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256" r:id="rId2"/>
    <p:sldId id="275" r:id="rId3"/>
    <p:sldId id="257" r:id="rId4"/>
    <p:sldId id="259" r:id="rId5"/>
    <p:sldId id="266" r:id="rId6"/>
    <p:sldId id="261" r:id="rId7"/>
    <p:sldId id="260" r:id="rId8"/>
    <p:sldId id="262" r:id="rId9"/>
    <p:sldId id="263" r:id="rId10"/>
    <p:sldId id="264" r:id="rId11"/>
    <p:sldId id="288" r:id="rId12"/>
    <p:sldId id="265" r:id="rId13"/>
    <p:sldId id="270" r:id="rId14"/>
    <p:sldId id="269" r:id="rId15"/>
  </p:sldIdLst>
  <p:sldSz cx="9144000" cy="5143500" type="screen16x9"/>
  <p:notesSz cx="6858000" cy="9144000"/>
  <p:embeddedFontLst>
    <p:embeddedFont>
      <p:font typeface="Assistant" pitchFamily="2" charset="-79"/>
      <p:regular r:id="rId17"/>
      <p:bold r:id="rId18"/>
    </p:embeddedFont>
    <p:embeddedFont>
      <p:font typeface="Rochester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427B3D-49AD-45FD-95E2-EEE86B15E013}">
  <a:tblStyle styleId="{92427B3D-49AD-45FD-95E2-EEE86B15E0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" name="Google Shape;78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4" name="Google Shape;78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6" name="Google Shape;9686;g142583678ed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7" name="Google Shape;9687;g142583678ed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5">
          <a:extLst>
            <a:ext uri="{FF2B5EF4-FFF2-40B4-BE49-F238E27FC236}">
              <a16:creationId xmlns:a16="http://schemas.microsoft.com/office/drawing/2014/main" id="{5A5245DB-8C30-9B8B-934E-D85BCFF0F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6" name="Google Shape;9686;g142583678ed_0_631:notes">
            <a:extLst>
              <a:ext uri="{FF2B5EF4-FFF2-40B4-BE49-F238E27FC236}">
                <a16:creationId xmlns:a16="http://schemas.microsoft.com/office/drawing/2014/main" id="{1A478B6B-5A2C-7C44-A5BB-95E9235760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7" name="Google Shape;9687;g142583678ed_0_631:notes">
            <a:extLst>
              <a:ext uri="{FF2B5EF4-FFF2-40B4-BE49-F238E27FC236}">
                <a16:creationId xmlns:a16="http://schemas.microsoft.com/office/drawing/2014/main" id="{C7F22F63-FD59-9497-1117-D8E0F9139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594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8" name="Google Shape;9778;g142583678ed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9" name="Google Shape;9779;g142583678ed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7" name="Google Shape;10977;g142583678ed_0_1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8" name="Google Shape;10978;g142583678ed_0_1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7" name="Google Shape;10737;g142583678ed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8" name="Google Shape;10738;g142583678ed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7" name="Google Shape;11727;g142583678ed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8" name="Google Shape;11728;g142583678ed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56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9" name="Google Shape;8239;g11d5f37a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0" name="Google Shape;8240;g11d5f37a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5" name="Google Shape;864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6" name="Google Shape;864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4" name="Google Shape;10124;g142583678ed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5" name="Google Shape;10125;g142583678ed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4" name="Google Shape;9044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5" name="Google Shape;9045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4" name="Google Shape;903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5" name="Google Shape;903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8" name="Google Shape;9078;g142583678ed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9" name="Google Shape;9079;g142583678ed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9" name="Google Shape;9679;g142583678ed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0" name="Google Shape;9680;g142583678ed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572200"/>
            <a:ext cx="5744400" cy="28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50" y="3660150"/>
            <a:ext cx="3754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2200012">
            <a:off x="4438488" y="4314856"/>
            <a:ext cx="600512" cy="443187"/>
            <a:chOff x="1717225" y="3348450"/>
            <a:chExt cx="123575" cy="91200"/>
          </a:xfrm>
        </p:grpSpPr>
        <p:sp>
          <p:nvSpPr>
            <p:cNvPr id="13" name="Google Shape;13;p2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 rot="-3666494">
            <a:off x="8079632" y="216213"/>
            <a:ext cx="416303" cy="586897"/>
            <a:chOff x="6623575" y="1134725"/>
            <a:chExt cx="175775" cy="247800"/>
          </a:xfrm>
        </p:grpSpPr>
        <p:sp>
          <p:nvSpPr>
            <p:cNvPr id="26" name="Google Shape;26;p2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2"/>
          <p:cNvGrpSpPr/>
          <p:nvPr/>
        </p:nvGrpSpPr>
        <p:grpSpPr>
          <a:xfrm>
            <a:off x="8420418" y="4709653"/>
            <a:ext cx="292419" cy="241767"/>
            <a:chOff x="5942000" y="3231200"/>
            <a:chExt cx="141875" cy="117300"/>
          </a:xfrm>
        </p:grpSpPr>
        <p:sp>
          <p:nvSpPr>
            <p:cNvPr id="95" name="Google Shape;95;p2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 rot="3829467">
            <a:off x="3385827" y="158343"/>
            <a:ext cx="536659" cy="443712"/>
            <a:chOff x="5942000" y="3231200"/>
            <a:chExt cx="141875" cy="117300"/>
          </a:xfrm>
        </p:grpSpPr>
        <p:sp>
          <p:nvSpPr>
            <p:cNvPr id="127" name="Google Shape;127;p2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2"/>
          <p:cNvSpPr/>
          <p:nvPr/>
        </p:nvSpPr>
        <p:spPr>
          <a:xfrm>
            <a:off x="973331" y="460439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530146" y="774319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"/>
          <p:cNvGrpSpPr/>
          <p:nvPr/>
        </p:nvGrpSpPr>
        <p:grpSpPr>
          <a:xfrm>
            <a:off x="-781027" y="3492722"/>
            <a:ext cx="2142677" cy="1534025"/>
            <a:chOff x="6962973" y="1699335"/>
            <a:chExt cx="2142677" cy="1534025"/>
          </a:xfrm>
        </p:grpSpPr>
        <p:sp>
          <p:nvSpPr>
            <p:cNvPr id="161" name="Google Shape;161;p2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785758" y="2916252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2"/>
          <p:cNvSpPr/>
          <p:nvPr/>
        </p:nvSpPr>
        <p:spPr>
          <a:xfrm rot="4530436">
            <a:off x="-339052" y="-181786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4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6" name="Google Shape;492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7" name="Google Shape;4927;p20"/>
          <p:cNvSpPr/>
          <p:nvPr/>
        </p:nvSpPr>
        <p:spPr>
          <a:xfrm rot="10800000">
            <a:off x="-716194" y="-495830"/>
            <a:ext cx="1777595" cy="1496320"/>
          </a:xfrm>
          <a:custGeom>
            <a:avLst/>
            <a:gdLst/>
            <a:ahLst/>
            <a:cxnLst/>
            <a:rect l="l" t="t" r="r" b="b"/>
            <a:pathLst>
              <a:path w="7167" h="6033" extrusionOk="0">
                <a:moveTo>
                  <a:pt x="3764" y="1"/>
                </a:moveTo>
                <a:cubicBezTo>
                  <a:pt x="1919" y="1"/>
                  <a:pt x="0" y="1916"/>
                  <a:pt x="621" y="4068"/>
                </a:cubicBezTo>
                <a:cubicBezTo>
                  <a:pt x="791" y="4630"/>
                  <a:pt x="1103" y="5148"/>
                  <a:pt x="1567" y="5505"/>
                </a:cubicBezTo>
                <a:cubicBezTo>
                  <a:pt x="2040" y="5873"/>
                  <a:pt x="2551" y="6033"/>
                  <a:pt x="3058" y="6033"/>
                </a:cubicBezTo>
                <a:cubicBezTo>
                  <a:pt x="5154" y="6033"/>
                  <a:pt x="7167" y="3304"/>
                  <a:pt x="5974" y="1321"/>
                </a:cubicBezTo>
                <a:cubicBezTo>
                  <a:pt x="5412" y="390"/>
                  <a:pt x="4595" y="1"/>
                  <a:pt x="37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8" name="Google Shape;4928;p20"/>
          <p:cNvGrpSpPr/>
          <p:nvPr/>
        </p:nvGrpSpPr>
        <p:grpSpPr>
          <a:xfrm rot="-7133519" flipH="1">
            <a:off x="442720" y="158218"/>
            <a:ext cx="540757" cy="762348"/>
            <a:chOff x="6623575" y="1134725"/>
            <a:chExt cx="175775" cy="247800"/>
          </a:xfrm>
        </p:grpSpPr>
        <p:sp>
          <p:nvSpPr>
            <p:cNvPr id="4929" name="Google Shape;4929;p20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0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0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0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0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0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0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0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0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0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0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0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0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0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0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0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0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0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0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0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0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0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0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0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7" name="Google Shape;4997;p20"/>
          <p:cNvGrpSpPr/>
          <p:nvPr/>
        </p:nvGrpSpPr>
        <p:grpSpPr>
          <a:xfrm rot="6970533" flipH="1">
            <a:off x="81295" y="4382246"/>
            <a:ext cx="536659" cy="443712"/>
            <a:chOff x="5942000" y="3231200"/>
            <a:chExt cx="141875" cy="117300"/>
          </a:xfrm>
        </p:grpSpPr>
        <p:sp>
          <p:nvSpPr>
            <p:cNvPr id="4998" name="Google Shape;4998;p20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0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0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0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0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0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0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0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0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0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0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0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0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0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0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0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0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0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0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0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0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0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0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0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0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0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0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0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0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0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0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9" name="Google Shape;5029;p20"/>
          <p:cNvSpPr/>
          <p:nvPr/>
        </p:nvSpPr>
        <p:spPr>
          <a:xfrm rot="10800000">
            <a:off x="386319" y="3745932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0" name="Google Shape;5030;p20"/>
          <p:cNvSpPr/>
          <p:nvPr/>
        </p:nvSpPr>
        <p:spPr>
          <a:xfrm rot="10800000">
            <a:off x="162961" y="3162173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1" name="Google Shape;5031;p20"/>
          <p:cNvSpPr/>
          <p:nvPr/>
        </p:nvSpPr>
        <p:spPr>
          <a:xfrm rot="10800000" flipH="1">
            <a:off x="8678957" y="3008007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2" name="Google Shape;5032;p20"/>
          <p:cNvSpPr/>
          <p:nvPr/>
        </p:nvSpPr>
        <p:spPr>
          <a:xfrm rot="10800000" flipH="1">
            <a:off x="8742635" y="3668811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3" name="Google Shape;5033;p20"/>
          <p:cNvSpPr/>
          <p:nvPr/>
        </p:nvSpPr>
        <p:spPr>
          <a:xfrm rot="6269551" flipH="1">
            <a:off x="8279504" y="4143019"/>
            <a:ext cx="1235770" cy="1151739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4" name="Google Shape;5034;p20"/>
          <p:cNvGrpSpPr/>
          <p:nvPr/>
        </p:nvGrpSpPr>
        <p:grpSpPr>
          <a:xfrm rot="-7505998" flipH="1">
            <a:off x="8215954" y="4508699"/>
            <a:ext cx="539492" cy="398162"/>
            <a:chOff x="1717225" y="3348450"/>
            <a:chExt cx="123575" cy="91200"/>
          </a:xfrm>
        </p:grpSpPr>
        <p:sp>
          <p:nvSpPr>
            <p:cNvPr id="5035" name="Google Shape;5035;p20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0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0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0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0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0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0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0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0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0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0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0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7" name="Google Shape;5047;p20"/>
          <p:cNvGrpSpPr/>
          <p:nvPr/>
        </p:nvGrpSpPr>
        <p:grpSpPr>
          <a:xfrm rot="-7084517" flipH="1">
            <a:off x="8212573" y="284625"/>
            <a:ext cx="546240" cy="451690"/>
            <a:chOff x="5942000" y="3231200"/>
            <a:chExt cx="141875" cy="117300"/>
          </a:xfrm>
        </p:grpSpPr>
        <p:sp>
          <p:nvSpPr>
            <p:cNvPr id="5048" name="Google Shape;5048;p20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0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0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0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0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0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0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0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0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0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0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0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0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0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0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0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0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0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0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0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0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0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0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0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0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0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0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0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0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0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0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9" name="Google Shape;5079;p20"/>
          <p:cNvGrpSpPr/>
          <p:nvPr/>
        </p:nvGrpSpPr>
        <p:grpSpPr>
          <a:xfrm rot="-1315332" flipH="1">
            <a:off x="8601618" y="3928460"/>
            <a:ext cx="378787" cy="279554"/>
            <a:chOff x="1717225" y="3348450"/>
            <a:chExt cx="123575" cy="91200"/>
          </a:xfrm>
        </p:grpSpPr>
        <p:sp>
          <p:nvSpPr>
            <p:cNvPr id="5080" name="Google Shape;5080;p20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0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0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0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0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0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0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0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0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0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0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0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2" name="Google Shape;5092;p20"/>
          <p:cNvSpPr/>
          <p:nvPr/>
        </p:nvSpPr>
        <p:spPr>
          <a:xfrm rot="10800000">
            <a:off x="8592887" y="953572"/>
            <a:ext cx="329802" cy="330374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20"/>
          <p:cNvSpPr/>
          <p:nvPr/>
        </p:nvSpPr>
        <p:spPr>
          <a:xfrm rot="6269551" flipH="1">
            <a:off x="8836929" y="-180181"/>
            <a:ext cx="1235770" cy="1151739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4" name="Google Shape;5094;p20"/>
          <p:cNvGrpSpPr/>
          <p:nvPr/>
        </p:nvGrpSpPr>
        <p:grpSpPr>
          <a:xfrm rot="-6046303" flipH="1">
            <a:off x="8631019" y="2474503"/>
            <a:ext cx="294893" cy="217637"/>
            <a:chOff x="1717225" y="3348450"/>
            <a:chExt cx="123575" cy="91200"/>
          </a:xfrm>
        </p:grpSpPr>
        <p:sp>
          <p:nvSpPr>
            <p:cNvPr id="5095" name="Google Shape;5095;p20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0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0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0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0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0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0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0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0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0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0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0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7" name="Google Shape;5107;p20"/>
          <p:cNvGrpSpPr/>
          <p:nvPr/>
        </p:nvGrpSpPr>
        <p:grpSpPr>
          <a:xfrm rot="-1467603" flipH="1">
            <a:off x="202177" y="1478126"/>
            <a:ext cx="294897" cy="217633"/>
            <a:chOff x="1717225" y="3348450"/>
            <a:chExt cx="123575" cy="91200"/>
          </a:xfrm>
        </p:grpSpPr>
        <p:sp>
          <p:nvSpPr>
            <p:cNvPr id="5108" name="Google Shape;5108;p20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0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0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0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0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0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0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0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0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0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0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0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0" name="Google Shape;5120;p20"/>
          <p:cNvGrpSpPr/>
          <p:nvPr/>
        </p:nvGrpSpPr>
        <p:grpSpPr>
          <a:xfrm rot="2200012">
            <a:off x="4464938" y="4806919"/>
            <a:ext cx="600512" cy="443187"/>
            <a:chOff x="1717225" y="3348450"/>
            <a:chExt cx="123575" cy="91200"/>
          </a:xfrm>
        </p:grpSpPr>
        <p:sp>
          <p:nvSpPr>
            <p:cNvPr id="5121" name="Google Shape;5121;p20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0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0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0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0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0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0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0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0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0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0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0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3" name="Google Shape;513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34" name="Google Shape;5134;p20"/>
          <p:cNvSpPr txBox="1">
            <a:spLocks noGrp="1"/>
          </p:cNvSpPr>
          <p:nvPr>
            <p:ph type="title" idx="2"/>
          </p:nvPr>
        </p:nvSpPr>
        <p:spPr>
          <a:xfrm>
            <a:off x="2499113" y="1625900"/>
            <a:ext cx="19173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35" name="Google Shape;5135;p20"/>
          <p:cNvSpPr txBox="1">
            <a:spLocks noGrp="1"/>
          </p:cNvSpPr>
          <p:nvPr>
            <p:ph type="subTitle" idx="1"/>
          </p:nvPr>
        </p:nvSpPr>
        <p:spPr>
          <a:xfrm>
            <a:off x="4699428" y="1538150"/>
            <a:ext cx="31290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6" name="Google Shape;5136;p20"/>
          <p:cNvSpPr txBox="1">
            <a:spLocks noGrp="1"/>
          </p:cNvSpPr>
          <p:nvPr>
            <p:ph type="title" idx="3"/>
          </p:nvPr>
        </p:nvSpPr>
        <p:spPr>
          <a:xfrm>
            <a:off x="2499113" y="2677663"/>
            <a:ext cx="19173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37" name="Google Shape;5137;p20"/>
          <p:cNvSpPr txBox="1">
            <a:spLocks noGrp="1"/>
          </p:cNvSpPr>
          <p:nvPr>
            <p:ph type="subTitle" idx="4"/>
          </p:nvPr>
        </p:nvSpPr>
        <p:spPr>
          <a:xfrm>
            <a:off x="4699425" y="2589913"/>
            <a:ext cx="31290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8" name="Google Shape;5138;p20"/>
          <p:cNvSpPr txBox="1">
            <a:spLocks noGrp="1"/>
          </p:cNvSpPr>
          <p:nvPr>
            <p:ph type="title" idx="5"/>
          </p:nvPr>
        </p:nvSpPr>
        <p:spPr>
          <a:xfrm>
            <a:off x="2499112" y="3729425"/>
            <a:ext cx="19173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39" name="Google Shape;5139;p20"/>
          <p:cNvSpPr txBox="1">
            <a:spLocks noGrp="1"/>
          </p:cNvSpPr>
          <p:nvPr>
            <p:ph type="subTitle" idx="6"/>
          </p:nvPr>
        </p:nvSpPr>
        <p:spPr>
          <a:xfrm>
            <a:off x="4699427" y="3641675"/>
            <a:ext cx="31290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5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2" name="Google Shape;597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3" name="Google Shape;597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974" name="Google Shape;5974;p24"/>
          <p:cNvGrpSpPr/>
          <p:nvPr/>
        </p:nvGrpSpPr>
        <p:grpSpPr>
          <a:xfrm flipH="1">
            <a:off x="831838" y="167833"/>
            <a:ext cx="430446" cy="360415"/>
            <a:chOff x="8034728" y="593121"/>
            <a:chExt cx="430446" cy="360415"/>
          </a:xfrm>
        </p:grpSpPr>
        <p:sp>
          <p:nvSpPr>
            <p:cNvPr id="5975" name="Google Shape;5975;p24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4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4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4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4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4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4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4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4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4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4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4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4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4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4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4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4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4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4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4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4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4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4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4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4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4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4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4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4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4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4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4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4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4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4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4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4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4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4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4" name="Google Shape;6014;p24"/>
          <p:cNvGrpSpPr/>
          <p:nvPr/>
        </p:nvGrpSpPr>
        <p:grpSpPr>
          <a:xfrm rot="-1773862" flipH="1">
            <a:off x="41639" y="568302"/>
            <a:ext cx="656705" cy="603918"/>
            <a:chOff x="8303804" y="114783"/>
            <a:chExt cx="656706" cy="603919"/>
          </a:xfrm>
        </p:grpSpPr>
        <p:grpSp>
          <p:nvGrpSpPr>
            <p:cNvPr id="6015" name="Google Shape;6015;p24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6016" name="Google Shape;6016;p24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24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24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24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24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24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24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24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24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24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24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24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24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24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24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24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24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24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24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24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24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24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24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24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24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24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24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24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24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24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24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24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24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24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24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24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24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24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24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24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24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24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24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24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24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24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24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24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24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24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24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24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24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24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24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24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24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24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24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24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24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24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24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24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24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81" name="Google Shape;6081;p24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4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4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4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4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6" name="Google Shape;6086;p24"/>
          <p:cNvGrpSpPr/>
          <p:nvPr/>
        </p:nvGrpSpPr>
        <p:grpSpPr>
          <a:xfrm flipH="1">
            <a:off x="7455598" y="-377778"/>
            <a:ext cx="2194802" cy="1534025"/>
            <a:chOff x="6962973" y="1699335"/>
            <a:chExt cx="2194802" cy="1534025"/>
          </a:xfrm>
        </p:grpSpPr>
        <p:sp>
          <p:nvSpPr>
            <p:cNvPr id="6087" name="Google Shape;6087;p24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4"/>
            <p:cNvSpPr/>
            <p:nvPr/>
          </p:nvSpPr>
          <p:spPr>
            <a:xfrm>
              <a:off x="8837883" y="2195127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24"/>
          <p:cNvGrpSpPr/>
          <p:nvPr/>
        </p:nvGrpSpPr>
        <p:grpSpPr>
          <a:xfrm rot="2700490">
            <a:off x="8360118" y="4313259"/>
            <a:ext cx="612501" cy="599643"/>
            <a:chOff x="8343641" y="114783"/>
            <a:chExt cx="616869" cy="603919"/>
          </a:xfrm>
        </p:grpSpPr>
        <p:grpSp>
          <p:nvGrpSpPr>
            <p:cNvPr id="6090" name="Google Shape;6090;p24"/>
            <p:cNvGrpSpPr/>
            <p:nvPr/>
          </p:nvGrpSpPr>
          <p:grpSpPr>
            <a:xfrm>
              <a:off x="8343641" y="114783"/>
              <a:ext cx="616869" cy="603919"/>
              <a:chOff x="8343641" y="114783"/>
              <a:chExt cx="616869" cy="603919"/>
            </a:xfrm>
          </p:grpSpPr>
          <p:sp>
            <p:nvSpPr>
              <p:cNvPr id="6091" name="Google Shape;6091;p24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24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24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24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24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24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24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24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24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24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24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24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24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24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24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24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24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24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24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24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24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24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24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24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24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24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24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24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24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24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24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24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24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24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24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24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24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24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24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24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24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24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24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24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24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24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24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24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24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24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24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24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24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24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24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24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24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24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24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24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24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24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24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24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5" name="Google Shape;6155;p24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0" name="Google Shape;6160;p24"/>
          <p:cNvSpPr/>
          <p:nvPr/>
        </p:nvSpPr>
        <p:spPr>
          <a:xfrm rot="4530448">
            <a:off x="-367611" y="3925865"/>
            <a:ext cx="1050674" cy="97922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1" name="Google Shape;6161;p24"/>
          <p:cNvGrpSpPr/>
          <p:nvPr/>
        </p:nvGrpSpPr>
        <p:grpSpPr>
          <a:xfrm rot="-3666448">
            <a:off x="-192529" y="3646852"/>
            <a:ext cx="541984" cy="764078"/>
            <a:chOff x="6623575" y="1134725"/>
            <a:chExt cx="175775" cy="247800"/>
          </a:xfrm>
        </p:grpSpPr>
        <p:sp>
          <p:nvSpPr>
            <p:cNvPr id="6162" name="Google Shape;6162;p24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0" name="Google Shape;6230;p24"/>
          <p:cNvGrpSpPr/>
          <p:nvPr/>
        </p:nvGrpSpPr>
        <p:grpSpPr>
          <a:xfrm rot="-9673351" flipH="1">
            <a:off x="8383717" y="690640"/>
            <a:ext cx="565087" cy="467276"/>
            <a:chOff x="5942000" y="3231200"/>
            <a:chExt cx="141875" cy="117300"/>
          </a:xfrm>
        </p:grpSpPr>
        <p:sp>
          <p:nvSpPr>
            <p:cNvPr id="6231" name="Google Shape;6231;p24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4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4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4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4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4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4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4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6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3" name="Google Shape;626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4" name="Google Shape;6264;p25"/>
          <p:cNvSpPr txBox="1">
            <a:spLocks noGrp="1"/>
          </p:cNvSpPr>
          <p:nvPr>
            <p:ph type="title"/>
          </p:nvPr>
        </p:nvSpPr>
        <p:spPr>
          <a:xfrm flipH="1">
            <a:off x="2059030" y="1850400"/>
            <a:ext cx="24366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65" name="Google Shape;6265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100" y="2150825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66" name="Google Shape;6266;p25"/>
          <p:cNvSpPr txBox="1">
            <a:spLocks noGrp="1"/>
          </p:cNvSpPr>
          <p:nvPr>
            <p:ph type="subTitle" idx="1"/>
          </p:nvPr>
        </p:nvSpPr>
        <p:spPr>
          <a:xfrm flipH="1">
            <a:off x="2059025" y="2523900"/>
            <a:ext cx="2436600" cy="7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7" name="Google Shape;6267;p25"/>
          <p:cNvSpPr/>
          <p:nvPr/>
        </p:nvSpPr>
        <p:spPr>
          <a:xfrm>
            <a:off x="8663047" y="1706853"/>
            <a:ext cx="131947" cy="113696"/>
          </a:xfrm>
          <a:custGeom>
            <a:avLst/>
            <a:gdLst/>
            <a:ahLst/>
            <a:cxnLst/>
            <a:rect l="l" t="t" r="r" b="b"/>
            <a:pathLst>
              <a:path w="2017" h="1738" extrusionOk="0">
                <a:moveTo>
                  <a:pt x="1020" y="1"/>
                </a:moveTo>
                <a:cubicBezTo>
                  <a:pt x="630" y="1"/>
                  <a:pt x="240" y="263"/>
                  <a:pt x="125" y="630"/>
                </a:cubicBezTo>
                <a:cubicBezTo>
                  <a:pt x="0" y="1058"/>
                  <a:pt x="277" y="1558"/>
                  <a:pt x="714" y="1700"/>
                </a:cubicBezTo>
                <a:cubicBezTo>
                  <a:pt x="796" y="1726"/>
                  <a:pt x="882" y="1737"/>
                  <a:pt x="968" y="1737"/>
                </a:cubicBezTo>
                <a:cubicBezTo>
                  <a:pt x="1340" y="1737"/>
                  <a:pt x="1718" y="1516"/>
                  <a:pt x="1856" y="1183"/>
                </a:cubicBezTo>
                <a:cubicBezTo>
                  <a:pt x="2017" y="764"/>
                  <a:pt x="1794" y="246"/>
                  <a:pt x="1365" y="68"/>
                </a:cubicBezTo>
                <a:lnTo>
                  <a:pt x="1214" y="23"/>
                </a:lnTo>
                <a:cubicBezTo>
                  <a:pt x="1150" y="8"/>
                  <a:pt x="1085" y="1"/>
                  <a:pt x="10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8" name="Google Shape;6268;p25"/>
          <p:cNvSpPr/>
          <p:nvPr/>
        </p:nvSpPr>
        <p:spPr>
          <a:xfrm>
            <a:off x="8552806" y="827877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9" name="Google Shape;6269;p25"/>
          <p:cNvSpPr/>
          <p:nvPr/>
        </p:nvSpPr>
        <p:spPr>
          <a:xfrm flipH="1">
            <a:off x="-30818" y="3976555"/>
            <a:ext cx="1061397" cy="893457"/>
          </a:xfrm>
          <a:custGeom>
            <a:avLst/>
            <a:gdLst/>
            <a:ahLst/>
            <a:cxnLst/>
            <a:rect l="l" t="t" r="r" b="b"/>
            <a:pathLst>
              <a:path w="7167" h="6033" extrusionOk="0">
                <a:moveTo>
                  <a:pt x="3764" y="1"/>
                </a:moveTo>
                <a:cubicBezTo>
                  <a:pt x="1919" y="1"/>
                  <a:pt x="0" y="1916"/>
                  <a:pt x="621" y="4068"/>
                </a:cubicBezTo>
                <a:cubicBezTo>
                  <a:pt x="791" y="4630"/>
                  <a:pt x="1103" y="5148"/>
                  <a:pt x="1567" y="5505"/>
                </a:cubicBezTo>
                <a:cubicBezTo>
                  <a:pt x="2040" y="5873"/>
                  <a:pt x="2551" y="6033"/>
                  <a:pt x="3058" y="6033"/>
                </a:cubicBezTo>
                <a:cubicBezTo>
                  <a:pt x="5154" y="6033"/>
                  <a:pt x="7167" y="3304"/>
                  <a:pt x="5974" y="1321"/>
                </a:cubicBezTo>
                <a:cubicBezTo>
                  <a:pt x="5412" y="390"/>
                  <a:pt x="4595" y="1"/>
                  <a:pt x="37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0" name="Google Shape;6270;p25"/>
          <p:cNvSpPr/>
          <p:nvPr/>
        </p:nvSpPr>
        <p:spPr>
          <a:xfrm flipH="1">
            <a:off x="421051" y="3132927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1" name="Google Shape;6271;p25"/>
          <p:cNvGrpSpPr/>
          <p:nvPr/>
        </p:nvGrpSpPr>
        <p:grpSpPr>
          <a:xfrm rot="-3666481">
            <a:off x="549489" y="4200736"/>
            <a:ext cx="540757" cy="762348"/>
            <a:chOff x="6623575" y="1134725"/>
            <a:chExt cx="175775" cy="247800"/>
          </a:xfrm>
        </p:grpSpPr>
        <p:sp>
          <p:nvSpPr>
            <p:cNvPr id="6272" name="Google Shape;6272;p25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5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5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5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5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5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5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5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5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5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5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5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5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5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5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5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5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5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5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5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5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5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5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5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5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5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5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5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5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5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5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5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5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5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5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5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5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5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5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5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5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5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5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5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5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5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5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5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5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5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5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5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5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5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5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5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5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5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5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5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5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5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5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5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5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5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5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5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0" name="Google Shape;6340;p25"/>
          <p:cNvGrpSpPr/>
          <p:nvPr/>
        </p:nvGrpSpPr>
        <p:grpSpPr>
          <a:xfrm rot="3829467">
            <a:off x="444777" y="332193"/>
            <a:ext cx="536659" cy="443712"/>
            <a:chOff x="5942000" y="3231200"/>
            <a:chExt cx="141875" cy="117300"/>
          </a:xfrm>
        </p:grpSpPr>
        <p:sp>
          <p:nvSpPr>
            <p:cNvPr id="6341" name="Google Shape;6341;p25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5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5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5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5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5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5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5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5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5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5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5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5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5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5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5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5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5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5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5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5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5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5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5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5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5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5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5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5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5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5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2" name="Google Shape;6372;p25"/>
          <p:cNvSpPr/>
          <p:nvPr/>
        </p:nvSpPr>
        <p:spPr>
          <a:xfrm flipH="1">
            <a:off x="355501" y="1210727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3" name="Google Shape;6373;p25"/>
          <p:cNvSpPr/>
          <p:nvPr/>
        </p:nvSpPr>
        <p:spPr>
          <a:xfrm flipH="1">
            <a:off x="385842" y="1820544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4" name="Google Shape;6374;p25"/>
          <p:cNvGrpSpPr/>
          <p:nvPr/>
        </p:nvGrpSpPr>
        <p:grpSpPr>
          <a:xfrm rot="3891723">
            <a:off x="8097240" y="4508869"/>
            <a:ext cx="378784" cy="279552"/>
            <a:chOff x="1717225" y="3348450"/>
            <a:chExt cx="123575" cy="91200"/>
          </a:xfrm>
        </p:grpSpPr>
        <p:sp>
          <p:nvSpPr>
            <p:cNvPr id="6375" name="Google Shape;6375;p2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7" name="Google Shape;6387;p25"/>
          <p:cNvGrpSpPr/>
          <p:nvPr/>
        </p:nvGrpSpPr>
        <p:grpSpPr>
          <a:xfrm rot="3115776">
            <a:off x="4365721" y="4408907"/>
            <a:ext cx="378784" cy="279549"/>
            <a:chOff x="1717225" y="3348450"/>
            <a:chExt cx="123575" cy="91200"/>
          </a:xfrm>
        </p:grpSpPr>
        <p:sp>
          <p:nvSpPr>
            <p:cNvPr id="6388" name="Google Shape;6388;p2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0" name="Google Shape;6400;p25"/>
          <p:cNvSpPr/>
          <p:nvPr/>
        </p:nvSpPr>
        <p:spPr>
          <a:xfrm flipH="1">
            <a:off x="5072357" y="-96195"/>
            <a:ext cx="1061397" cy="893457"/>
          </a:xfrm>
          <a:custGeom>
            <a:avLst/>
            <a:gdLst/>
            <a:ahLst/>
            <a:cxnLst/>
            <a:rect l="l" t="t" r="r" b="b"/>
            <a:pathLst>
              <a:path w="7167" h="6033" extrusionOk="0">
                <a:moveTo>
                  <a:pt x="3764" y="1"/>
                </a:moveTo>
                <a:cubicBezTo>
                  <a:pt x="1919" y="1"/>
                  <a:pt x="0" y="1916"/>
                  <a:pt x="621" y="4068"/>
                </a:cubicBezTo>
                <a:cubicBezTo>
                  <a:pt x="791" y="4630"/>
                  <a:pt x="1103" y="5148"/>
                  <a:pt x="1567" y="5505"/>
                </a:cubicBezTo>
                <a:cubicBezTo>
                  <a:pt x="2040" y="5873"/>
                  <a:pt x="2551" y="6033"/>
                  <a:pt x="3058" y="6033"/>
                </a:cubicBezTo>
                <a:cubicBezTo>
                  <a:pt x="5154" y="6033"/>
                  <a:pt x="7167" y="3304"/>
                  <a:pt x="5974" y="1321"/>
                </a:cubicBezTo>
                <a:cubicBezTo>
                  <a:pt x="5412" y="390"/>
                  <a:pt x="4595" y="1"/>
                  <a:pt x="37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1" name="Google Shape;6401;p25"/>
          <p:cNvGrpSpPr/>
          <p:nvPr/>
        </p:nvGrpSpPr>
        <p:grpSpPr>
          <a:xfrm>
            <a:off x="5233618" y="418516"/>
            <a:ext cx="292419" cy="241767"/>
            <a:chOff x="5942000" y="3231200"/>
            <a:chExt cx="141875" cy="117300"/>
          </a:xfrm>
        </p:grpSpPr>
        <p:sp>
          <p:nvSpPr>
            <p:cNvPr id="6402" name="Google Shape;6402;p25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5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5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5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5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5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0" name="Google Shape;695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1" name="Google Shape;6951;p29"/>
          <p:cNvGrpSpPr/>
          <p:nvPr/>
        </p:nvGrpSpPr>
        <p:grpSpPr>
          <a:xfrm flipH="1">
            <a:off x="831838" y="167833"/>
            <a:ext cx="430446" cy="360415"/>
            <a:chOff x="8034728" y="593121"/>
            <a:chExt cx="430446" cy="360415"/>
          </a:xfrm>
        </p:grpSpPr>
        <p:sp>
          <p:nvSpPr>
            <p:cNvPr id="6952" name="Google Shape;6952;p29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9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9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9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9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9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9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9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9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9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9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9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9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9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9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9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9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9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9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9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9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9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9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9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9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9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9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9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9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9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9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9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9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9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9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9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9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9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9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1" name="Google Shape;6991;p29"/>
          <p:cNvGrpSpPr/>
          <p:nvPr/>
        </p:nvGrpSpPr>
        <p:grpSpPr>
          <a:xfrm rot="-1773862" flipH="1">
            <a:off x="41639" y="568302"/>
            <a:ext cx="656705" cy="603918"/>
            <a:chOff x="8303804" y="114783"/>
            <a:chExt cx="656706" cy="603919"/>
          </a:xfrm>
        </p:grpSpPr>
        <p:grpSp>
          <p:nvGrpSpPr>
            <p:cNvPr id="6992" name="Google Shape;6992;p29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6993" name="Google Shape;6993;p29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29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29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29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29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29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29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29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29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29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29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29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29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29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29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29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29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29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29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29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29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29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29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29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29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29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29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29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29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29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29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29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29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29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29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29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29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29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29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29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29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29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29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29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29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29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29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29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29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29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29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29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29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29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29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29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29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29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29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29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29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29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29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29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29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58" name="Google Shape;7058;p29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9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9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9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9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3" name="Google Shape;7063;p29"/>
          <p:cNvGrpSpPr/>
          <p:nvPr/>
        </p:nvGrpSpPr>
        <p:grpSpPr>
          <a:xfrm flipH="1">
            <a:off x="7455598" y="-377778"/>
            <a:ext cx="2194802" cy="1534025"/>
            <a:chOff x="6962973" y="1699335"/>
            <a:chExt cx="2194802" cy="1534025"/>
          </a:xfrm>
        </p:grpSpPr>
        <p:sp>
          <p:nvSpPr>
            <p:cNvPr id="7064" name="Google Shape;7064;p29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9"/>
            <p:cNvSpPr/>
            <p:nvPr/>
          </p:nvSpPr>
          <p:spPr>
            <a:xfrm>
              <a:off x="8837883" y="2195127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29"/>
          <p:cNvGrpSpPr/>
          <p:nvPr/>
        </p:nvGrpSpPr>
        <p:grpSpPr>
          <a:xfrm rot="2700490">
            <a:off x="8360118" y="4313259"/>
            <a:ext cx="612501" cy="599643"/>
            <a:chOff x="8343641" y="114783"/>
            <a:chExt cx="616869" cy="603919"/>
          </a:xfrm>
        </p:grpSpPr>
        <p:grpSp>
          <p:nvGrpSpPr>
            <p:cNvPr id="7067" name="Google Shape;7067;p29"/>
            <p:cNvGrpSpPr/>
            <p:nvPr/>
          </p:nvGrpSpPr>
          <p:grpSpPr>
            <a:xfrm>
              <a:off x="8343641" y="114783"/>
              <a:ext cx="616869" cy="603919"/>
              <a:chOff x="8343641" y="114783"/>
              <a:chExt cx="616869" cy="603919"/>
            </a:xfrm>
          </p:grpSpPr>
          <p:sp>
            <p:nvSpPr>
              <p:cNvPr id="7068" name="Google Shape;7068;p29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29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29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29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29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29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29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29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29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29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29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29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29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29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29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29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29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9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9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9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9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9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9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9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9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9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9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9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9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9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9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9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9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9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9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9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9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9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9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9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9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9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9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9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9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9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9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9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9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9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9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9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9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9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9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9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9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9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9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9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9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9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9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9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32" name="Google Shape;7132;p29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9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9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9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9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7" name="Google Shape;7137;p29"/>
          <p:cNvSpPr/>
          <p:nvPr/>
        </p:nvSpPr>
        <p:spPr>
          <a:xfrm rot="4530448">
            <a:off x="-367611" y="3925865"/>
            <a:ext cx="1050674" cy="97922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8" name="Google Shape;7138;p29"/>
          <p:cNvGrpSpPr/>
          <p:nvPr/>
        </p:nvGrpSpPr>
        <p:grpSpPr>
          <a:xfrm rot="-3666448">
            <a:off x="-192529" y="3646852"/>
            <a:ext cx="541984" cy="764078"/>
            <a:chOff x="6623575" y="1134725"/>
            <a:chExt cx="175775" cy="247800"/>
          </a:xfrm>
        </p:grpSpPr>
        <p:sp>
          <p:nvSpPr>
            <p:cNvPr id="7139" name="Google Shape;7139;p29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9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9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9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9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9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9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9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9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9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9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9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9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9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9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9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9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9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9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9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9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9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9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9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9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9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9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9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9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9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9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9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9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9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9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9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9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9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9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9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9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9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9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9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9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9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9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9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9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9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9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9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9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9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9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9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9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9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9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9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9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9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9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9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9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9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9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9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7" name="Google Shape;7207;p29"/>
          <p:cNvGrpSpPr/>
          <p:nvPr/>
        </p:nvGrpSpPr>
        <p:grpSpPr>
          <a:xfrm rot="-9673351" flipH="1">
            <a:off x="8383717" y="690640"/>
            <a:ext cx="565087" cy="467276"/>
            <a:chOff x="5942000" y="3231200"/>
            <a:chExt cx="141875" cy="117300"/>
          </a:xfrm>
        </p:grpSpPr>
        <p:sp>
          <p:nvSpPr>
            <p:cNvPr id="7208" name="Google Shape;7208;p29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9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9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9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9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9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9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9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9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9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9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9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9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9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9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9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9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9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9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9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9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9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9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9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9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9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9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9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9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9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9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0" name="Google Shape;724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41" name="Google Shape;7241;p30"/>
          <p:cNvGrpSpPr/>
          <p:nvPr/>
        </p:nvGrpSpPr>
        <p:grpSpPr>
          <a:xfrm rot="10800000" flipH="1">
            <a:off x="-135702" y="-570341"/>
            <a:ext cx="2325458" cy="2633013"/>
            <a:chOff x="6733189" y="417993"/>
            <a:chExt cx="2040591" cy="2310471"/>
          </a:xfrm>
        </p:grpSpPr>
        <p:grpSp>
          <p:nvGrpSpPr>
            <p:cNvPr id="7242" name="Google Shape;7242;p30"/>
            <p:cNvGrpSpPr/>
            <p:nvPr/>
          </p:nvGrpSpPr>
          <p:grpSpPr>
            <a:xfrm rot="-852413">
              <a:off x="6812408" y="526516"/>
              <a:ext cx="980034" cy="767765"/>
              <a:chOff x="4397025" y="319325"/>
              <a:chExt cx="853527" cy="668602"/>
            </a:xfrm>
          </p:grpSpPr>
          <p:sp>
            <p:nvSpPr>
              <p:cNvPr id="7243" name="Google Shape;7243;p30"/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30"/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30"/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30"/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30"/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30"/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30"/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30"/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30"/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30"/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30"/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30"/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30"/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30"/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30"/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30"/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30"/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30"/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30"/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30"/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30"/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30"/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30"/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30"/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30"/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30"/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30"/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30"/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30"/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30"/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30"/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30"/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30"/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30"/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30"/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30"/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30"/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30"/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30"/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30"/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30"/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30"/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30"/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30"/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30"/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30"/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30"/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30"/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30"/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30"/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30"/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30"/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30"/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30"/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30"/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30"/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30"/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30"/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30"/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30"/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30"/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30"/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30"/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30"/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30"/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30"/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30"/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30"/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30"/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30"/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30"/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30"/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30"/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30"/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30"/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30"/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30"/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30"/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30"/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30"/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30"/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30"/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30"/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30"/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30"/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30"/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30"/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30"/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30"/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30"/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30"/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30"/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30"/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30"/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30"/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30"/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30"/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30"/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30"/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30"/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3" name="Google Shape;7343;p30"/>
            <p:cNvGrpSpPr/>
            <p:nvPr/>
          </p:nvGrpSpPr>
          <p:grpSpPr>
            <a:xfrm>
              <a:off x="7160844" y="526651"/>
              <a:ext cx="1612937" cy="2201813"/>
              <a:chOff x="6559800" y="2732025"/>
              <a:chExt cx="515200" cy="703275"/>
            </a:xfrm>
          </p:grpSpPr>
          <p:sp>
            <p:nvSpPr>
              <p:cNvPr id="7344" name="Google Shape;7344;p30"/>
              <p:cNvSpPr/>
              <p:nvPr/>
            </p:nvSpPr>
            <p:spPr>
              <a:xfrm>
                <a:off x="6593900" y="2880325"/>
                <a:ext cx="419100" cy="55232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22093" extrusionOk="0">
                    <a:moveTo>
                      <a:pt x="14337" y="1"/>
                    </a:moveTo>
                    <a:lnTo>
                      <a:pt x="7379" y="1633"/>
                    </a:lnTo>
                    <a:lnTo>
                      <a:pt x="1" y="3373"/>
                    </a:lnTo>
                    <a:cubicBezTo>
                      <a:pt x="1892" y="9636"/>
                      <a:pt x="4221" y="16674"/>
                      <a:pt x="6549" y="21947"/>
                    </a:cubicBezTo>
                    <a:cubicBezTo>
                      <a:pt x="6549" y="21947"/>
                      <a:pt x="7006" y="22092"/>
                      <a:pt x="8005" y="22092"/>
                    </a:cubicBezTo>
                    <a:cubicBezTo>
                      <a:pt x="8872" y="22092"/>
                      <a:pt x="10146" y="21982"/>
                      <a:pt x="11884" y="21572"/>
                    </a:cubicBezTo>
                    <a:cubicBezTo>
                      <a:pt x="15622" y="20689"/>
                      <a:pt x="16764" y="19547"/>
                      <a:pt x="16764" y="19547"/>
                    </a:cubicBezTo>
                    <a:cubicBezTo>
                      <a:pt x="16496" y="13784"/>
                      <a:pt x="15443" y="6442"/>
                      <a:pt x="143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30"/>
              <p:cNvSpPr/>
              <p:nvPr/>
            </p:nvSpPr>
            <p:spPr>
              <a:xfrm>
                <a:off x="6592350" y="2878775"/>
                <a:ext cx="423325" cy="556525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22261" extrusionOk="0">
                    <a:moveTo>
                      <a:pt x="14435" y="0"/>
                    </a:moveTo>
                    <a:lnTo>
                      <a:pt x="14390" y="9"/>
                    </a:lnTo>
                    <a:lnTo>
                      <a:pt x="7441" y="1695"/>
                    </a:lnTo>
                    <a:lnTo>
                      <a:pt x="14363" y="118"/>
                    </a:lnTo>
                    <a:lnTo>
                      <a:pt x="14363" y="118"/>
                    </a:lnTo>
                    <a:cubicBezTo>
                      <a:pt x="14628" y="1723"/>
                      <a:pt x="14884" y="3328"/>
                      <a:pt x="15122" y="4934"/>
                    </a:cubicBezTo>
                    <a:cubicBezTo>
                      <a:pt x="15363" y="6557"/>
                      <a:pt x="15595" y="8181"/>
                      <a:pt x="15800" y="9814"/>
                    </a:cubicBezTo>
                    <a:cubicBezTo>
                      <a:pt x="16208" y="13057"/>
                      <a:pt x="16564" y="16309"/>
                      <a:pt x="16717" y="19570"/>
                    </a:cubicBezTo>
                    <a:lnTo>
                      <a:pt x="16717" y="19570"/>
                    </a:lnTo>
                    <a:cubicBezTo>
                      <a:pt x="16572" y="19691"/>
                      <a:pt x="16400" y="19806"/>
                      <a:pt x="16228" y="19912"/>
                    </a:cubicBezTo>
                    <a:cubicBezTo>
                      <a:pt x="16041" y="20028"/>
                      <a:pt x="15853" y="20135"/>
                      <a:pt x="15657" y="20242"/>
                    </a:cubicBezTo>
                    <a:cubicBezTo>
                      <a:pt x="15264" y="20438"/>
                      <a:pt x="14854" y="20617"/>
                      <a:pt x="14444" y="20769"/>
                    </a:cubicBezTo>
                    <a:cubicBezTo>
                      <a:pt x="13614" y="21090"/>
                      <a:pt x="12758" y="21331"/>
                      <a:pt x="11892" y="21536"/>
                    </a:cubicBezTo>
                    <a:cubicBezTo>
                      <a:pt x="11027" y="21732"/>
                      <a:pt x="10153" y="21893"/>
                      <a:pt x="9269" y="21982"/>
                    </a:cubicBezTo>
                    <a:cubicBezTo>
                      <a:pt x="8889" y="22021"/>
                      <a:pt x="8501" y="22046"/>
                      <a:pt x="8113" y="22046"/>
                    </a:cubicBezTo>
                    <a:cubicBezTo>
                      <a:pt x="8055" y="22046"/>
                      <a:pt x="7998" y="22045"/>
                      <a:pt x="7940" y="22044"/>
                    </a:cubicBezTo>
                    <a:cubicBezTo>
                      <a:pt x="7726" y="22044"/>
                      <a:pt x="7503" y="22035"/>
                      <a:pt x="7289" y="22017"/>
                    </a:cubicBezTo>
                    <a:cubicBezTo>
                      <a:pt x="7082" y="21993"/>
                      <a:pt x="6876" y="21968"/>
                      <a:pt x="6691" y="21922"/>
                    </a:cubicBezTo>
                    <a:lnTo>
                      <a:pt x="6691" y="21922"/>
                    </a:lnTo>
                    <a:cubicBezTo>
                      <a:pt x="5378" y="18938"/>
                      <a:pt x="4242" y="15874"/>
                      <a:pt x="3167" y="12784"/>
                    </a:cubicBezTo>
                    <a:cubicBezTo>
                      <a:pt x="2085" y="9705"/>
                      <a:pt x="1091" y="6591"/>
                      <a:pt x="132" y="3467"/>
                    </a:cubicBezTo>
                    <a:lnTo>
                      <a:pt x="132" y="3467"/>
                    </a:lnTo>
                    <a:lnTo>
                      <a:pt x="7441" y="1695"/>
                    </a:lnTo>
                    <a:lnTo>
                      <a:pt x="7441" y="1695"/>
                    </a:lnTo>
                    <a:lnTo>
                      <a:pt x="54" y="3382"/>
                    </a:lnTo>
                    <a:lnTo>
                      <a:pt x="1" y="3390"/>
                    </a:lnTo>
                    <a:lnTo>
                      <a:pt x="18" y="3444"/>
                    </a:lnTo>
                    <a:cubicBezTo>
                      <a:pt x="482" y="5023"/>
                      <a:pt x="964" y="6593"/>
                      <a:pt x="1455" y="8163"/>
                    </a:cubicBezTo>
                    <a:cubicBezTo>
                      <a:pt x="1954" y="9724"/>
                      <a:pt x="2463" y="11286"/>
                      <a:pt x="2998" y="12847"/>
                    </a:cubicBezTo>
                    <a:cubicBezTo>
                      <a:pt x="3524" y="14399"/>
                      <a:pt x="4077" y="15942"/>
                      <a:pt x="4666" y="17486"/>
                    </a:cubicBezTo>
                    <a:cubicBezTo>
                      <a:pt x="5246" y="19020"/>
                      <a:pt x="5862" y="20546"/>
                      <a:pt x="6522" y="22053"/>
                    </a:cubicBezTo>
                    <a:lnTo>
                      <a:pt x="6540" y="22098"/>
                    </a:lnTo>
                    <a:lnTo>
                      <a:pt x="6584" y="22107"/>
                    </a:lnTo>
                    <a:cubicBezTo>
                      <a:pt x="6816" y="22178"/>
                      <a:pt x="7039" y="22205"/>
                      <a:pt x="7262" y="22223"/>
                    </a:cubicBezTo>
                    <a:cubicBezTo>
                      <a:pt x="7494" y="22249"/>
                      <a:pt x="7717" y="22258"/>
                      <a:pt x="7940" y="22258"/>
                    </a:cubicBezTo>
                    <a:cubicBezTo>
                      <a:pt x="7999" y="22259"/>
                      <a:pt x="8058" y="22260"/>
                      <a:pt x="8116" y="22260"/>
                    </a:cubicBezTo>
                    <a:cubicBezTo>
                      <a:pt x="8510" y="22260"/>
                      <a:pt x="8899" y="22235"/>
                      <a:pt x="9287" y="22196"/>
                    </a:cubicBezTo>
                    <a:cubicBezTo>
                      <a:pt x="10188" y="22107"/>
                      <a:pt x="11072" y="21955"/>
                      <a:pt x="11946" y="21750"/>
                    </a:cubicBezTo>
                    <a:cubicBezTo>
                      <a:pt x="12811" y="21545"/>
                      <a:pt x="13676" y="21295"/>
                      <a:pt x="14515" y="20974"/>
                    </a:cubicBezTo>
                    <a:cubicBezTo>
                      <a:pt x="14934" y="20813"/>
                      <a:pt x="15354" y="20635"/>
                      <a:pt x="15755" y="20430"/>
                    </a:cubicBezTo>
                    <a:cubicBezTo>
                      <a:pt x="16157" y="20215"/>
                      <a:pt x="16540" y="20001"/>
                      <a:pt x="16897" y="19680"/>
                    </a:cubicBezTo>
                    <a:lnTo>
                      <a:pt x="16933" y="19653"/>
                    </a:lnTo>
                    <a:lnTo>
                      <a:pt x="16933" y="19600"/>
                    </a:lnTo>
                    <a:cubicBezTo>
                      <a:pt x="16852" y="17958"/>
                      <a:pt x="16719" y="16317"/>
                      <a:pt x="16549" y="14684"/>
                    </a:cubicBezTo>
                    <a:cubicBezTo>
                      <a:pt x="16388" y="13052"/>
                      <a:pt x="16192" y="11419"/>
                      <a:pt x="15978" y="9787"/>
                    </a:cubicBezTo>
                    <a:cubicBezTo>
                      <a:pt x="15755" y="8163"/>
                      <a:pt x="15514" y="6531"/>
                      <a:pt x="15264" y="4916"/>
                    </a:cubicBezTo>
                    <a:cubicBezTo>
                      <a:pt x="15006" y="3292"/>
                      <a:pt x="14738" y="1669"/>
                      <a:pt x="14444" y="54"/>
                    </a:cubicBezTo>
                    <a:lnTo>
                      <a:pt x="144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30"/>
              <p:cNvSpPr/>
              <p:nvPr/>
            </p:nvSpPr>
            <p:spPr>
              <a:xfrm>
                <a:off x="6561575" y="2737350"/>
                <a:ext cx="406825" cy="232000"/>
              </a:xfrm>
              <a:custGeom>
                <a:avLst/>
                <a:gdLst/>
                <a:ahLst/>
                <a:cxnLst/>
                <a:rect l="l" t="t" r="r" b="b"/>
                <a:pathLst>
                  <a:path w="16273" h="9280" extrusionOk="0">
                    <a:moveTo>
                      <a:pt x="11263" y="0"/>
                    </a:moveTo>
                    <a:cubicBezTo>
                      <a:pt x="10252" y="0"/>
                      <a:pt x="8838" y="154"/>
                      <a:pt x="6870" y="617"/>
                    </a:cubicBezTo>
                    <a:cubicBezTo>
                      <a:pt x="991" y="2000"/>
                      <a:pt x="768" y="3650"/>
                      <a:pt x="768" y="3650"/>
                    </a:cubicBezTo>
                    <a:cubicBezTo>
                      <a:pt x="741" y="4087"/>
                      <a:pt x="759" y="4560"/>
                      <a:pt x="884" y="4988"/>
                    </a:cubicBezTo>
                    <a:cubicBezTo>
                      <a:pt x="678" y="5051"/>
                      <a:pt x="330" y="5292"/>
                      <a:pt x="250" y="5479"/>
                    </a:cubicBezTo>
                    <a:cubicBezTo>
                      <a:pt x="197" y="5595"/>
                      <a:pt x="188" y="5720"/>
                      <a:pt x="197" y="5845"/>
                    </a:cubicBezTo>
                    <a:cubicBezTo>
                      <a:pt x="197" y="6086"/>
                      <a:pt x="215" y="6353"/>
                      <a:pt x="268" y="6594"/>
                    </a:cubicBezTo>
                    <a:cubicBezTo>
                      <a:pt x="63" y="6639"/>
                      <a:pt x="0" y="7058"/>
                      <a:pt x="36" y="7210"/>
                    </a:cubicBezTo>
                    <a:cubicBezTo>
                      <a:pt x="134" y="7700"/>
                      <a:pt x="313" y="8245"/>
                      <a:pt x="429" y="8744"/>
                    </a:cubicBezTo>
                    <a:cubicBezTo>
                      <a:pt x="455" y="8842"/>
                      <a:pt x="518" y="8923"/>
                      <a:pt x="607" y="8958"/>
                    </a:cubicBezTo>
                    <a:cubicBezTo>
                      <a:pt x="1312" y="9235"/>
                      <a:pt x="2088" y="9262"/>
                      <a:pt x="2891" y="9279"/>
                    </a:cubicBezTo>
                    <a:cubicBezTo>
                      <a:pt x="2891" y="9279"/>
                      <a:pt x="5647" y="9270"/>
                      <a:pt x="8734" y="8548"/>
                    </a:cubicBezTo>
                    <a:cubicBezTo>
                      <a:pt x="12106" y="7754"/>
                      <a:pt x="14265" y="6603"/>
                      <a:pt x="14265" y="6603"/>
                    </a:cubicBezTo>
                    <a:cubicBezTo>
                      <a:pt x="15077" y="6175"/>
                      <a:pt x="15684" y="5854"/>
                      <a:pt x="16192" y="5292"/>
                    </a:cubicBezTo>
                    <a:cubicBezTo>
                      <a:pt x="16255" y="5220"/>
                      <a:pt x="16272" y="5113"/>
                      <a:pt x="16255" y="5015"/>
                    </a:cubicBezTo>
                    <a:cubicBezTo>
                      <a:pt x="16130" y="4516"/>
                      <a:pt x="16058" y="3954"/>
                      <a:pt x="15924" y="3472"/>
                    </a:cubicBezTo>
                    <a:cubicBezTo>
                      <a:pt x="15883" y="3329"/>
                      <a:pt x="15667" y="3013"/>
                      <a:pt x="15478" y="3013"/>
                    </a:cubicBezTo>
                    <a:cubicBezTo>
                      <a:pt x="15466" y="3013"/>
                      <a:pt x="15454" y="3014"/>
                      <a:pt x="15443" y="3017"/>
                    </a:cubicBezTo>
                    <a:cubicBezTo>
                      <a:pt x="15380" y="2785"/>
                      <a:pt x="15282" y="2544"/>
                      <a:pt x="15175" y="2321"/>
                    </a:cubicBezTo>
                    <a:cubicBezTo>
                      <a:pt x="15122" y="2205"/>
                      <a:pt x="15059" y="2098"/>
                      <a:pt x="14961" y="2018"/>
                    </a:cubicBezTo>
                    <a:cubicBezTo>
                      <a:pt x="14830" y="1909"/>
                      <a:pt x="14529" y="1847"/>
                      <a:pt x="14305" y="1847"/>
                    </a:cubicBezTo>
                    <a:cubicBezTo>
                      <a:pt x="14254" y="1847"/>
                      <a:pt x="14207" y="1850"/>
                      <a:pt x="14167" y="1857"/>
                    </a:cubicBezTo>
                    <a:cubicBezTo>
                      <a:pt x="14096" y="1429"/>
                      <a:pt x="13899" y="992"/>
                      <a:pt x="13685" y="608"/>
                    </a:cubicBezTo>
                    <a:cubicBezTo>
                      <a:pt x="13685" y="608"/>
                      <a:pt x="13271" y="0"/>
                      <a:pt x="11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30"/>
              <p:cNvSpPr/>
              <p:nvPr/>
            </p:nvSpPr>
            <p:spPr>
              <a:xfrm>
                <a:off x="6559800" y="2736250"/>
                <a:ext cx="410825" cy="235550"/>
              </a:xfrm>
              <a:custGeom>
                <a:avLst/>
                <a:gdLst/>
                <a:ahLst/>
                <a:cxnLst/>
                <a:rect l="l" t="t" r="r" b="b"/>
                <a:pathLst>
                  <a:path w="16433" h="9422" extrusionOk="0">
                    <a:moveTo>
                      <a:pt x="11510" y="1"/>
                    </a:moveTo>
                    <a:cubicBezTo>
                      <a:pt x="11133" y="1"/>
                      <a:pt x="10757" y="26"/>
                      <a:pt x="10384" y="54"/>
                    </a:cubicBezTo>
                    <a:cubicBezTo>
                      <a:pt x="9804" y="108"/>
                      <a:pt x="9224" y="188"/>
                      <a:pt x="8653" y="295"/>
                    </a:cubicBezTo>
                    <a:cubicBezTo>
                      <a:pt x="8368" y="358"/>
                      <a:pt x="8074" y="402"/>
                      <a:pt x="7788" y="465"/>
                    </a:cubicBezTo>
                    <a:lnTo>
                      <a:pt x="6941" y="661"/>
                    </a:lnTo>
                    <a:lnTo>
                      <a:pt x="7797" y="483"/>
                    </a:lnTo>
                    <a:cubicBezTo>
                      <a:pt x="8083" y="420"/>
                      <a:pt x="8368" y="385"/>
                      <a:pt x="8653" y="331"/>
                    </a:cubicBezTo>
                    <a:cubicBezTo>
                      <a:pt x="9233" y="233"/>
                      <a:pt x="9813" y="170"/>
                      <a:pt x="10393" y="126"/>
                    </a:cubicBezTo>
                    <a:cubicBezTo>
                      <a:pt x="10696" y="107"/>
                      <a:pt x="10999" y="93"/>
                      <a:pt x="11302" y="93"/>
                    </a:cubicBezTo>
                    <a:cubicBezTo>
                      <a:pt x="11579" y="93"/>
                      <a:pt x="11856" y="105"/>
                      <a:pt x="12133" y="135"/>
                    </a:cubicBezTo>
                    <a:cubicBezTo>
                      <a:pt x="12275" y="162"/>
                      <a:pt x="12418" y="179"/>
                      <a:pt x="12561" y="197"/>
                    </a:cubicBezTo>
                    <a:cubicBezTo>
                      <a:pt x="12695" y="233"/>
                      <a:pt x="12837" y="260"/>
                      <a:pt x="12971" y="304"/>
                    </a:cubicBezTo>
                    <a:cubicBezTo>
                      <a:pt x="13114" y="340"/>
                      <a:pt x="13248" y="393"/>
                      <a:pt x="13373" y="456"/>
                    </a:cubicBezTo>
                    <a:cubicBezTo>
                      <a:pt x="13498" y="518"/>
                      <a:pt x="13622" y="608"/>
                      <a:pt x="13703" y="697"/>
                    </a:cubicBezTo>
                    <a:lnTo>
                      <a:pt x="13694" y="688"/>
                    </a:lnTo>
                    <a:lnTo>
                      <a:pt x="13694" y="688"/>
                    </a:lnTo>
                    <a:cubicBezTo>
                      <a:pt x="13917" y="1071"/>
                      <a:pt x="14095" y="1482"/>
                      <a:pt x="14167" y="1919"/>
                    </a:cubicBezTo>
                    <a:lnTo>
                      <a:pt x="14185" y="1981"/>
                    </a:lnTo>
                    <a:lnTo>
                      <a:pt x="14256" y="1972"/>
                    </a:lnTo>
                    <a:cubicBezTo>
                      <a:pt x="14294" y="1968"/>
                      <a:pt x="14334" y="1965"/>
                      <a:pt x="14374" y="1965"/>
                    </a:cubicBezTo>
                    <a:cubicBezTo>
                      <a:pt x="14484" y="1965"/>
                      <a:pt x="14600" y="1982"/>
                      <a:pt x="14711" y="2008"/>
                    </a:cubicBezTo>
                    <a:cubicBezTo>
                      <a:pt x="14782" y="2026"/>
                      <a:pt x="14854" y="2053"/>
                      <a:pt x="14916" y="2080"/>
                    </a:cubicBezTo>
                    <a:cubicBezTo>
                      <a:pt x="14978" y="2115"/>
                      <a:pt x="15032" y="2160"/>
                      <a:pt x="15077" y="2213"/>
                    </a:cubicBezTo>
                    <a:cubicBezTo>
                      <a:pt x="15157" y="2338"/>
                      <a:pt x="15210" y="2490"/>
                      <a:pt x="15282" y="2642"/>
                    </a:cubicBezTo>
                    <a:cubicBezTo>
                      <a:pt x="15344" y="2784"/>
                      <a:pt x="15398" y="2936"/>
                      <a:pt x="15433" y="3088"/>
                    </a:cubicBezTo>
                    <a:lnTo>
                      <a:pt x="15451" y="3168"/>
                    </a:lnTo>
                    <a:lnTo>
                      <a:pt x="15532" y="3150"/>
                    </a:lnTo>
                    <a:cubicBezTo>
                      <a:pt x="15539" y="3148"/>
                      <a:pt x="15546" y="3147"/>
                      <a:pt x="15554" y="3147"/>
                    </a:cubicBezTo>
                    <a:cubicBezTo>
                      <a:pt x="15608" y="3147"/>
                      <a:pt x="15682" y="3196"/>
                      <a:pt x="15737" y="3266"/>
                    </a:cubicBezTo>
                    <a:cubicBezTo>
                      <a:pt x="15808" y="3337"/>
                      <a:pt x="15871" y="3427"/>
                      <a:pt x="15906" y="3516"/>
                    </a:cubicBezTo>
                    <a:cubicBezTo>
                      <a:pt x="15960" y="3721"/>
                      <a:pt x="16004" y="3944"/>
                      <a:pt x="16049" y="4158"/>
                    </a:cubicBezTo>
                    <a:cubicBezTo>
                      <a:pt x="16085" y="4381"/>
                      <a:pt x="16129" y="4604"/>
                      <a:pt x="16174" y="4827"/>
                    </a:cubicBezTo>
                    <a:lnTo>
                      <a:pt x="16210" y="4997"/>
                    </a:lnTo>
                    <a:lnTo>
                      <a:pt x="16227" y="5077"/>
                    </a:lnTo>
                    <a:cubicBezTo>
                      <a:pt x="16236" y="5104"/>
                      <a:pt x="16236" y="5113"/>
                      <a:pt x="16236" y="5139"/>
                    </a:cubicBezTo>
                    <a:cubicBezTo>
                      <a:pt x="16236" y="5175"/>
                      <a:pt x="16227" y="5211"/>
                      <a:pt x="16210" y="5246"/>
                    </a:cubicBezTo>
                    <a:cubicBezTo>
                      <a:pt x="16201" y="5255"/>
                      <a:pt x="16201" y="5264"/>
                      <a:pt x="16192" y="5264"/>
                    </a:cubicBezTo>
                    <a:lnTo>
                      <a:pt x="16165" y="5300"/>
                    </a:lnTo>
                    <a:lnTo>
                      <a:pt x="16111" y="5354"/>
                    </a:lnTo>
                    <a:cubicBezTo>
                      <a:pt x="15808" y="5675"/>
                      <a:pt x="15442" y="5924"/>
                      <a:pt x="15050" y="6148"/>
                    </a:cubicBezTo>
                    <a:cubicBezTo>
                      <a:pt x="14666" y="6362"/>
                      <a:pt x="14265" y="6576"/>
                      <a:pt x="13863" y="6763"/>
                    </a:cubicBezTo>
                    <a:cubicBezTo>
                      <a:pt x="12240" y="7512"/>
                      <a:pt x="10527" y="8074"/>
                      <a:pt x="8778" y="8485"/>
                    </a:cubicBezTo>
                    <a:cubicBezTo>
                      <a:pt x="7039" y="8886"/>
                      <a:pt x="5255" y="9127"/>
                      <a:pt x="3461" y="9207"/>
                    </a:cubicBezTo>
                    <a:cubicBezTo>
                      <a:pt x="3303" y="9214"/>
                      <a:pt x="3145" y="9217"/>
                      <a:pt x="2987" y="9217"/>
                    </a:cubicBezTo>
                    <a:cubicBezTo>
                      <a:pt x="2699" y="9217"/>
                      <a:pt x="2411" y="9207"/>
                      <a:pt x="2123" y="9190"/>
                    </a:cubicBezTo>
                    <a:cubicBezTo>
                      <a:pt x="1677" y="9163"/>
                      <a:pt x="1240" y="9100"/>
                      <a:pt x="821" y="8958"/>
                    </a:cubicBezTo>
                    <a:lnTo>
                      <a:pt x="749" y="8922"/>
                    </a:lnTo>
                    <a:lnTo>
                      <a:pt x="714" y="8913"/>
                    </a:lnTo>
                    <a:cubicBezTo>
                      <a:pt x="705" y="8904"/>
                      <a:pt x="696" y="8904"/>
                      <a:pt x="687" y="8895"/>
                    </a:cubicBezTo>
                    <a:cubicBezTo>
                      <a:pt x="651" y="8877"/>
                      <a:pt x="625" y="8851"/>
                      <a:pt x="616" y="8815"/>
                    </a:cubicBezTo>
                    <a:cubicBezTo>
                      <a:pt x="607" y="8797"/>
                      <a:pt x="598" y="8779"/>
                      <a:pt x="589" y="8752"/>
                    </a:cubicBezTo>
                    <a:lnTo>
                      <a:pt x="571" y="8672"/>
                    </a:lnTo>
                    <a:lnTo>
                      <a:pt x="526" y="8512"/>
                    </a:lnTo>
                    <a:cubicBezTo>
                      <a:pt x="473" y="8289"/>
                      <a:pt x="410" y="8074"/>
                      <a:pt x="348" y="7860"/>
                    </a:cubicBezTo>
                    <a:cubicBezTo>
                      <a:pt x="286" y="7646"/>
                      <a:pt x="232" y="7423"/>
                      <a:pt x="187" y="7218"/>
                    </a:cubicBezTo>
                    <a:cubicBezTo>
                      <a:pt x="178" y="7120"/>
                      <a:pt x="196" y="7013"/>
                      <a:pt x="223" y="6915"/>
                    </a:cubicBezTo>
                    <a:cubicBezTo>
                      <a:pt x="250" y="6826"/>
                      <a:pt x="303" y="6727"/>
                      <a:pt x="357" y="6718"/>
                    </a:cubicBezTo>
                    <a:lnTo>
                      <a:pt x="437" y="6701"/>
                    </a:lnTo>
                    <a:lnTo>
                      <a:pt x="419" y="6620"/>
                    </a:lnTo>
                    <a:cubicBezTo>
                      <a:pt x="384" y="6469"/>
                      <a:pt x="366" y="6308"/>
                      <a:pt x="357" y="6148"/>
                    </a:cubicBezTo>
                    <a:cubicBezTo>
                      <a:pt x="348" y="5996"/>
                      <a:pt x="330" y="5826"/>
                      <a:pt x="348" y="5684"/>
                    </a:cubicBezTo>
                    <a:cubicBezTo>
                      <a:pt x="366" y="5612"/>
                      <a:pt x="384" y="5550"/>
                      <a:pt x="428" y="5496"/>
                    </a:cubicBezTo>
                    <a:cubicBezTo>
                      <a:pt x="473" y="5434"/>
                      <a:pt x="526" y="5380"/>
                      <a:pt x="589" y="5336"/>
                    </a:cubicBezTo>
                    <a:cubicBezTo>
                      <a:pt x="705" y="5238"/>
                      <a:pt x="839" y="5148"/>
                      <a:pt x="981" y="5104"/>
                    </a:cubicBezTo>
                    <a:lnTo>
                      <a:pt x="1044" y="5077"/>
                    </a:lnTo>
                    <a:lnTo>
                      <a:pt x="1026" y="5006"/>
                    </a:lnTo>
                    <a:cubicBezTo>
                      <a:pt x="901" y="4586"/>
                      <a:pt x="874" y="4140"/>
                      <a:pt x="901" y="3703"/>
                    </a:cubicBezTo>
                    <a:cubicBezTo>
                      <a:pt x="928" y="3587"/>
                      <a:pt x="1008" y="3462"/>
                      <a:pt x="1088" y="3346"/>
                    </a:cubicBezTo>
                    <a:cubicBezTo>
                      <a:pt x="1178" y="3239"/>
                      <a:pt x="1267" y="3132"/>
                      <a:pt x="1374" y="3034"/>
                    </a:cubicBezTo>
                    <a:cubicBezTo>
                      <a:pt x="1472" y="2927"/>
                      <a:pt x="1597" y="2847"/>
                      <a:pt x="1704" y="2758"/>
                    </a:cubicBezTo>
                    <a:lnTo>
                      <a:pt x="2061" y="2508"/>
                    </a:lnTo>
                    <a:cubicBezTo>
                      <a:pt x="2543" y="2196"/>
                      <a:pt x="3078" y="1946"/>
                      <a:pt x="3613" y="1723"/>
                    </a:cubicBezTo>
                    <a:cubicBezTo>
                      <a:pt x="4148" y="1500"/>
                      <a:pt x="4701" y="1303"/>
                      <a:pt x="5255" y="1134"/>
                    </a:cubicBezTo>
                    <a:cubicBezTo>
                      <a:pt x="5531" y="1054"/>
                      <a:pt x="5808" y="955"/>
                      <a:pt x="6093" y="884"/>
                    </a:cubicBezTo>
                    <a:lnTo>
                      <a:pt x="6941" y="661"/>
                    </a:lnTo>
                    <a:lnTo>
                      <a:pt x="6093" y="866"/>
                    </a:lnTo>
                    <a:cubicBezTo>
                      <a:pt x="5808" y="938"/>
                      <a:pt x="5522" y="1027"/>
                      <a:pt x="5246" y="1098"/>
                    </a:cubicBezTo>
                    <a:cubicBezTo>
                      <a:pt x="4684" y="1259"/>
                      <a:pt x="4130" y="1446"/>
                      <a:pt x="3586" y="1651"/>
                    </a:cubicBezTo>
                    <a:cubicBezTo>
                      <a:pt x="3042" y="1874"/>
                      <a:pt x="2507" y="2106"/>
                      <a:pt x="1998" y="2419"/>
                    </a:cubicBezTo>
                    <a:cubicBezTo>
                      <a:pt x="1882" y="2499"/>
                      <a:pt x="1757" y="2579"/>
                      <a:pt x="1633" y="2668"/>
                    </a:cubicBezTo>
                    <a:cubicBezTo>
                      <a:pt x="1526" y="2758"/>
                      <a:pt x="1401" y="2838"/>
                      <a:pt x="1294" y="2945"/>
                    </a:cubicBezTo>
                    <a:cubicBezTo>
                      <a:pt x="1187" y="3043"/>
                      <a:pt x="1079" y="3159"/>
                      <a:pt x="990" y="3275"/>
                    </a:cubicBezTo>
                    <a:cubicBezTo>
                      <a:pt x="946" y="3337"/>
                      <a:pt x="901" y="3400"/>
                      <a:pt x="865" y="3462"/>
                    </a:cubicBezTo>
                    <a:cubicBezTo>
                      <a:pt x="821" y="3534"/>
                      <a:pt x="794" y="3596"/>
                      <a:pt x="776" y="3685"/>
                    </a:cubicBezTo>
                    <a:lnTo>
                      <a:pt x="776" y="3694"/>
                    </a:lnTo>
                    <a:cubicBezTo>
                      <a:pt x="742" y="4119"/>
                      <a:pt x="757" y="4560"/>
                      <a:pt x="866" y="4986"/>
                    </a:cubicBezTo>
                    <a:lnTo>
                      <a:pt x="866" y="4986"/>
                    </a:lnTo>
                    <a:cubicBezTo>
                      <a:pt x="727" y="5042"/>
                      <a:pt x="606" y="5127"/>
                      <a:pt x="491" y="5211"/>
                    </a:cubicBezTo>
                    <a:cubicBezTo>
                      <a:pt x="428" y="5273"/>
                      <a:pt x="357" y="5327"/>
                      <a:pt x="303" y="5398"/>
                    </a:cubicBezTo>
                    <a:cubicBezTo>
                      <a:pt x="250" y="5470"/>
                      <a:pt x="214" y="5568"/>
                      <a:pt x="196" y="5657"/>
                    </a:cubicBezTo>
                    <a:cubicBezTo>
                      <a:pt x="170" y="5835"/>
                      <a:pt x="187" y="5996"/>
                      <a:pt x="196" y="6156"/>
                    </a:cubicBezTo>
                    <a:cubicBezTo>
                      <a:pt x="204" y="6304"/>
                      <a:pt x="219" y="6444"/>
                      <a:pt x="240" y="6589"/>
                    </a:cubicBezTo>
                    <a:lnTo>
                      <a:pt x="240" y="6589"/>
                    </a:lnTo>
                    <a:cubicBezTo>
                      <a:pt x="193" y="6617"/>
                      <a:pt x="157" y="6656"/>
                      <a:pt x="134" y="6692"/>
                    </a:cubicBezTo>
                    <a:cubicBezTo>
                      <a:pt x="98" y="6745"/>
                      <a:pt x="71" y="6808"/>
                      <a:pt x="54" y="6870"/>
                    </a:cubicBezTo>
                    <a:cubicBezTo>
                      <a:pt x="18" y="6986"/>
                      <a:pt x="0" y="7102"/>
                      <a:pt x="18" y="7236"/>
                    </a:cubicBezTo>
                    <a:cubicBezTo>
                      <a:pt x="54" y="7477"/>
                      <a:pt x="116" y="7682"/>
                      <a:pt x="170" y="7905"/>
                    </a:cubicBezTo>
                    <a:lnTo>
                      <a:pt x="348" y="8556"/>
                    </a:lnTo>
                    <a:lnTo>
                      <a:pt x="384" y="8717"/>
                    </a:lnTo>
                    <a:lnTo>
                      <a:pt x="410" y="8797"/>
                    </a:lnTo>
                    <a:cubicBezTo>
                      <a:pt x="410" y="8833"/>
                      <a:pt x="428" y="8868"/>
                      <a:pt x="437" y="8895"/>
                    </a:cubicBezTo>
                    <a:cubicBezTo>
                      <a:pt x="473" y="8967"/>
                      <a:pt x="526" y="9020"/>
                      <a:pt x="589" y="9065"/>
                    </a:cubicBezTo>
                    <a:cubicBezTo>
                      <a:pt x="607" y="9074"/>
                      <a:pt x="625" y="9083"/>
                      <a:pt x="642" y="9091"/>
                    </a:cubicBezTo>
                    <a:lnTo>
                      <a:pt x="678" y="9100"/>
                    </a:lnTo>
                    <a:lnTo>
                      <a:pt x="758" y="9136"/>
                    </a:lnTo>
                    <a:cubicBezTo>
                      <a:pt x="1195" y="9288"/>
                      <a:pt x="1659" y="9359"/>
                      <a:pt x="2105" y="9386"/>
                    </a:cubicBezTo>
                    <a:cubicBezTo>
                      <a:pt x="2409" y="9410"/>
                      <a:pt x="2712" y="9422"/>
                      <a:pt x="3015" y="9422"/>
                    </a:cubicBezTo>
                    <a:cubicBezTo>
                      <a:pt x="3167" y="9422"/>
                      <a:pt x="3319" y="9419"/>
                      <a:pt x="3470" y="9413"/>
                    </a:cubicBezTo>
                    <a:cubicBezTo>
                      <a:pt x="5272" y="9332"/>
                      <a:pt x="7066" y="9100"/>
                      <a:pt x="8832" y="8699"/>
                    </a:cubicBezTo>
                    <a:cubicBezTo>
                      <a:pt x="10589" y="8280"/>
                      <a:pt x="12311" y="7709"/>
                      <a:pt x="13953" y="6950"/>
                    </a:cubicBezTo>
                    <a:cubicBezTo>
                      <a:pt x="14363" y="6754"/>
                      <a:pt x="14755" y="6540"/>
                      <a:pt x="15148" y="6317"/>
                    </a:cubicBezTo>
                    <a:cubicBezTo>
                      <a:pt x="15541" y="6085"/>
                      <a:pt x="15924" y="5826"/>
                      <a:pt x="16245" y="5487"/>
                    </a:cubicBezTo>
                    <a:lnTo>
                      <a:pt x="16308" y="5425"/>
                    </a:lnTo>
                    <a:lnTo>
                      <a:pt x="16334" y="5398"/>
                    </a:lnTo>
                    <a:cubicBezTo>
                      <a:pt x="16352" y="5380"/>
                      <a:pt x="16361" y="5362"/>
                      <a:pt x="16370" y="5345"/>
                    </a:cubicBezTo>
                    <a:cubicBezTo>
                      <a:pt x="16415" y="5282"/>
                      <a:pt x="16433" y="5211"/>
                      <a:pt x="16433" y="5139"/>
                    </a:cubicBezTo>
                    <a:cubicBezTo>
                      <a:pt x="16433" y="5104"/>
                      <a:pt x="16424" y="5059"/>
                      <a:pt x="16415" y="5032"/>
                    </a:cubicBezTo>
                    <a:lnTo>
                      <a:pt x="16397" y="4952"/>
                    </a:lnTo>
                    <a:lnTo>
                      <a:pt x="16361" y="4783"/>
                    </a:lnTo>
                    <a:lnTo>
                      <a:pt x="16227" y="4131"/>
                    </a:lnTo>
                    <a:cubicBezTo>
                      <a:pt x="16183" y="3899"/>
                      <a:pt x="16138" y="3685"/>
                      <a:pt x="16067" y="3453"/>
                    </a:cubicBezTo>
                    <a:cubicBezTo>
                      <a:pt x="16022" y="3337"/>
                      <a:pt x="15951" y="3239"/>
                      <a:pt x="15871" y="3150"/>
                    </a:cubicBezTo>
                    <a:cubicBezTo>
                      <a:pt x="15826" y="3105"/>
                      <a:pt x="15772" y="3061"/>
                      <a:pt x="15719" y="3025"/>
                    </a:cubicBezTo>
                    <a:cubicBezTo>
                      <a:pt x="15677" y="3001"/>
                      <a:pt x="15627" y="2981"/>
                      <a:pt x="15575" y="2976"/>
                    </a:cubicBezTo>
                    <a:lnTo>
                      <a:pt x="15575" y="2976"/>
                    </a:lnTo>
                    <a:cubicBezTo>
                      <a:pt x="15534" y="2838"/>
                      <a:pt x="15486" y="2701"/>
                      <a:pt x="15425" y="2570"/>
                    </a:cubicBezTo>
                    <a:cubicBezTo>
                      <a:pt x="15362" y="2427"/>
                      <a:pt x="15300" y="2276"/>
                      <a:pt x="15202" y="2124"/>
                    </a:cubicBezTo>
                    <a:cubicBezTo>
                      <a:pt x="15148" y="2053"/>
                      <a:pt x="15077" y="1981"/>
                      <a:pt x="14987" y="1946"/>
                    </a:cubicBezTo>
                    <a:cubicBezTo>
                      <a:pt x="14907" y="1901"/>
                      <a:pt x="14827" y="1883"/>
                      <a:pt x="14738" y="1857"/>
                    </a:cubicBezTo>
                    <a:cubicBezTo>
                      <a:pt x="14624" y="1838"/>
                      <a:pt x="14506" y="1819"/>
                      <a:pt x="14384" y="1819"/>
                    </a:cubicBezTo>
                    <a:cubicBezTo>
                      <a:pt x="14355" y="1819"/>
                      <a:pt x="14325" y="1820"/>
                      <a:pt x="14296" y="1822"/>
                    </a:cubicBezTo>
                    <a:lnTo>
                      <a:pt x="14296" y="1822"/>
                    </a:lnTo>
                    <a:cubicBezTo>
                      <a:pt x="14209" y="1394"/>
                      <a:pt x="14021" y="998"/>
                      <a:pt x="13810" y="625"/>
                    </a:cubicBezTo>
                    <a:lnTo>
                      <a:pt x="13810" y="616"/>
                    </a:lnTo>
                    <a:cubicBezTo>
                      <a:pt x="13747" y="545"/>
                      <a:pt x="13694" y="501"/>
                      <a:pt x="13622" y="456"/>
                    </a:cubicBezTo>
                    <a:cubicBezTo>
                      <a:pt x="13560" y="411"/>
                      <a:pt x="13498" y="385"/>
                      <a:pt x="13426" y="349"/>
                    </a:cubicBezTo>
                    <a:cubicBezTo>
                      <a:pt x="13292" y="277"/>
                      <a:pt x="13150" y="233"/>
                      <a:pt x="13007" y="188"/>
                    </a:cubicBezTo>
                    <a:cubicBezTo>
                      <a:pt x="12873" y="144"/>
                      <a:pt x="12721" y="126"/>
                      <a:pt x="12579" y="90"/>
                    </a:cubicBezTo>
                    <a:cubicBezTo>
                      <a:pt x="12436" y="63"/>
                      <a:pt x="12284" y="46"/>
                      <a:pt x="12142" y="28"/>
                    </a:cubicBezTo>
                    <a:cubicBezTo>
                      <a:pt x="11931" y="9"/>
                      <a:pt x="11721" y="1"/>
                      <a:pt x="11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30"/>
              <p:cNvSpPr/>
              <p:nvPr/>
            </p:nvSpPr>
            <p:spPr>
              <a:xfrm>
                <a:off x="6822725" y="2746975"/>
                <a:ext cx="40850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459" extrusionOk="0">
                    <a:moveTo>
                      <a:pt x="1223" y="0"/>
                    </a:moveTo>
                    <a:cubicBezTo>
                      <a:pt x="920" y="0"/>
                      <a:pt x="768" y="205"/>
                      <a:pt x="617" y="428"/>
                    </a:cubicBezTo>
                    <a:lnTo>
                      <a:pt x="99" y="1169"/>
                    </a:lnTo>
                    <a:cubicBezTo>
                      <a:pt x="46" y="1240"/>
                      <a:pt x="1" y="1347"/>
                      <a:pt x="54" y="1410"/>
                    </a:cubicBezTo>
                    <a:cubicBezTo>
                      <a:pt x="86" y="1448"/>
                      <a:pt x="136" y="1459"/>
                      <a:pt x="184" y="1459"/>
                    </a:cubicBezTo>
                    <a:cubicBezTo>
                      <a:pt x="204" y="1459"/>
                      <a:pt x="224" y="1457"/>
                      <a:pt x="242" y="1454"/>
                    </a:cubicBezTo>
                    <a:cubicBezTo>
                      <a:pt x="741" y="1365"/>
                      <a:pt x="1205" y="1071"/>
                      <a:pt x="1491" y="651"/>
                    </a:cubicBezTo>
                    <a:cubicBezTo>
                      <a:pt x="1571" y="535"/>
                      <a:pt x="1634" y="402"/>
                      <a:pt x="1607" y="268"/>
                    </a:cubicBezTo>
                    <a:cubicBezTo>
                      <a:pt x="1571" y="98"/>
                      <a:pt x="1393" y="0"/>
                      <a:pt x="1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30"/>
              <p:cNvSpPr/>
              <p:nvPr/>
            </p:nvSpPr>
            <p:spPr>
              <a:xfrm>
                <a:off x="6870475" y="2778050"/>
                <a:ext cx="7227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4254" extrusionOk="0">
                    <a:moveTo>
                      <a:pt x="577" y="0"/>
                    </a:moveTo>
                    <a:cubicBezTo>
                      <a:pt x="409" y="0"/>
                      <a:pt x="239" y="103"/>
                      <a:pt x="232" y="274"/>
                    </a:cubicBezTo>
                    <a:lnTo>
                      <a:pt x="0" y="390"/>
                    </a:lnTo>
                    <a:cubicBezTo>
                      <a:pt x="205" y="595"/>
                      <a:pt x="277" y="898"/>
                      <a:pt x="330" y="1184"/>
                    </a:cubicBezTo>
                    <a:cubicBezTo>
                      <a:pt x="348" y="1246"/>
                      <a:pt x="357" y="1317"/>
                      <a:pt x="393" y="1380"/>
                    </a:cubicBezTo>
                    <a:cubicBezTo>
                      <a:pt x="437" y="1460"/>
                      <a:pt x="517" y="1514"/>
                      <a:pt x="589" y="1576"/>
                    </a:cubicBezTo>
                    <a:cubicBezTo>
                      <a:pt x="856" y="1808"/>
                      <a:pt x="1044" y="2156"/>
                      <a:pt x="1080" y="2513"/>
                    </a:cubicBezTo>
                    <a:cubicBezTo>
                      <a:pt x="1088" y="2584"/>
                      <a:pt x="1088" y="2665"/>
                      <a:pt x="1133" y="2727"/>
                    </a:cubicBezTo>
                    <a:cubicBezTo>
                      <a:pt x="1187" y="2798"/>
                      <a:pt x="1276" y="2825"/>
                      <a:pt x="1347" y="2861"/>
                    </a:cubicBezTo>
                    <a:cubicBezTo>
                      <a:pt x="1552" y="2986"/>
                      <a:pt x="1642" y="3235"/>
                      <a:pt x="1695" y="3467"/>
                    </a:cubicBezTo>
                    <a:cubicBezTo>
                      <a:pt x="1740" y="3673"/>
                      <a:pt x="1784" y="3878"/>
                      <a:pt x="1811" y="4083"/>
                    </a:cubicBezTo>
                    <a:cubicBezTo>
                      <a:pt x="1829" y="4163"/>
                      <a:pt x="1891" y="4226"/>
                      <a:pt x="1963" y="4244"/>
                    </a:cubicBezTo>
                    <a:cubicBezTo>
                      <a:pt x="1990" y="4250"/>
                      <a:pt x="2017" y="4253"/>
                      <a:pt x="2044" y="4253"/>
                    </a:cubicBezTo>
                    <a:cubicBezTo>
                      <a:pt x="2087" y="4253"/>
                      <a:pt x="2129" y="4246"/>
                      <a:pt x="2168" y="4235"/>
                    </a:cubicBezTo>
                    <a:cubicBezTo>
                      <a:pt x="2534" y="4137"/>
                      <a:pt x="2890" y="3789"/>
                      <a:pt x="2801" y="3423"/>
                    </a:cubicBezTo>
                    <a:cubicBezTo>
                      <a:pt x="2712" y="3048"/>
                      <a:pt x="2560" y="2709"/>
                      <a:pt x="2266" y="2477"/>
                    </a:cubicBezTo>
                    <a:cubicBezTo>
                      <a:pt x="2212" y="2442"/>
                      <a:pt x="2168" y="2406"/>
                      <a:pt x="2132" y="2361"/>
                    </a:cubicBezTo>
                    <a:cubicBezTo>
                      <a:pt x="2097" y="2308"/>
                      <a:pt x="2079" y="2245"/>
                      <a:pt x="2061" y="2183"/>
                    </a:cubicBezTo>
                    <a:cubicBezTo>
                      <a:pt x="2007" y="1951"/>
                      <a:pt x="1972" y="1710"/>
                      <a:pt x="1873" y="1487"/>
                    </a:cubicBezTo>
                    <a:cubicBezTo>
                      <a:pt x="1775" y="1264"/>
                      <a:pt x="1615" y="1059"/>
                      <a:pt x="1383" y="987"/>
                    </a:cubicBezTo>
                    <a:cubicBezTo>
                      <a:pt x="1320" y="970"/>
                      <a:pt x="1258" y="952"/>
                      <a:pt x="1204" y="916"/>
                    </a:cubicBezTo>
                    <a:cubicBezTo>
                      <a:pt x="1115" y="845"/>
                      <a:pt x="1097" y="720"/>
                      <a:pt x="1080" y="604"/>
                    </a:cubicBezTo>
                    <a:cubicBezTo>
                      <a:pt x="1044" y="381"/>
                      <a:pt x="955" y="149"/>
                      <a:pt x="749" y="42"/>
                    </a:cubicBezTo>
                    <a:cubicBezTo>
                      <a:pt x="697" y="13"/>
                      <a:pt x="637" y="0"/>
                      <a:pt x="5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30"/>
              <p:cNvSpPr/>
              <p:nvPr/>
            </p:nvSpPr>
            <p:spPr>
              <a:xfrm>
                <a:off x="6870025" y="2777500"/>
                <a:ext cx="731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4293" extrusionOk="0">
                    <a:moveTo>
                      <a:pt x="590" y="0"/>
                    </a:moveTo>
                    <a:cubicBezTo>
                      <a:pt x="520" y="0"/>
                      <a:pt x="448" y="18"/>
                      <a:pt x="384" y="55"/>
                    </a:cubicBezTo>
                    <a:cubicBezTo>
                      <a:pt x="286" y="108"/>
                      <a:pt x="232" y="198"/>
                      <a:pt x="223" y="287"/>
                    </a:cubicBezTo>
                    <a:lnTo>
                      <a:pt x="268" y="296"/>
                    </a:lnTo>
                    <a:cubicBezTo>
                      <a:pt x="268" y="207"/>
                      <a:pt x="321" y="135"/>
                      <a:pt x="402" y="91"/>
                    </a:cubicBezTo>
                    <a:cubicBezTo>
                      <a:pt x="461" y="56"/>
                      <a:pt x="535" y="38"/>
                      <a:pt x="605" y="38"/>
                    </a:cubicBezTo>
                    <a:cubicBezTo>
                      <a:pt x="661" y="38"/>
                      <a:pt x="715" y="49"/>
                      <a:pt x="759" y="73"/>
                    </a:cubicBezTo>
                    <a:cubicBezTo>
                      <a:pt x="982" y="198"/>
                      <a:pt x="1053" y="474"/>
                      <a:pt x="1080" y="635"/>
                    </a:cubicBezTo>
                    <a:lnTo>
                      <a:pt x="1089" y="653"/>
                    </a:lnTo>
                    <a:cubicBezTo>
                      <a:pt x="1098" y="760"/>
                      <a:pt x="1115" y="885"/>
                      <a:pt x="1205" y="947"/>
                    </a:cubicBezTo>
                    <a:cubicBezTo>
                      <a:pt x="1249" y="983"/>
                      <a:pt x="1303" y="1000"/>
                      <a:pt x="1347" y="1009"/>
                    </a:cubicBezTo>
                    <a:cubicBezTo>
                      <a:pt x="1365" y="1018"/>
                      <a:pt x="1383" y="1018"/>
                      <a:pt x="1392" y="1027"/>
                    </a:cubicBezTo>
                    <a:cubicBezTo>
                      <a:pt x="1668" y="1116"/>
                      <a:pt x="1811" y="1375"/>
                      <a:pt x="1874" y="1518"/>
                    </a:cubicBezTo>
                    <a:cubicBezTo>
                      <a:pt x="1945" y="1687"/>
                      <a:pt x="1981" y="1866"/>
                      <a:pt x="2025" y="2044"/>
                    </a:cubicBezTo>
                    <a:cubicBezTo>
                      <a:pt x="2034" y="2098"/>
                      <a:pt x="2052" y="2151"/>
                      <a:pt x="2061" y="2214"/>
                    </a:cubicBezTo>
                    <a:cubicBezTo>
                      <a:pt x="2079" y="2276"/>
                      <a:pt x="2097" y="2339"/>
                      <a:pt x="2132" y="2392"/>
                    </a:cubicBezTo>
                    <a:cubicBezTo>
                      <a:pt x="2159" y="2437"/>
                      <a:pt x="2204" y="2464"/>
                      <a:pt x="2239" y="2499"/>
                    </a:cubicBezTo>
                    <a:lnTo>
                      <a:pt x="2266" y="2517"/>
                    </a:lnTo>
                    <a:cubicBezTo>
                      <a:pt x="2525" y="2713"/>
                      <a:pt x="2694" y="3017"/>
                      <a:pt x="2801" y="3445"/>
                    </a:cubicBezTo>
                    <a:cubicBezTo>
                      <a:pt x="2882" y="3793"/>
                      <a:pt x="2543" y="4141"/>
                      <a:pt x="2177" y="4239"/>
                    </a:cubicBezTo>
                    <a:cubicBezTo>
                      <a:pt x="2138" y="4254"/>
                      <a:pt x="2101" y="4260"/>
                      <a:pt x="2067" y="4260"/>
                    </a:cubicBezTo>
                    <a:cubicBezTo>
                      <a:pt x="2040" y="4260"/>
                      <a:pt x="2014" y="4256"/>
                      <a:pt x="1990" y="4248"/>
                    </a:cubicBezTo>
                    <a:cubicBezTo>
                      <a:pt x="1918" y="4230"/>
                      <a:pt x="1856" y="4167"/>
                      <a:pt x="1847" y="4105"/>
                    </a:cubicBezTo>
                    <a:cubicBezTo>
                      <a:pt x="1820" y="3891"/>
                      <a:pt x="1776" y="3686"/>
                      <a:pt x="1731" y="3481"/>
                    </a:cubicBezTo>
                    <a:cubicBezTo>
                      <a:pt x="1677" y="3249"/>
                      <a:pt x="1588" y="2990"/>
                      <a:pt x="1383" y="2874"/>
                    </a:cubicBezTo>
                    <a:cubicBezTo>
                      <a:pt x="1356" y="2856"/>
                      <a:pt x="1338" y="2847"/>
                      <a:pt x="1312" y="2838"/>
                    </a:cubicBezTo>
                    <a:cubicBezTo>
                      <a:pt x="1258" y="2811"/>
                      <a:pt x="1205" y="2785"/>
                      <a:pt x="1169" y="2740"/>
                    </a:cubicBezTo>
                    <a:cubicBezTo>
                      <a:pt x="1133" y="2687"/>
                      <a:pt x="1124" y="2624"/>
                      <a:pt x="1115" y="2553"/>
                    </a:cubicBezTo>
                    <a:lnTo>
                      <a:pt x="1115" y="2535"/>
                    </a:lnTo>
                    <a:cubicBezTo>
                      <a:pt x="1080" y="2169"/>
                      <a:pt x="892" y="1821"/>
                      <a:pt x="616" y="1580"/>
                    </a:cubicBezTo>
                    <a:cubicBezTo>
                      <a:pt x="607" y="1571"/>
                      <a:pt x="589" y="1563"/>
                      <a:pt x="580" y="1554"/>
                    </a:cubicBezTo>
                    <a:cubicBezTo>
                      <a:pt x="527" y="1500"/>
                      <a:pt x="464" y="1455"/>
                      <a:pt x="428" y="1393"/>
                    </a:cubicBezTo>
                    <a:cubicBezTo>
                      <a:pt x="393" y="1331"/>
                      <a:pt x="384" y="1268"/>
                      <a:pt x="375" y="1197"/>
                    </a:cubicBezTo>
                    <a:cubicBezTo>
                      <a:pt x="312" y="902"/>
                      <a:pt x="241" y="608"/>
                      <a:pt x="27" y="403"/>
                    </a:cubicBezTo>
                    <a:lnTo>
                      <a:pt x="0" y="430"/>
                    </a:lnTo>
                    <a:cubicBezTo>
                      <a:pt x="205" y="626"/>
                      <a:pt x="277" y="920"/>
                      <a:pt x="330" y="1206"/>
                    </a:cubicBezTo>
                    <a:cubicBezTo>
                      <a:pt x="348" y="1277"/>
                      <a:pt x="357" y="1348"/>
                      <a:pt x="393" y="1411"/>
                    </a:cubicBezTo>
                    <a:cubicBezTo>
                      <a:pt x="437" y="1473"/>
                      <a:pt x="500" y="1527"/>
                      <a:pt x="553" y="1580"/>
                    </a:cubicBezTo>
                    <a:cubicBezTo>
                      <a:pt x="571" y="1589"/>
                      <a:pt x="580" y="1598"/>
                      <a:pt x="589" y="1607"/>
                    </a:cubicBezTo>
                    <a:cubicBezTo>
                      <a:pt x="866" y="1848"/>
                      <a:pt x="1044" y="2178"/>
                      <a:pt x="1080" y="2535"/>
                    </a:cubicBezTo>
                    <a:lnTo>
                      <a:pt x="1080" y="2562"/>
                    </a:lnTo>
                    <a:cubicBezTo>
                      <a:pt x="1089" y="2633"/>
                      <a:pt x="1098" y="2704"/>
                      <a:pt x="1142" y="2758"/>
                    </a:cubicBezTo>
                    <a:cubicBezTo>
                      <a:pt x="1178" y="2811"/>
                      <a:pt x="1240" y="2838"/>
                      <a:pt x="1294" y="2874"/>
                    </a:cubicBezTo>
                    <a:cubicBezTo>
                      <a:pt x="1321" y="2883"/>
                      <a:pt x="1338" y="2892"/>
                      <a:pt x="1356" y="2901"/>
                    </a:cubicBezTo>
                    <a:cubicBezTo>
                      <a:pt x="1561" y="3017"/>
                      <a:pt x="1642" y="3266"/>
                      <a:pt x="1695" y="3489"/>
                    </a:cubicBezTo>
                    <a:cubicBezTo>
                      <a:pt x="1740" y="3695"/>
                      <a:pt x="1784" y="3900"/>
                      <a:pt x="1811" y="4105"/>
                    </a:cubicBezTo>
                    <a:cubicBezTo>
                      <a:pt x="1829" y="4185"/>
                      <a:pt x="1891" y="4257"/>
                      <a:pt x="1981" y="4283"/>
                    </a:cubicBezTo>
                    <a:cubicBezTo>
                      <a:pt x="2007" y="4292"/>
                      <a:pt x="2034" y="4292"/>
                      <a:pt x="2061" y="4292"/>
                    </a:cubicBezTo>
                    <a:cubicBezTo>
                      <a:pt x="2097" y="4292"/>
                      <a:pt x="2141" y="4292"/>
                      <a:pt x="2186" y="4274"/>
                    </a:cubicBezTo>
                    <a:cubicBezTo>
                      <a:pt x="2569" y="4167"/>
                      <a:pt x="2926" y="3820"/>
                      <a:pt x="2837" y="3436"/>
                    </a:cubicBezTo>
                    <a:cubicBezTo>
                      <a:pt x="2730" y="2999"/>
                      <a:pt x="2552" y="2687"/>
                      <a:pt x="2293" y="2481"/>
                    </a:cubicBezTo>
                    <a:lnTo>
                      <a:pt x="2266" y="2464"/>
                    </a:lnTo>
                    <a:cubicBezTo>
                      <a:pt x="2230" y="2437"/>
                      <a:pt x="2186" y="2410"/>
                      <a:pt x="2159" y="2374"/>
                    </a:cubicBezTo>
                    <a:cubicBezTo>
                      <a:pt x="2132" y="2321"/>
                      <a:pt x="2115" y="2267"/>
                      <a:pt x="2097" y="2205"/>
                    </a:cubicBezTo>
                    <a:cubicBezTo>
                      <a:pt x="2088" y="2151"/>
                      <a:pt x="2070" y="2089"/>
                      <a:pt x="2061" y="2035"/>
                    </a:cubicBezTo>
                    <a:cubicBezTo>
                      <a:pt x="2025" y="1857"/>
                      <a:pt x="1981" y="1670"/>
                      <a:pt x="1909" y="1500"/>
                    </a:cubicBezTo>
                    <a:cubicBezTo>
                      <a:pt x="1838" y="1348"/>
                      <a:pt x="1686" y="1090"/>
                      <a:pt x="1410" y="992"/>
                    </a:cubicBezTo>
                    <a:cubicBezTo>
                      <a:pt x="1392" y="983"/>
                      <a:pt x="1374" y="983"/>
                      <a:pt x="1356" y="974"/>
                    </a:cubicBezTo>
                    <a:cubicBezTo>
                      <a:pt x="1312" y="965"/>
                      <a:pt x="1267" y="947"/>
                      <a:pt x="1231" y="920"/>
                    </a:cubicBezTo>
                    <a:cubicBezTo>
                      <a:pt x="1151" y="858"/>
                      <a:pt x="1133" y="751"/>
                      <a:pt x="1124" y="644"/>
                    </a:cubicBezTo>
                    <a:lnTo>
                      <a:pt x="1115" y="626"/>
                    </a:lnTo>
                    <a:cubicBezTo>
                      <a:pt x="1089" y="465"/>
                      <a:pt x="1017" y="171"/>
                      <a:pt x="776" y="46"/>
                    </a:cubicBezTo>
                    <a:cubicBezTo>
                      <a:pt x="720" y="16"/>
                      <a:pt x="656" y="0"/>
                      <a:pt x="5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30"/>
              <p:cNvSpPr/>
              <p:nvPr/>
            </p:nvSpPr>
            <p:spPr>
              <a:xfrm>
                <a:off x="6568275" y="2812750"/>
                <a:ext cx="379375" cy="105375"/>
              </a:xfrm>
              <a:custGeom>
                <a:avLst/>
                <a:gdLst/>
                <a:ahLst/>
                <a:cxnLst/>
                <a:rect l="l" t="t" r="r" b="b"/>
                <a:pathLst>
                  <a:path w="15175" h="4215" extrusionOk="0">
                    <a:moveTo>
                      <a:pt x="15175" y="1"/>
                    </a:moveTo>
                    <a:lnTo>
                      <a:pt x="15175" y="1"/>
                    </a:lnTo>
                    <a:cubicBezTo>
                      <a:pt x="14764" y="545"/>
                      <a:pt x="14202" y="946"/>
                      <a:pt x="13640" y="1312"/>
                    </a:cubicBezTo>
                    <a:cubicBezTo>
                      <a:pt x="13060" y="1669"/>
                      <a:pt x="12463" y="1981"/>
                      <a:pt x="11838" y="2240"/>
                    </a:cubicBezTo>
                    <a:cubicBezTo>
                      <a:pt x="10598" y="2775"/>
                      <a:pt x="9296" y="3159"/>
                      <a:pt x="7984" y="3471"/>
                    </a:cubicBezTo>
                    <a:cubicBezTo>
                      <a:pt x="6664" y="3783"/>
                      <a:pt x="5326" y="4015"/>
                      <a:pt x="3979" y="4087"/>
                    </a:cubicBezTo>
                    <a:cubicBezTo>
                      <a:pt x="3696" y="4105"/>
                      <a:pt x="3415" y="4115"/>
                      <a:pt x="3135" y="4115"/>
                    </a:cubicBezTo>
                    <a:cubicBezTo>
                      <a:pt x="2742" y="4115"/>
                      <a:pt x="2349" y="4096"/>
                      <a:pt x="1954" y="4060"/>
                    </a:cubicBezTo>
                    <a:cubicBezTo>
                      <a:pt x="1285" y="3989"/>
                      <a:pt x="607" y="3873"/>
                      <a:pt x="0" y="3578"/>
                    </a:cubicBezTo>
                    <a:lnTo>
                      <a:pt x="0" y="3578"/>
                    </a:lnTo>
                    <a:cubicBezTo>
                      <a:pt x="294" y="3748"/>
                      <a:pt x="616" y="3855"/>
                      <a:pt x="946" y="3944"/>
                    </a:cubicBezTo>
                    <a:cubicBezTo>
                      <a:pt x="1276" y="4024"/>
                      <a:pt x="1606" y="4087"/>
                      <a:pt x="1945" y="4131"/>
                    </a:cubicBezTo>
                    <a:cubicBezTo>
                      <a:pt x="2430" y="4189"/>
                      <a:pt x="2916" y="4214"/>
                      <a:pt x="3405" y="4214"/>
                    </a:cubicBezTo>
                    <a:cubicBezTo>
                      <a:pt x="3598" y="4214"/>
                      <a:pt x="3793" y="4210"/>
                      <a:pt x="3988" y="4203"/>
                    </a:cubicBezTo>
                    <a:cubicBezTo>
                      <a:pt x="5344" y="4149"/>
                      <a:pt x="6691" y="3917"/>
                      <a:pt x="8011" y="3614"/>
                    </a:cubicBezTo>
                    <a:cubicBezTo>
                      <a:pt x="9331" y="3293"/>
                      <a:pt x="10643" y="2900"/>
                      <a:pt x="11883" y="2338"/>
                    </a:cubicBezTo>
                    <a:cubicBezTo>
                      <a:pt x="12507" y="2071"/>
                      <a:pt x="13105" y="1740"/>
                      <a:pt x="13676" y="1375"/>
                    </a:cubicBezTo>
                    <a:cubicBezTo>
                      <a:pt x="13961" y="1187"/>
                      <a:pt x="14229" y="973"/>
                      <a:pt x="14488" y="759"/>
                    </a:cubicBezTo>
                    <a:cubicBezTo>
                      <a:pt x="14738" y="527"/>
                      <a:pt x="14987" y="286"/>
                      <a:pt x="15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30"/>
              <p:cNvSpPr/>
              <p:nvPr/>
            </p:nvSpPr>
            <p:spPr>
              <a:xfrm>
                <a:off x="6583650" y="2783775"/>
                <a:ext cx="332100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13284" h="3955" extrusionOk="0">
                    <a:moveTo>
                      <a:pt x="13284" y="0"/>
                    </a:moveTo>
                    <a:lnTo>
                      <a:pt x="13284" y="0"/>
                    </a:lnTo>
                    <a:cubicBezTo>
                      <a:pt x="12963" y="518"/>
                      <a:pt x="12463" y="892"/>
                      <a:pt x="11955" y="1222"/>
                    </a:cubicBezTo>
                    <a:cubicBezTo>
                      <a:pt x="11446" y="1543"/>
                      <a:pt x="10902" y="1811"/>
                      <a:pt x="10349" y="2052"/>
                    </a:cubicBezTo>
                    <a:cubicBezTo>
                      <a:pt x="9234" y="2516"/>
                      <a:pt x="8065" y="2855"/>
                      <a:pt x="6879" y="3122"/>
                    </a:cubicBezTo>
                    <a:cubicBezTo>
                      <a:pt x="5701" y="3399"/>
                      <a:pt x="4506" y="3631"/>
                      <a:pt x="3301" y="3774"/>
                    </a:cubicBezTo>
                    <a:cubicBezTo>
                      <a:pt x="2823" y="3831"/>
                      <a:pt x="2339" y="3871"/>
                      <a:pt x="1854" y="3871"/>
                    </a:cubicBezTo>
                    <a:cubicBezTo>
                      <a:pt x="1733" y="3871"/>
                      <a:pt x="1612" y="3868"/>
                      <a:pt x="1490" y="3863"/>
                    </a:cubicBezTo>
                    <a:cubicBezTo>
                      <a:pt x="1187" y="3845"/>
                      <a:pt x="884" y="3818"/>
                      <a:pt x="598" y="3738"/>
                    </a:cubicBezTo>
                    <a:cubicBezTo>
                      <a:pt x="456" y="3693"/>
                      <a:pt x="313" y="3640"/>
                      <a:pt x="206" y="3524"/>
                    </a:cubicBezTo>
                    <a:cubicBezTo>
                      <a:pt x="99" y="3417"/>
                      <a:pt x="27" y="3283"/>
                      <a:pt x="1" y="3131"/>
                    </a:cubicBezTo>
                    <a:lnTo>
                      <a:pt x="1" y="3131"/>
                    </a:lnTo>
                    <a:cubicBezTo>
                      <a:pt x="18" y="3283"/>
                      <a:pt x="90" y="3426"/>
                      <a:pt x="188" y="3542"/>
                    </a:cubicBezTo>
                    <a:cubicBezTo>
                      <a:pt x="295" y="3658"/>
                      <a:pt x="438" y="3720"/>
                      <a:pt x="580" y="3774"/>
                    </a:cubicBezTo>
                    <a:cubicBezTo>
                      <a:pt x="875" y="3872"/>
                      <a:pt x="1178" y="3908"/>
                      <a:pt x="1481" y="3934"/>
                    </a:cubicBezTo>
                    <a:cubicBezTo>
                      <a:pt x="1677" y="3948"/>
                      <a:pt x="1871" y="3954"/>
                      <a:pt x="2064" y="3954"/>
                    </a:cubicBezTo>
                    <a:cubicBezTo>
                      <a:pt x="2481" y="3954"/>
                      <a:pt x="2896" y="3926"/>
                      <a:pt x="3310" y="3890"/>
                    </a:cubicBezTo>
                    <a:cubicBezTo>
                      <a:pt x="4524" y="3765"/>
                      <a:pt x="5728" y="3533"/>
                      <a:pt x="6914" y="3265"/>
                    </a:cubicBezTo>
                    <a:cubicBezTo>
                      <a:pt x="8101" y="2980"/>
                      <a:pt x="9278" y="2650"/>
                      <a:pt x="10394" y="2159"/>
                    </a:cubicBezTo>
                    <a:cubicBezTo>
                      <a:pt x="10947" y="1909"/>
                      <a:pt x="11491" y="1624"/>
                      <a:pt x="11999" y="1285"/>
                    </a:cubicBezTo>
                    <a:cubicBezTo>
                      <a:pt x="12124" y="1196"/>
                      <a:pt x="12249" y="1106"/>
                      <a:pt x="12365" y="1008"/>
                    </a:cubicBezTo>
                    <a:cubicBezTo>
                      <a:pt x="12490" y="919"/>
                      <a:pt x="12606" y="812"/>
                      <a:pt x="12713" y="714"/>
                    </a:cubicBezTo>
                    <a:cubicBezTo>
                      <a:pt x="12936" y="500"/>
                      <a:pt x="13150" y="277"/>
                      <a:pt x="13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30"/>
              <p:cNvSpPr/>
              <p:nvPr/>
            </p:nvSpPr>
            <p:spPr>
              <a:xfrm>
                <a:off x="6580525" y="2748100"/>
                <a:ext cx="317625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3742" extrusionOk="0">
                    <a:moveTo>
                      <a:pt x="12704" y="0"/>
                    </a:moveTo>
                    <a:lnTo>
                      <a:pt x="12704" y="0"/>
                    </a:lnTo>
                    <a:cubicBezTo>
                      <a:pt x="12686" y="143"/>
                      <a:pt x="12606" y="267"/>
                      <a:pt x="12526" y="383"/>
                    </a:cubicBezTo>
                    <a:cubicBezTo>
                      <a:pt x="12490" y="446"/>
                      <a:pt x="12437" y="499"/>
                      <a:pt x="12392" y="553"/>
                    </a:cubicBezTo>
                    <a:cubicBezTo>
                      <a:pt x="12347" y="606"/>
                      <a:pt x="12294" y="651"/>
                      <a:pt x="12240" y="705"/>
                    </a:cubicBezTo>
                    <a:cubicBezTo>
                      <a:pt x="12196" y="758"/>
                      <a:pt x="12133" y="794"/>
                      <a:pt x="12080" y="838"/>
                    </a:cubicBezTo>
                    <a:cubicBezTo>
                      <a:pt x="12026" y="883"/>
                      <a:pt x="11973" y="936"/>
                      <a:pt x="11910" y="972"/>
                    </a:cubicBezTo>
                    <a:cubicBezTo>
                      <a:pt x="11794" y="1052"/>
                      <a:pt x="11678" y="1142"/>
                      <a:pt x="11553" y="1213"/>
                    </a:cubicBezTo>
                    <a:cubicBezTo>
                      <a:pt x="11072" y="1507"/>
                      <a:pt x="10545" y="1739"/>
                      <a:pt x="10010" y="1945"/>
                    </a:cubicBezTo>
                    <a:cubicBezTo>
                      <a:pt x="8949" y="2355"/>
                      <a:pt x="7842" y="2667"/>
                      <a:pt x="6727" y="2926"/>
                    </a:cubicBezTo>
                    <a:cubicBezTo>
                      <a:pt x="5612" y="3193"/>
                      <a:pt x="4488" y="3408"/>
                      <a:pt x="3355" y="3550"/>
                    </a:cubicBezTo>
                    <a:cubicBezTo>
                      <a:pt x="2867" y="3612"/>
                      <a:pt x="2372" y="3661"/>
                      <a:pt x="1870" y="3661"/>
                    </a:cubicBezTo>
                    <a:cubicBezTo>
                      <a:pt x="1795" y="3661"/>
                      <a:pt x="1718" y="3660"/>
                      <a:pt x="1642" y="3657"/>
                    </a:cubicBezTo>
                    <a:cubicBezTo>
                      <a:pt x="1366" y="3657"/>
                      <a:pt x="1080" y="3640"/>
                      <a:pt x="795" y="3595"/>
                    </a:cubicBezTo>
                    <a:lnTo>
                      <a:pt x="581" y="3550"/>
                    </a:lnTo>
                    <a:lnTo>
                      <a:pt x="375" y="3488"/>
                    </a:lnTo>
                    <a:cubicBezTo>
                      <a:pt x="251" y="3443"/>
                      <a:pt x="108" y="3390"/>
                      <a:pt x="1" y="3292"/>
                    </a:cubicBezTo>
                    <a:lnTo>
                      <a:pt x="1" y="3292"/>
                    </a:lnTo>
                    <a:cubicBezTo>
                      <a:pt x="215" y="3488"/>
                      <a:pt x="509" y="3568"/>
                      <a:pt x="786" y="3631"/>
                    </a:cubicBezTo>
                    <a:cubicBezTo>
                      <a:pt x="1071" y="3684"/>
                      <a:pt x="1357" y="3720"/>
                      <a:pt x="1642" y="3729"/>
                    </a:cubicBezTo>
                    <a:cubicBezTo>
                      <a:pt x="1787" y="3738"/>
                      <a:pt x="1932" y="3742"/>
                      <a:pt x="2076" y="3742"/>
                    </a:cubicBezTo>
                    <a:cubicBezTo>
                      <a:pt x="2508" y="3742"/>
                      <a:pt x="2936" y="3706"/>
                      <a:pt x="3364" y="3666"/>
                    </a:cubicBezTo>
                    <a:cubicBezTo>
                      <a:pt x="4515" y="3550"/>
                      <a:pt x="5639" y="3327"/>
                      <a:pt x="6763" y="3069"/>
                    </a:cubicBezTo>
                    <a:cubicBezTo>
                      <a:pt x="7878" y="2792"/>
                      <a:pt x="8993" y="2489"/>
                      <a:pt x="10055" y="2052"/>
                    </a:cubicBezTo>
                    <a:cubicBezTo>
                      <a:pt x="10590" y="1829"/>
                      <a:pt x="11116" y="1588"/>
                      <a:pt x="11598" y="1267"/>
                    </a:cubicBezTo>
                    <a:cubicBezTo>
                      <a:pt x="11723" y="1195"/>
                      <a:pt x="11830" y="1106"/>
                      <a:pt x="11946" y="1017"/>
                    </a:cubicBezTo>
                    <a:cubicBezTo>
                      <a:pt x="12008" y="981"/>
                      <a:pt x="12053" y="928"/>
                      <a:pt x="12115" y="883"/>
                    </a:cubicBezTo>
                    <a:cubicBezTo>
                      <a:pt x="12169" y="829"/>
                      <a:pt x="12223" y="785"/>
                      <a:pt x="12267" y="731"/>
                    </a:cubicBezTo>
                    <a:cubicBezTo>
                      <a:pt x="12321" y="678"/>
                      <a:pt x="12374" y="624"/>
                      <a:pt x="12419" y="571"/>
                    </a:cubicBezTo>
                    <a:cubicBezTo>
                      <a:pt x="12463" y="517"/>
                      <a:pt x="12508" y="455"/>
                      <a:pt x="12544" y="401"/>
                    </a:cubicBezTo>
                    <a:cubicBezTo>
                      <a:pt x="12624" y="276"/>
                      <a:pt x="12686" y="143"/>
                      <a:pt x="12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30"/>
              <p:cNvSpPr/>
              <p:nvPr/>
            </p:nvSpPr>
            <p:spPr>
              <a:xfrm>
                <a:off x="6579425" y="2870750"/>
                <a:ext cx="3129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2517" h="2389" extrusionOk="0">
                    <a:moveTo>
                      <a:pt x="12516" y="0"/>
                    </a:moveTo>
                    <a:cubicBezTo>
                      <a:pt x="12026" y="232"/>
                      <a:pt x="11535" y="455"/>
                      <a:pt x="11035" y="643"/>
                    </a:cubicBezTo>
                    <a:cubicBezTo>
                      <a:pt x="10786" y="741"/>
                      <a:pt x="10527" y="830"/>
                      <a:pt x="10277" y="928"/>
                    </a:cubicBezTo>
                    <a:cubicBezTo>
                      <a:pt x="10018" y="1008"/>
                      <a:pt x="9769" y="1098"/>
                      <a:pt x="9510" y="1178"/>
                    </a:cubicBezTo>
                    <a:cubicBezTo>
                      <a:pt x="8484" y="1499"/>
                      <a:pt x="7440" y="1758"/>
                      <a:pt x="6388" y="1945"/>
                    </a:cubicBezTo>
                    <a:cubicBezTo>
                      <a:pt x="5326" y="2132"/>
                      <a:pt x="4255" y="2257"/>
                      <a:pt x="3185" y="2302"/>
                    </a:cubicBezTo>
                    <a:cubicBezTo>
                      <a:pt x="2917" y="2311"/>
                      <a:pt x="2650" y="2318"/>
                      <a:pt x="2382" y="2318"/>
                    </a:cubicBezTo>
                    <a:cubicBezTo>
                      <a:pt x="2114" y="2318"/>
                      <a:pt x="1847" y="2311"/>
                      <a:pt x="1579" y="2293"/>
                    </a:cubicBezTo>
                    <a:cubicBezTo>
                      <a:pt x="1044" y="2257"/>
                      <a:pt x="509" y="2168"/>
                      <a:pt x="0" y="1981"/>
                    </a:cubicBezTo>
                    <a:lnTo>
                      <a:pt x="0" y="1981"/>
                    </a:lnTo>
                    <a:cubicBezTo>
                      <a:pt x="500" y="2186"/>
                      <a:pt x="1035" y="2293"/>
                      <a:pt x="1570" y="2347"/>
                    </a:cubicBezTo>
                    <a:cubicBezTo>
                      <a:pt x="1903" y="2380"/>
                      <a:pt x="2240" y="2389"/>
                      <a:pt x="2575" y="2389"/>
                    </a:cubicBezTo>
                    <a:cubicBezTo>
                      <a:pt x="2779" y="2389"/>
                      <a:pt x="2983" y="2386"/>
                      <a:pt x="3185" y="2382"/>
                    </a:cubicBezTo>
                    <a:cubicBezTo>
                      <a:pt x="4264" y="2364"/>
                      <a:pt x="5344" y="2239"/>
                      <a:pt x="6405" y="2052"/>
                    </a:cubicBezTo>
                    <a:cubicBezTo>
                      <a:pt x="7467" y="1865"/>
                      <a:pt x="8511" y="1597"/>
                      <a:pt x="9537" y="1258"/>
                    </a:cubicBezTo>
                    <a:cubicBezTo>
                      <a:pt x="10563" y="919"/>
                      <a:pt x="11562" y="500"/>
                      <a:pt x="12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30"/>
              <p:cNvSpPr/>
              <p:nvPr/>
            </p:nvSpPr>
            <p:spPr>
              <a:xfrm>
                <a:off x="6907475" y="2840850"/>
                <a:ext cx="308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876" extrusionOk="0">
                    <a:moveTo>
                      <a:pt x="1232" y="1"/>
                    </a:moveTo>
                    <a:lnTo>
                      <a:pt x="1232" y="1"/>
                    </a:lnTo>
                    <a:cubicBezTo>
                      <a:pt x="1000" y="117"/>
                      <a:pt x="795" y="260"/>
                      <a:pt x="590" y="402"/>
                    </a:cubicBezTo>
                    <a:cubicBezTo>
                      <a:pt x="385" y="545"/>
                      <a:pt x="188" y="697"/>
                      <a:pt x="1" y="875"/>
                    </a:cubicBezTo>
                    <a:cubicBezTo>
                      <a:pt x="251" y="795"/>
                      <a:pt x="465" y="670"/>
                      <a:pt x="679" y="518"/>
                    </a:cubicBezTo>
                    <a:cubicBezTo>
                      <a:pt x="884" y="376"/>
                      <a:pt x="1071" y="206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30"/>
              <p:cNvSpPr/>
              <p:nvPr/>
            </p:nvSpPr>
            <p:spPr>
              <a:xfrm>
                <a:off x="6718350" y="2803400"/>
                <a:ext cx="69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732" extrusionOk="0">
                    <a:moveTo>
                      <a:pt x="2793" y="0"/>
                    </a:moveTo>
                    <a:lnTo>
                      <a:pt x="2793" y="0"/>
                    </a:lnTo>
                    <a:cubicBezTo>
                      <a:pt x="2561" y="54"/>
                      <a:pt x="2329" y="116"/>
                      <a:pt x="2097" y="179"/>
                    </a:cubicBezTo>
                    <a:lnTo>
                      <a:pt x="1393" y="357"/>
                    </a:lnTo>
                    <a:lnTo>
                      <a:pt x="697" y="544"/>
                    </a:lnTo>
                    <a:cubicBezTo>
                      <a:pt x="465" y="607"/>
                      <a:pt x="233" y="660"/>
                      <a:pt x="1" y="732"/>
                    </a:cubicBezTo>
                    <a:cubicBezTo>
                      <a:pt x="242" y="705"/>
                      <a:pt x="483" y="669"/>
                      <a:pt x="715" y="625"/>
                    </a:cubicBezTo>
                    <a:cubicBezTo>
                      <a:pt x="955" y="580"/>
                      <a:pt x="1187" y="527"/>
                      <a:pt x="1428" y="464"/>
                    </a:cubicBezTo>
                    <a:cubicBezTo>
                      <a:pt x="1660" y="402"/>
                      <a:pt x="1892" y="339"/>
                      <a:pt x="2115" y="259"/>
                    </a:cubicBezTo>
                    <a:cubicBezTo>
                      <a:pt x="2347" y="188"/>
                      <a:pt x="2570" y="98"/>
                      <a:pt x="2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30"/>
              <p:cNvSpPr/>
              <p:nvPr/>
            </p:nvSpPr>
            <p:spPr>
              <a:xfrm>
                <a:off x="6906375" y="2954300"/>
                <a:ext cx="85450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14324" extrusionOk="0">
                    <a:moveTo>
                      <a:pt x="946" y="1"/>
                    </a:moveTo>
                    <a:cubicBezTo>
                      <a:pt x="582" y="1"/>
                      <a:pt x="209" y="332"/>
                      <a:pt x="116" y="789"/>
                    </a:cubicBezTo>
                    <a:cubicBezTo>
                      <a:pt x="0" y="1386"/>
                      <a:pt x="241" y="2296"/>
                      <a:pt x="339" y="2903"/>
                    </a:cubicBezTo>
                    <a:cubicBezTo>
                      <a:pt x="901" y="6454"/>
                      <a:pt x="1722" y="9968"/>
                      <a:pt x="2445" y="13483"/>
                    </a:cubicBezTo>
                    <a:cubicBezTo>
                      <a:pt x="2516" y="13822"/>
                      <a:pt x="2632" y="14206"/>
                      <a:pt x="2953" y="14304"/>
                    </a:cubicBezTo>
                    <a:cubicBezTo>
                      <a:pt x="2994" y="14317"/>
                      <a:pt x="3037" y="14324"/>
                      <a:pt x="3079" y="14324"/>
                    </a:cubicBezTo>
                    <a:cubicBezTo>
                      <a:pt x="3156" y="14324"/>
                      <a:pt x="3231" y="14300"/>
                      <a:pt x="3283" y="14242"/>
                    </a:cubicBezTo>
                    <a:cubicBezTo>
                      <a:pt x="3319" y="14206"/>
                      <a:pt x="3337" y="14161"/>
                      <a:pt x="3355" y="14117"/>
                    </a:cubicBezTo>
                    <a:cubicBezTo>
                      <a:pt x="3417" y="13929"/>
                      <a:pt x="3399" y="13724"/>
                      <a:pt x="3390" y="13519"/>
                    </a:cubicBezTo>
                    <a:cubicBezTo>
                      <a:pt x="3265" y="12047"/>
                      <a:pt x="3016" y="10646"/>
                      <a:pt x="2864" y="9174"/>
                    </a:cubicBezTo>
                    <a:cubicBezTo>
                      <a:pt x="2623" y="6917"/>
                      <a:pt x="2266" y="4696"/>
                      <a:pt x="2025" y="2439"/>
                    </a:cubicBezTo>
                    <a:cubicBezTo>
                      <a:pt x="1981" y="1993"/>
                      <a:pt x="1901" y="1547"/>
                      <a:pt x="1793" y="1101"/>
                    </a:cubicBezTo>
                    <a:cubicBezTo>
                      <a:pt x="1678" y="646"/>
                      <a:pt x="1526" y="236"/>
                      <a:pt x="1214" y="66"/>
                    </a:cubicBezTo>
                    <a:cubicBezTo>
                      <a:pt x="1128" y="22"/>
                      <a:pt x="1037" y="1"/>
                      <a:pt x="946" y="1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30"/>
              <p:cNvSpPr/>
              <p:nvPr/>
            </p:nvSpPr>
            <p:spPr>
              <a:xfrm>
                <a:off x="6906600" y="2953850"/>
                <a:ext cx="85650" cy="35895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4358" extrusionOk="0">
                    <a:moveTo>
                      <a:pt x="937" y="40"/>
                    </a:moveTo>
                    <a:cubicBezTo>
                      <a:pt x="1026" y="40"/>
                      <a:pt x="1115" y="57"/>
                      <a:pt x="1196" y="102"/>
                    </a:cubicBezTo>
                    <a:cubicBezTo>
                      <a:pt x="1508" y="271"/>
                      <a:pt x="1660" y="691"/>
                      <a:pt x="1767" y="1128"/>
                    </a:cubicBezTo>
                    <a:cubicBezTo>
                      <a:pt x="1874" y="1556"/>
                      <a:pt x="1954" y="2002"/>
                      <a:pt x="1999" y="2457"/>
                    </a:cubicBezTo>
                    <a:cubicBezTo>
                      <a:pt x="2115" y="3590"/>
                      <a:pt x="2266" y="4723"/>
                      <a:pt x="2418" y="5829"/>
                    </a:cubicBezTo>
                    <a:cubicBezTo>
                      <a:pt x="2561" y="6927"/>
                      <a:pt x="2712" y="8068"/>
                      <a:pt x="2837" y="9201"/>
                    </a:cubicBezTo>
                    <a:cubicBezTo>
                      <a:pt x="2900" y="9817"/>
                      <a:pt x="2989" y="10441"/>
                      <a:pt x="3069" y="11048"/>
                    </a:cubicBezTo>
                    <a:cubicBezTo>
                      <a:pt x="3176" y="11860"/>
                      <a:pt x="3292" y="12698"/>
                      <a:pt x="3364" y="13537"/>
                    </a:cubicBezTo>
                    <a:cubicBezTo>
                      <a:pt x="3372" y="13724"/>
                      <a:pt x="3390" y="13938"/>
                      <a:pt x="3328" y="14126"/>
                    </a:cubicBezTo>
                    <a:cubicBezTo>
                      <a:pt x="3310" y="14179"/>
                      <a:pt x="3283" y="14215"/>
                      <a:pt x="3256" y="14251"/>
                    </a:cubicBezTo>
                    <a:cubicBezTo>
                      <a:pt x="3206" y="14302"/>
                      <a:pt x="3133" y="14320"/>
                      <a:pt x="3064" y="14320"/>
                    </a:cubicBezTo>
                    <a:cubicBezTo>
                      <a:pt x="3024" y="14320"/>
                      <a:pt x="2986" y="14314"/>
                      <a:pt x="2953" y="14304"/>
                    </a:cubicBezTo>
                    <a:cubicBezTo>
                      <a:pt x="2641" y="14215"/>
                      <a:pt x="2525" y="13822"/>
                      <a:pt x="2454" y="13501"/>
                    </a:cubicBezTo>
                    <a:cubicBezTo>
                      <a:pt x="2257" y="12520"/>
                      <a:pt x="2043" y="11530"/>
                      <a:pt x="1838" y="10566"/>
                    </a:cubicBezTo>
                    <a:cubicBezTo>
                      <a:pt x="1303" y="8068"/>
                      <a:pt x="759" y="5481"/>
                      <a:pt x="348" y="2921"/>
                    </a:cubicBezTo>
                    <a:cubicBezTo>
                      <a:pt x="321" y="2787"/>
                      <a:pt x="295" y="2636"/>
                      <a:pt x="268" y="2475"/>
                    </a:cubicBezTo>
                    <a:cubicBezTo>
                      <a:pt x="161" y="1913"/>
                      <a:pt x="36" y="1271"/>
                      <a:pt x="125" y="816"/>
                    </a:cubicBezTo>
                    <a:cubicBezTo>
                      <a:pt x="188" y="503"/>
                      <a:pt x="393" y="227"/>
                      <a:pt x="652" y="102"/>
                    </a:cubicBezTo>
                    <a:cubicBezTo>
                      <a:pt x="750" y="57"/>
                      <a:pt x="839" y="40"/>
                      <a:pt x="937" y="40"/>
                    </a:cubicBezTo>
                    <a:close/>
                    <a:moveTo>
                      <a:pt x="941" y="0"/>
                    </a:moveTo>
                    <a:cubicBezTo>
                      <a:pt x="841" y="0"/>
                      <a:pt x="739" y="25"/>
                      <a:pt x="634" y="75"/>
                    </a:cubicBezTo>
                    <a:cubicBezTo>
                      <a:pt x="366" y="200"/>
                      <a:pt x="161" y="486"/>
                      <a:pt x="89" y="807"/>
                    </a:cubicBezTo>
                    <a:cubicBezTo>
                      <a:pt x="0" y="1271"/>
                      <a:pt x="125" y="1913"/>
                      <a:pt x="232" y="2484"/>
                    </a:cubicBezTo>
                    <a:cubicBezTo>
                      <a:pt x="259" y="2644"/>
                      <a:pt x="286" y="2787"/>
                      <a:pt x="313" y="2930"/>
                    </a:cubicBezTo>
                    <a:cubicBezTo>
                      <a:pt x="723" y="5490"/>
                      <a:pt x="1267" y="8068"/>
                      <a:pt x="1802" y="10575"/>
                    </a:cubicBezTo>
                    <a:cubicBezTo>
                      <a:pt x="2008" y="11530"/>
                      <a:pt x="2222" y="12529"/>
                      <a:pt x="2418" y="13510"/>
                    </a:cubicBezTo>
                    <a:cubicBezTo>
                      <a:pt x="2489" y="13840"/>
                      <a:pt x="2614" y="14242"/>
                      <a:pt x="2944" y="14340"/>
                    </a:cubicBezTo>
                    <a:cubicBezTo>
                      <a:pt x="2980" y="14358"/>
                      <a:pt x="3025" y="14358"/>
                      <a:pt x="3060" y="14358"/>
                    </a:cubicBezTo>
                    <a:cubicBezTo>
                      <a:pt x="3149" y="14358"/>
                      <a:pt x="3230" y="14331"/>
                      <a:pt x="3283" y="14269"/>
                    </a:cubicBezTo>
                    <a:cubicBezTo>
                      <a:pt x="3319" y="14242"/>
                      <a:pt x="3337" y="14197"/>
                      <a:pt x="3364" y="14135"/>
                    </a:cubicBezTo>
                    <a:cubicBezTo>
                      <a:pt x="3426" y="13938"/>
                      <a:pt x="3408" y="13715"/>
                      <a:pt x="3399" y="13537"/>
                    </a:cubicBezTo>
                    <a:cubicBezTo>
                      <a:pt x="3328" y="12689"/>
                      <a:pt x="3212" y="11851"/>
                      <a:pt x="3105" y="11039"/>
                    </a:cubicBezTo>
                    <a:cubicBezTo>
                      <a:pt x="3025" y="10441"/>
                      <a:pt x="2935" y="9817"/>
                      <a:pt x="2873" y="9192"/>
                    </a:cubicBezTo>
                    <a:cubicBezTo>
                      <a:pt x="2748" y="8059"/>
                      <a:pt x="2596" y="6927"/>
                      <a:pt x="2454" y="5820"/>
                    </a:cubicBezTo>
                    <a:cubicBezTo>
                      <a:pt x="2311" y="4723"/>
                      <a:pt x="2159" y="3581"/>
                      <a:pt x="2034" y="2457"/>
                    </a:cubicBezTo>
                    <a:cubicBezTo>
                      <a:pt x="1990" y="1993"/>
                      <a:pt x="1909" y="1547"/>
                      <a:pt x="1802" y="1119"/>
                    </a:cubicBezTo>
                    <a:cubicBezTo>
                      <a:pt x="1686" y="673"/>
                      <a:pt x="1544" y="245"/>
                      <a:pt x="1214" y="66"/>
                    </a:cubicBezTo>
                    <a:cubicBezTo>
                      <a:pt x="1126" y="23"/>
                      <a:pt x="1035" y="0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30"/>
              <p:cNvSpPr/>
              <p:nvPr/>
            </p:nvSpPr>
            <p:spPr>
              <a:xfrm>
                <a:off x="6631825" y="2972225"/>
                <a:ext cx="327200" cy="418200"/>
              </a:xfrm>
              <a:custGeom>
                <a:avLst/>
                <a:gdLst/>
                <a:ahLst/>
                <a:cxnLst/>
                <a:rect l="l" t="t" r="r" b="b"/>
                <a:pathLst>
                  <a:path w="13088" h="16728" extrusionOk="0">
                    <a:moveTo>
                      <a:pt x="36" y="0"/>
                    </a:moveTo>
                    <a:lnTo>
                      <a:pt x="1" y="18"/>
                    </a:lnTo>
                    <a:cubicBezTo>
                      <a:pt x="643" y="1990"/>
                      <a:pt x="1312" y="4024"/>
                      <a:pt x="2133" y="5969"/>
                    </a:cubicBezTo>
                    <a:cubicBezTo>
                      <a:pt x="2918" y="7833"/>
                      <a:pt x="3854" y="9653"/>
                      <a:pt x="4916" y="11384"/>
                    </a:cubicBezTo>
                    <a:cubicBezTo>
                      <a:pt x="5746" y="12713"/>
                      <a:pt x="6781" y="14220"/>
                      <a:pt x="8235" y="15318"/>
                    </a:cubicBezTo>
                    <a:cubicBezTo>
                      <a:pt x="9448" y="16237"/>
                      <a:pt x="10831" y="16727"/>
                      <a:pt x="12133" y="16727"/>
                    </a:cubicBezTo>
                    <a:cubicBezTo>
                      <a:pt x="12454" y="16727"/>
                      <a:pt x="12775" y="16700"/>
                      <a:pt x="13088" y="16638"/>
                    </a:cubicBezTo>
                    <a:lnTo>
                      <a:pt x="13079" y="16602"/>
                    </a:lnTo>
                    <a:cubicBezTo>
                      <a:pt x="12768" y="16665"/>
                      <a:pt x="12450" y="16695"/>
                      <a:pt x="12126" y="16695"/>
                    </a:cubicBezTo>
                    <a:cubicBezTo>
                      <a:pt x="10833" y="16695"/>
                      <a:pt x="9466" y="16204"/>
                      <a:pt x="8253" y="15291"/>
                    </a:cubicBezTo>
                    <a:cubicBezTo>
                      <a:pt x="6807" y="14194"/>
                      <a:pt x="5772" y="12686"/>
                      <a:pt x="4952" y="11357"/>
                    </a:cubicBezTo>
                    <a:cubicBezTo>
                      <a:pt x="3890" y="9635"/>
                      <a:pt x="2953" y="7815"/>
                      <a:pt x="2168" y="5951"/>
                    </a:cubicBezTo>
                    <a:cubicBezTo>
                      <a:pt x="1348" y="4015"/>
                      <a:pt x="679" y="1972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30"/>
              <p:cNvSpPr/>
              <p:nvPr/>
            </p:nvSpPr>
            <p:spPr>
              <a:xfrm>
                <a:off x="6599925" y="2973175"/>
                <a:ext cx="582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46" extrusionOk="0">
                    <a:moveTo>
                      <a:pt x="210" y="0"/>
                    </a:moveTo>
                    <a:cubicBezTo>
                      <a:pt x="206" y="0"/>
                      <a:pt x="202" y="3"/>
                      <a:pt x="197" y="7"/>
                    </a:cubicBezTo>
                    <a:cubicBezTo>
                      <a:pt x="108" y="96"/>
                      <a:pt x="45" y="203"/>
                      <a:pt x="1" y="328"/>
                    </a:cubicBezTo>
                    <a:cubicBezTo>
                      <a:pt x="1" y="337"/>
                      <a:pt x="1" y="346"/>
                      <a:pt x="10" y="346"/>
                    </a:cubicBezTo>
                    <a:lnTo>
                      <a:pt x="19" y="346"/>
                    </a:lnTo>
                    <a:cubicBezTo>
                      <a:pt x="28" y="346"/>
                      <a:pt x="37" y="346"/>
                      <a:pt x="37" y="337"/>
                    </a:cubicBezTo>
                    <a:cubicBezTo>
                      <a:pt x="81" y="221"/>
                      <a:pt x="144" y="123"/>
                      <a:pt x="224" y="34"/>
                    </a:cubicBezTo>
                    <a:cubicBezTo>
                      <a:pt x="233" y="25"/>
                      <a:pt x="233" y="16"/>
                      <a:pt x="224" y="7"/>
                    </a:cubicBezTo>
                    <a:cubicBezTo>
                      <a:pt x="219" y="3"/>
                      <a:pt x="215" y="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30"/>
              <p:cNvSpPr/>
              <p:nvPr/>
            </p:nvSpPr>
            <p:spPr>
              <a:xfrm>
                <a:off x="6605500" y="2974050"/>
                <a:ext cx="163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856" extrusionOk="0">
                    <a:moveTo>
                      <a:pt x="630" y="1"/>
                    </a:moveTo>
                    <a:cubicBezTo>
                      <a:pt x="625" y="1"/>
                      <a:pt x="621" y="3"/>
                      <a:pt x="616" y="8"/>
                    </a:cubicBezTo>
                    <a:cubicBezTo>
                      <a:pt x="367" y="240"/>
                      <a:pt x="161" y="525"/>
                      <a:pt x="10" y="828"/>
                    </a:cubicBezTo>
                    <a:cubicBezTo>
                      <a:pt x="1" y="837"/>
                      <a:pt x="10" y="846"/>
                      <a:pt x="19" y="855"/>
                    </a:cubicBezTo>
                    <a:lnTo>
                      <a:pt x="28" y="855"/>
                    </a:lnTo>
                    <a:cubicBezTo>
                      <a:pt x="28" y="855"/>
                      <a:pt x="37" y="846"/>
                      <a:pt x="45" y="846"/>
                    </a:cubicBezTo>
                    <a:cubicBezTo>
                      <a:pt x="197" y="543"/>
                      <a:pt x="402" y="266"/>
                      <a:pt x="643" y="25"/>
                    </a:cubicBezTo>
                    <a:cubicBezTo>
                      <a:pt x="652" y="25"/>
                      <a:pt x="652" y="8"/>
                      <a:pt x="643" y="8"/>
                    </a:cubicBezTo>
                    <a:cubicBezTo>
                      <a:pt x="639" y="3"/>
                      <a:pt x="634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30"/>
              <p:cNvSpPr/>
              <p:nvPr/>
            </p:nvSpPr>
            <p:spPr>
              <a:xfrm>
                <a:off x="6609750" y="2982250"/>
                <a:ext cx="24775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375" extrusionOk="0">
                    <a:moveTo>
                      <a:pt x="973" y="1"/>
                    </a:moveTo>
                    <a:cubicBezTo>
                      <a:pt x="973" y="1"/>
                      <a:pt x="955" y="1"/>
                      <a:pt x="955" y="10"/>
                    </a:cubicBezTo>
                    <a:cubicBezTo>
                      <a:pt x="607" y="429"/>
                      <a:pt x="295" y="884"/>
                      <a:pt x="9" y="1348"/>
                    </a:cubicBezTo>
                    <a:cubicBezTo>
                      <a:pt x="0" y="1357"/>
                      <a:pt x="0" y="1366"/>
                      <a:pt x="9" y="1375"/>
                    </a:cubicBezTo>
                    <a:lnTo>
                      <a:pt x="18" y="1375"/>
                    </a:lnTo>
                    <a:cubicBezTo>
                      <a:pt x="27" y="1375"/>
                      <a:pt x="36" y="1375"/>
                      <a:pt x="36" y="1366"/>
                    </a:cubicBezTo>
                    <a:cubicBezTo>
                      <a:pt x="322" y="902"/>
                      <a:pt x="643" y="456"/>
                      <a:pt x="982" y="28"/>
                    </a:cubicBezTo>
                    <a:cubicBezTo>
                      <a:pt x="991" y="19"/>
                      <a:pt x="982" y="10"/>
                      <a:pt x="9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30"/>
              <p:cNvSpPr/>
              <p:nvPr/>
            </p:nvSpPr>
            <p:spPr>
              <a:xfrm>
                <a:off x="6614425" y="3001450"/>
                <a:ext cx="241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48" extrusionOk="0">
                    <a:moveTo>
                      <a:pt x="928" y="0"/>
                    </a:moveTo>
                    <a:cubicBezTo>
                      <a:pt x="572" y="410"/>
                      <a:pt x="259" y="848"/>
                      <a:pt x="1" y="1320"/>
                    </a:cubicBezTo>
                    <a:cubicBezTo>
                      <a:pt x="1" y="1329"/>
                      <a:pt x="1" y="1338"/>
                      <a:pt x="10" y="1347"/>
                    </a:cubicBezTo>
                    <a:lnTo>
                      <a:pt x="19" y="1347"/>
                    </a:lnTo>
                    <a:cubicBezTo>
                      <a:pt x="27" y="1347"/>
                      <a:pt x="36" y="1347"/>
                      <a:pt x="36" y="1338"/>
                    </a:cubicBezTo>
                    <a:cubicBezTo>
                      <a:pt x="295" y="865"/>
                      <a:pt x="598" y="428"/>
                      <a:pt x="955" y="27"/>
                    </a:cubicBezTo>
                    <a:cubicBezTo>
                      <a:pt x="964" y="18"/>
                      <a:pt x="964" y="9"/>
                      <a:pt x="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30"/>
              <p:cNvSpPr/>
              <p:nvPr/>
            </p:nvSpPr>
            <p:spPr>
              <a:xfrm>
                <a:off x="6622025" y="3018450"/>
                <a:ext cx="214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76" extrusionOk="0">
                    <a:moveTo>
                      <a:pt x="834" y="0"/>
                    </a:moveTo>
                    <a:cubicBezTo>
                      <a:pt x="830" y="0"/>
                      <a:pt x="825" y="2"/>
                      <a:pt x="821" y="7"/>
                    </a:cubicBezTo>
                    <a:cubicBezTo>
                      <a:pt x="482" y="337"/>
                      <a:pt x="205" y="721"/>
                      <a:pt x="0" y="1149"/>
                    </a:cubicBezTo>
                    <a:cubicBezTo>
                      <a:pt x="0" y="1158"/>
                      <a:pt x="0" y="1167"/>
                      <a:pt x="9" y="1167"/>
                    </a:cubicBezTo>
                    <a:cubicBezTo>
                      <a:pt x="18" y="1176"/>
                      <a:pt x="18" y="1176"/>
                      <a:pt x="18" y="1176"/>
                    </a:cubicBezTo>
                    <a:cubicBezTo>
                      <a:pt x="27" y="1176"/>
                      <a:pt x="36" y="1167"/>
                      <a:pt x="36" y="1158"/>
                    </a:cubicBezTo>
                    <a:cubicBezTo>
                      <a:pt x="241" y="738"/>
                      <a:pt x="509" y="355"/>
                      <a:pt x="848" y="34"/>
                    </a:cubicBezTo>
                    <a:cubicBezTo>
                      <a:pt x="856" y="25"/>
                      <a:pt x="856" y="16"/>
                      <a:pt x="848" y="7"/>
                    </a:cubicBezTo>
                    <a:cubicBezTo>
                      <a:pt x="843" y="2"/>
                      <a:pt x="839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30"/>
              <p:cNvSpPr/>
              <p:nvPr/>
            </p:nvSpPr>
            <p:spPr>
              <a:xfrm>
                <a:off x="6628250" y="3031600"/>
                <a:ext cx="203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203" extrusionOk="0">
                    <a:moveTo>
                      <a:pt x="790" y="1"/>
                    </a:moveTo>
                    <a:cubicBezTo>
                      <a:pt x="786" y="1"/>
                      <a:pt x="781" y="3"/>
                      <a:pt x="777" y="7"/>
                    </a:cubicBezTo>
                    <a:cubicBezTo>
                      <a:pt x="465" y="355"/>
                      <a:pt x="206" y="748"/>
                      <a:pt x="10" y="1176"/>
                    </a:cubicBezTo>
                    <a:cubicBezTo>
                      <a:pt x="1" y="1185"/>
                      <a:pt x="10" y="1194"/>
                      <a:pt x="19" y="1194"/>
                    </a:cubicBezTo>
                    <a:cubicBezTo>
                      <a:pt x="19" y="1203"/>
                      <a:pt x="19" y="1203"/>
                      <a:pt x="19" y="1203"/>
                    </a:cubicBezTo>
                    <a:cubicBezTo>
                      <a:pt x="28" y="1203"/>
                      <a:pt x="36" y="1194"/>
                      <a:pt x="36" y="1185"/>
                    </a:cubicBezTo>
                    <a:cubicBezTo>
                      <a:pt x="233" y="766"/>
                      <a:pt x="491" y="373"/>
                      <a:pt x="804" y="34"/>
                    </a:cubicBezTo>
                    <a:cubicBezTo>
                      <a:pt x="813" y="25"/>
                      <a:pt x="813" y="16"/>
                      <a:pt x="804" y="7"/>
                    </a:cubicBezTo>
                    <a:cubicBezTo>
                      <a:pt x="799" y="3"/>
                      <a:pt x="795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30"/>
              <p:cNvSpPr/>
              <p:nvPr/>
            </p:nvSpPr>
            <p:spPr>
              <a:xfrm>
                <a:off x="6633175" y="3045200"/>
                <a:ext cx="232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391" extrusionOk="0">
                    <a:moveTo>
                      <a:pt x="906" y="1"/>
                    </a:moveTo>
                    <a:cubicBezTo>
                      <a:pt x="901" y="1"/>
                      <a:pt x="897" y="3"/>
                      <a:pt x="892" y="7"/>
                    </a:cubicBezTo>
                    <a:cubicBezTo>
                      <a:pt x="535" y="409"/>
                      <a:pt x="232" y="864"/>
                      <a:pt x="0" y="1363"/>
                    </a:cubicBezTo>
                    <a:cubicBezTo>
                      <a:pt x="0" y="1372"/>
                      <a:pt x="0" y="1381"/>
                      <a:pt x="9" y="1381"/>
                    </a:cubicBezTo>
                    <a:cubicBezTo>
                      <a:pt x="9" y="1390"/>
                      <a:pt x="18" y="1390"/>
                      <a:pt x="18" y="1390"/>
                    </a:cubicBezTo>
                    <a:cubicBezTo>
                      <a:pt x="27" y="1390"/>
                      <a:pt x="27" y="1381"/>
                      <a:pt x="36" y="1372"/>
                    </a:cubicBezTo>
                    <a:cubicBezTo>
                      <a:pt x="259" y="882"/>
                      <a:pt x="562" y="436"/>
                      <a:pt x="919" y="25"/>
                    </a:cubicBezTo>
                    <a:cubicBezTo>
                      <a:pt x="928" y="25"/>
                      <a:pt x="928" y="7"/>
                      <a:pt x="919" y="7"/>
                    </a:cubicBezTo>
                    <a:cubicBezTo>
                      <a:pt x="914" y="3"/>
                      <a:pt x="910" y="1"/>
                      <a:pt x="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30"/>
              <p:cNvSpPr/>
              <p:nvPr/>
            </p:nvSpPr>
            <p:spPr>
              <a:xfrm>
                <a:off x="6640750" y="3061050"/>
                <a:ext cx="2142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274" extrusionOk="0">
                    <a:moveTo>
                      <a:pt x="835" y="0"/>
                    </a:moveTo>
                    <a:cubicBezTo>
                      <a:pt x="830" y="0"/>
                      <a:pt x="826" y="2"/>
                      <a:pt x="821" y="7"/>
                    </a:cubicBezTo>
                    <a:cubicBezTo>
                      <a:pt x="491" y="382"/>
                      <a:pt x="214" y="792"/>
                      <a:pt x="0" y="1247"/>
                    </a:cubicBezTo>
                    <a:cubicBezTo>
                      <a:pt x="0" y="1256"/>
                      <a:pt x="0" y="1265"/>
                      <a:pt x="9" y="1274"/>
                    </a:cubicBezTo>
                    <a:lnTo>
                      <a:pt x="18" y="1274"/>
                    </a:lnTo>
                    <a:cubicBezTo>
                      <a:pt x="27" y="1274"/>
                      <a:pt x="36" y="1265"/>
                      <a:pt x="36" y="1265"/>
                    </a:cubicBezTo>
                    <a:cubicBezTo>
                      <a:pt x="241" y="819"/>
                      <a:pt x="518" y="399"/>
                      <a:pt x="848" y="34"/>
                    </a:cubicBezTo>
                    <a:cubicBezTo>
                      <a:pt x="857" y="25"/>
                      <a:pt x="857" y="16"/>
                      <a:pt x="848" y="7"/>
                    </a:cubicBezTo>
                    <a:cubicBezTo>
                      <a:pt x="843" y="2"/>
                      <a:pt x="839" y="0"/>
                      <a:pt x="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30"/>
              <p:cNvSpPr/>
              <p:nvPr/>
            </p:nvSpPr>
            <p:spPr>
              <a:xfrm>
                <a:off x="6644325" y="3076875"/>
                <a:ext cx="22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382" extrusionOk="0">
                    <a:moveTo>
                      <a:pt x="883" y="1"/>
                    </a:moveTo>
                    <a:cubicBezTo>
                      <a:pt x="879" y="1"/>
                      <a:pt x="874" y="3"/>
                      <a:pt x="874" y="7"/>
                    </a:cubicBezTo>
                    <a:cubicBezTo>
                      <a:pt x="535" y="427"/>
                      <a:pt x="250" y="873"/>
                      <a:pt x="9" y="1354"/>
                    </a:cubicBezTo>
                    <a:cubicBezTo>
                      <a:pt x="0" y="1363"/>
                      <a:pt x="9" y="1372"/>
                      <a:pt x="18" y="1372"/>
                    </a:cubicBezTo>
                    <a:cubicBezTo>
                      <a:pt x="18" y="1381"/>
                      <a:pt x="27" y="1381"/>
                      <a:pt x="27" y="1381"/>
                    </a:cubicBezTo>
                    <a:cubicBezTo>
                      <a:pt x="36" y="1381"/>
                      <a:pt x="36" y="1372"/>
                      <a:pt x="45" y="1372"/>
                    </a:cubicBezTo>
                    <a:cubicBezTo>
                      <a:pt x="277" y="890"/>
                      <a:pt x="571" y="444"/>
                      <a:pt x="901" y="34"/>
                    </a:cubicBezTo>
                    <a:cubicBezTo>
                      <a:pt x="901" y="25"/>
                      <a:pt x="901" y="16"/>
                      <a:pt x="892" y="7"/>
                    </a:cubicBezTo>
                    <a:cubicBezTo>
                      <a:pt x="892" y="3"/>
                      <a:pt x="888" y="1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30"/>
              <p:cNvSpPr/>
              <p:nvPr/>
            </p:nvSpPr>
            <p:spPr>
              <a:xfrm>
                <a:off x="6648550" y="3091600"/>
                <a:ext cx="2345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471" extrusionOk="0">
                    <a:moveTo>
                      <a:pt x="915" y="0"/>
                    </a:moveTo>
                    <a:cubicBezTo>
                      <a:pt x="911" y="0"/>
                      <a:pt x="906" y="3"/>
                      <a:pt x="902" y="7"/>
                    </a:cubicBezTo>
                    <a:cubicBezTo>
                      <a:pt x="598" y="480"/>
                      <a:pt x="295" y="962"/>
                      <a:pt x="10" y="1443"/>
                    </a:cubicBezTo>
                    <a:cubicBezTo>
                      <a:pt x="1" y="1452"/>
                      <a:pt x="1" y="1461"/>
                      <a:pt x="10" y="1470"/>
                    </a:cubicBezTo>
                    <a:lnTo>
                      <a:pt x="18" y="1470"/>
                    </a:lnTo>
                    <a:cubicBezTo>
                      <a:pt x="27" y="1470"/>
                      <a:pt x="36" y="1470"/>
                      <a:pt x="36" y="1461"/>
                    </a:cubicBezTo>
                    <a:cubicBezTo>
                      <a:pt x="331" y="979"/>
                      <a:pt x="634" y="498"/>
                      <a:pt x="937" y="34"/>
                    </a:cubicBezTo>
                    <a:cubicBezTo>
                      <a:pt x="937" y="25"/>
                      <a:pt x="937" y="7"/>
                      <a:pt x="928" y="7"/>
                    </a:cubicBezTo>
                    <a:cubicBezTo>
                      <a:pt x="924" y="3"/>
                      <a:pt x="919" y="0"/>
                      <a:pt x="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30"/>
              <p:cNvSpPr/>
              <p:nvPr/>
            </p:nvSpPr>
            <p:spPr>
              <a:xfrm>
                <a:off x="6653900" y="3111825"/>
                <a:ext cx="227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384" extrusionOk="0">
                    <a:moveTo>
                      <a:pt x="902" y="1"/>
                    </a:moveTo>
                    <a:cubicBezTo>
                      <a:pt x="893" y="1"/>
                      <a:pt x="875" y="1"/>
                      <a:pt x="875" y="10"/>
                    </a:cubicBezTo>
                    <a:cubicBezTo>
                      <a:pt x="554" y="438"/>
                      <a:pt x="259" y="893"/>
                      <a:pt x="1" y="1357"/>
                    </a:cubicBezTo>
                    <a:cubicBezTo>
                      <a:pt x="1" y="1366"/>
                      <a:pt x="1" y="1384"/>
                      <a:pt x="10" y="1384"/>
                    </a:cubicBezTo>
                    <a:lnTo>
                      <a:pt x="19" y="1384"/>
                    </a:lnTo>
                    <a:cubicBezTo>
                      <a:pt x="27" y="1384"/>
                      <a:pt x="27" y="1384"/>
                      <a:pt x="36" y="1375"/>
                    </a:cubicBezTo>
                    <a:cubicBezTo>
                      <a:pt x="295" y="911"/>
                      <a:pt x="581" y="456"/>
                      <a:pt x="902" y="28"/>
                    </a:cubicBezTo>
                    <a:cubicBezTo>
                      <a:pt x="911" y="19"/>
                      <a:pt x="911" y="10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30"/>
              <p:cNvSpPr/>
              <p:nvPr/>
            </p:nvSpPr>
            <p:spPr>
              <a:xfrm>
                <a:off x="6658150" y="3124375"/>
                <a:ext cx="2610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640" extrusionOk="0">
                    <a:moveTo>
                      <a:pt x="1018" y="1"/>
                    </a:moveTo>
                    <a:cubicBezTo>
                      <a:pt x="1013" y="1"/>
                      <a:pt x="1008" y="3"/>
                      <a:pt x="1008" y="7"/>
                    </a:cubicBezTo>
                    <a:cubicBezTo>
                      <a:pt x="634" y="516"/>
                      <a:pt x="304" y="1060"/>
                      <a:pt x="9" y="1613"/>
                    </a:cubicBezTo>
                    <a:cubicBezTo>
                      <a:pt x="0" y="1622"/>
                      <a:pt x="9" y="1631"/>
                      <a:pt x="18" y="1640"/>
                    </a:cubicBezTo>
                    <a:lnTo>
                      <a:pt x="27" y="1640"/>
                    </a:lnTo>
                    <a:cubicBezTo>
                      <a:pt x="27" y="1640"/>
                      <a:pt x="36" y="1640"/>
                      <a:pt x="45" y="1631"/>
                    </a:cubicBezTo>
                    <a:cubicBezTo>
                      <a:pt x="330" y="1078"/>
                      <a:pt x="669" y="543"/>
                      <a:pt x="1035" y="34"/>
                    </a:cubicBezTo>
                    <a:cubicBezTo>
                      <a:pt x="1044" y="25"/>
                      <a:pt x="1044" y="7"/>
                      <a:pt x="1035" y="7"/>
                    </a:cubicBezTo>
                    <a:cubicBezTo>
                      <a:pt x="1031" y="3"/>
                      <a:pt x="1024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30"/>
              <p:cNvSpPr/>
              <p:nvPr/>
            </p:nvSpPr>
            <p:spPr>
              <a:xfrm>
                <a:off x="6663275" y="3138200"/>
                <a:ext cx="252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658" extrusionOk="0">
                    <a:moveTo>
                      <a:pt x="986" y="1"/>
                    </a:moveTo>
                    <a:cubicBezTo>
                      <a:pt x="982" y="1"/>
                      <a:pt x="977" y="3"/>
                      <a:pt x="973" y="7"/>
                    </a:cubicBezTo>
                    <a:lnTo>
                      <a:pt x="9" y="1631"/>
                    </a:lnTo>
                    <a:cubicBezTo>
                      <a:pt x="0" y="1640"/>
                      <a:pt x="9" y="1649"/>
                      <a:pt x="18" y="1658"/>
                    </a:cubicBezTo>
                    <a:lnTo>
                      <a:pt x="27" y="1658"/>
                    </a:lnTo>
                    <a:cubicBezTo>
                      <a:pt x="27" y="1658"/>
                      <a:pt x="36" y="1658"/>
                      <a:pt x="36" y="1649"/>
                    </a:cubicBezTo>
                    <a:lnTo>
                      <a:pt x="1008" y="34"/>
                    </a:lnTo>
                    <a:cubicBezTo>
                      <a:pt x="1008" y="25"/>
                      <a:pt x="1008" y="7"/>
                      <a:pt x="1000" y="7"/>
                    </a:cubicBezTo>
                    <a:cubicBezTo>
                      <a:pt x="995" y="3"/>
                      <a:pt x="991" y="1"/>
                      <a:pt x="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30"/>
              <p:cNvSpPr/>
              <p:nvPr/>
            </p:nvSpPr>
            <p:spPr>
              <a:xfrm>
                <a:off x="6670400" y="3159125"/>
                <a:ext cx="2322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562" extrusionOk="0">
                    <a:moveTo>
                      <a:pt x="911" y="0"/>
                    </a:moveTo>
                    <a:cubicBezTo>
                      <a:pt x="902" y="0"/>
                      <a:pt x="893" y="0"/>
                      <a:pt x="884" y="9"/>
                    </a:cubicBezTo>
                    <a:cubicBezTo>
                      <a:pt x="554" y="491"/>
                      <a:pt x="260" y="1008"/>
                      <a:pt x="10" y="1535"/>
                    </a:cubicBezTo>
                    <a:cubicBezTo>
                      <a:pt x="1" y="1543"/>
                      <a:pt x="10" y="1561"/>
                      <a:pt x="19" y="1561"/>
                    </a:cubicBezTo>
                    <a:lnTo>
                      <a:pt x="28" y="1561"/>
                    </a:lnTo>
                    <a:cubicBezTo>
                      <a:pt x="37" y="1561"/>
                      <a:pt x="37" y="1561"/>
                      <a:pt x="45" y="1552"/>
                    </a:cubicBezTo>
                    <a:cubicBezTo>
                      <a:pt x="295" y="1026"/>
                      <a:pt x="590" y="509"/>
                      <a:pt x="920" y="27"/>
                    </a:cubicBezTo>
                    <a:cubicBezTo>
                      <a:pt x="929" y="18"/>
                      <a:pt x="920" y="9"/>
                      <a:pt x="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30"/>
              <p:cNvSpPr/>
              <p:nvPr/>
            </p:nvSpPr>
            <p:spPr>
              <a:xfrm>
                <a:off x="6675975" y="3168975"/>
                <a:ext cx="274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650" extrusionOk="0">
                    <a:moveTo>
                      <a:pt x="1076" y="1"/>
                    </a:moveTo>
                    <a:cubicBezTo>
                      <a:pt x="1071" y="1"/>
                      <a:pt x="1067" y="3"/>
                      <a:pt x="1063" y="8"/>
                    </a:cubicBezTo>
                    <a:cubicBezTo>
                      <a:pt x="679" y="525"/>
                      <a:pt x="331" y="1069"/>
                      <a:pt x="1" y="1622"/>
                    </a:cubicBezTo>
                    <a:cubicBezTo>
                      <a:pt x="1" y="1631"/>
                      <a:pt x="1" y="1640"/>
                      <a:pt x="10" y="1649"/>
                    </a:cubicBezTo>
                    <a:lnTo>
                      <a:pt x="19" y="1649"/>
                    </a:lnTo>
                    <a:cubicBezTo>
                      <a:pt x="28" y="1649"/>
                      <a:pt x="37" y="1649"/>
                      <a:pt x="37" y="1640"/>
                    </a:cubicBezTo>
                    <a:cubicBezTo>
                      <a:pt x="358" y="1087"/>
                      <a:pt x="715" y="543"/>
                      <a:pt x="1089" y="34"/>
                    </a:cubicBezTo>
                    <a:cubicBezTo>
                      <a:pt x="1098" y="25"/>
                      <a:pt x="1098" y="8"/>
                      <a:pt x="1089" y="8"/>
                    </a:cubicBezTo>
                    <a:cubicBezTo>
                      <a:pt x="1085" y="3"/>
                      <a:pt x="1080" y="1"/>
                      <a:pt x="1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30"/>
              <p:cNvSpPr/>
              <p:nvPr/>
            </p:nvSpPr>
            <p:spPr>
              <a:xfrm>
                <a:off x="6682225" y="3185700"/>
                <a:ext cx="28125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21" extrusionOk="0">
                    <a:moveTo>
                      <a:pt x="1102" y="1"/>
                    </a:moveTo>
                    <a:cubicBezTo>
                      <a:pt x="1098" y="1"/>
                      <a:pt x="1094" y="3"/>
                      <a:pt x="1089" y="8"/>
                    </a:cubicBezTo>
                    <a:cubicBezTo>
                      <a:pt x="661" y="525"/>
                      <a:pt x="295" y="1087"/>
                      <a:pt x="10" y="1694"/>
                    </a:cubicBezTo>
                    <a:cubicBezTo>
                      <a:pt x="1" y="1703"/>
                      <a:pt x="10" y="1712"/>
                      <a:pt x="19" y="1721"/>
                    </a:cubicBezTo>
                    <a:lnTo>
                      <a:pt x="27" y="1721"/>
                    </a:lnTo>
                    <a:cubicBezTo>
                      <a:pt x="36" y="1721"/>
                      <a:pt x="36" y="1721"/>
                      <a:pt x="45" y="1712"/>
                    </a:cubicBezTo>
                    <a:cubicBezTo>
                      <a:pt x="331" y="1105"/>
                      <a:pt x="697" y="543"/>
                      <a:pt x="1125" y="34"/>
                    </a:cubicBezTo>
                    <a:cubicBezTo>
                      <a:pt x="1125" y="26"/>
                      <a:pt x="1125" y="17"/>
                      <a:pt x="1116" y="8"/>
                    </a:cubicBezTo>
                    <a:cubicBezTo>
                      <a:pt x="1111" y="3"/>
                      <a:pt x="1107" y="1"/>
                      <a:pt x="1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30"/>
              <p:cNvSpPr/>
              <p:nvPr/>
            </p:nvSpPr>
            <p:spPr>
              <a:xfrm>
                <a:off x="6691600" y="3201400"/>
                <a:ext cx="267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655" extrusionOk="0">
                    <a:moveTo>
                      <a:pt x="1054" y="0"/>
                    </a:moveTo>
                    <a:cubicBezTo>
                      <a:pt x="1048" y="0"/>
                      <a:pt x="1042" y="7"/>
                      <a:pt x="1035" y="13"/>
                    </a:cubicBezTo>
                    <a:cubicBezTo>
                      <a:pt x="678" y="530"/>
                      <a:pt x="330" y="1075"/>
                      <a:pt x="9" y="1628"/>
                    </a:cubicBezTo>
                    <a:cubicBezTo>
                      <a:pt x="0" y="1637"/>
                      <a:pt x="9" y="1646"/>
                      <a:pt x="18" y="1655"/>
                    </a:cubicBezTo>
                    <a:lnTo>
                      <a:pt x="27" y="1655"/>
                    </a:lnTo>
                    <a:cubicBezTo>
                      <a:pt x="27" y="1655"/>
                      <a:pt x="36" y="1655"/>
                      <a:pt x="45" y="1646"/>
                    </a:cubicBezTo>
                    <a:cubicBezTo>
                      <a:pt x="357" y="1093"/>
                      <a:pt x="705" y="557"/>
                      <a:pt x="1071" y="31"/>
                    </a:cubicBezTo>
                    <a:cubicBezTo>
                      <a:pt x="1071" y="22"/>
                      <a:pt x="1071" y="13"/>
                      <a:pt x="1062" y="4"/>
                    </a:cubicBezTo>
                    <a:cubicBezTo>
                      <a:pt x="1059" y="2"/>
                      <a:pt x="1057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30"/>
              <p:cNvSpPr/>
              <p:nvPr/>
            </p:nvSpPr>
            <p:spPr>
              <a:xfrm>
                <a:off x="6695175" y="3211575"/>
                <a:ext cx="337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078" extrusionOk="0">
                    <a:moveTo>
                      <a:pt x="1325" y="1"/>
                    </a:moveTo>
                    <a:cubicBezTo>
                      <a:pt x="1320" y="1"/>
                      <a:pt x="1316" y="3"/>
                      <a:pt x="1312" y="8"/>
                    </a:cubicBezTo>
                    <a:cubicBezTo>
                      <a:pt x="830" y="659"/>
                      <a:pt x="393" y="1346"/>
                      <a:pt x="9" y="2050"/>
                    </a:cubicBezTo>
                    <a:cubicBezTo>
                      <a:pt x="0" y="2059"/>
                      <a:pt x="0" y="2068"/>
                      <a:pt x="9" y="2077"/>
                    </a:cubicBezTo>
                    <a:lnTo>
                      <a:pt x="18" y="2077"/>
                    </a:lnTo>
                    <a:cubicBezTo>
                      <a:pt x="27" y="2077"/>
                      <a:pt x="36" y="2077"/>
                      <a:pt x="36" y="2068"/>
                    </a:cubicBezTo>
                    <a:cubicBezTo>
                      <a:pt x="428" y="1363"/>
                      <a:pt x="865" y="677"/>
                      <a:pt x="1338" y="34"/>
                    </a:cubicBezTo>
                    <a:cubicBezTo>
                      <a:pt x="1347" y="25"/>
                      <a:pt x="1347" y="8"/>
                      <a:pt x="1338" y="8"/>
                    </a:cubicBezTo>
                    <a:cubicBezTo>
                      <a:pt x="1334" y="3"/>
                      <a:pt x="1329" y="1"/>
                      <a:pt x="1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30"/>
              <p:cNvSpPr/>
              <p:nvPr/>
            </p:nvSpPr>
            <p:spPr>
              <a:xfrm>
                <a:off x="6702300" y="3230775"/>
                <a:ext cx="314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854" extrusionOk="0">
                    <a:moveTo>
                      <a:pt x="1236" y="0"/>
                    </a:moveTo>
                    <a:cubicBezTo>
                      <a:pt x="1232" y="0"/>
                      <a:pt x="1227" y="2"/>
                      <a:pt x="1223" y="7"/>
                    </a:cubicBezTo>
                    <a:cubicBezTo>
                      <a:pt x="812" y="604"/>
                      <a:pt x="402" y="1211"/>
                      <a:pt x="10" y="1827"/>
                    </a:cubicBezTo>
                    <a:cubicBezTo>
                      <a:pt x="1" y="1836"/>
                      <a:pt x="10" y="1844"/>
                      <a:pt x="18" y="1853"/>
                    </a:cubicBezTo>
                    <a:lnTo>
                      <a:pt x="27" y="1853"/>
                    </a:lnTo>
                    <a:cubicBezTo>
                      <a:pt x="36" y="1853"/>
                      <a:pt x="36" y="1853"/>
                      <a:pt x="45" y="1844"/>
                    </a:cubicBezTo>
                    <a:cubicBezTo>
                      <a:pt x="429" y="1238"/>
                      <a:pt x="839" y="622"/>
                      <a:pt x="1258" y="33"/>
                    </a:cubicBezTo>
                    <a:cubicBezTo>
                      <a:pt x="1258" y="25"/>
                      <a:pt x="1258" y="7"/>
                      <a:pt x="1250" y="7"/>
                    </a:cubicBezTo>
                    <a:cubicBezTo>
                      <a:pt x="1245" y="2"/>
                      <a:pt x="1241" y="0"/>
                      <a:pt x="1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30"/>
              <p:cNvSpPr/>
              <p:nvPr/>
            </p:nvSpPr>
            <p:spPr>
              <a:xfrm>
                <a:off x="6707425" y="3246550"/>
                <a:ext cx="35725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079" extrusionOk="0">
                    <a:moveTo>
                      <a:pt x="1419" y="0"/>
                    </a:moveTo>
                    <a:cubicBezTo>
                      <a:pt x="1410" y="0"/>
                      <a:pt x="1401" y="0"/>
                      <a:pt x="1392" y="9"/>
                    </a:cubicBezTo>
                    <a:cubicBezTo>
                      <a:pt x="920" y="669"/>
                      <a:pt x="456" y="1356"/>
                      <a:pt x="10" y="2043"/>
                    </a:cubicBezTo>
                    <a:cubicBezTo>
                      <a:pt x="1" y="2052"/>
                      <a:pt x="1" y="2070"/>
                      <a:pt x="10" y="2070"/>
                    </a:cubicBezTo>
                    <a:cubicBezTo>
                      <a:pt x="19" y="2079"/>
                      <a:pt x="19" y="2079"/>
                      <a:pt x="19" y="2079"/>
                    </a:cubicBezTo>
                    <a:cubicBezTo>
                      <a:pt x="28" y="2079"/>
                      <a:pt x="36" y="2070"/>
                      <a:pt x="36" y="2070"/>
                    </a:cubicBezTo>
                    <a:cubicBezTo>
                      <a:pt x="483" y="1383"/>
                      <a:pt x="955" y="696"/>
                      <a:pt x="1428" y="27"/>
                    </a:cubicBezTo>
                    <a:cubicBezTo>
                      <a:pt x="1428" y="18"/>
                      <a:pt x="1428" y="9"/>
                      <a:pt x="1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30"/>
              <p:cNvSpPr/>
              <p:nvPr/>
            </p:nvSpPr>
            <p:spPr>
              <a:xfrm>
                <a:off x="6713000" y="3260650"/>
                <a:ext cx="395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229" extrusionOk="0">
                    <a:moveTo>
                      <a:pt x="1558" y="0"/>
                    </a:moveTo>
                    <a:cubicBezTo>
                      <a:pt x="1553" y="0"/>
                      <a:pt x="1549" y="3"/>
                      <a:pt x="1544" y="7"/>
                    </a:cubicBezTo>
                    <a:cubicBezTo>
                      <a:pt x="991" y="703"/>
                      <a:pt x="474" y="1443"/>
                      <a:pt x="10" y="2202"/>
                    </a:cubicBezTo>
                    <a:cubicBezTo>
                      <a:pt x="1" y="2211"/>
                      <a:pt x="1" y="2220"/>
                      <a:pt x="10" y="2228"/>
                    </a:cubicBezTo>
                    <a:lnTo>
                      <a:pt x="28" y="2228"/>
                    </a:lnTo>
                    <a:cubicBezTo>
                      <a:pt x="28" y="2228"/>
                      <a:pt x="36" y="2228"/>
                      <a:pt x="36" y="2220"/>
                    </a:cubicBezTo>
                    <a:cubicBezTo>
                      <a:pt x="509" y="1461"/>
                      <a:pt x="1027" y="730"/>
                      <a:pt x="1580" y="34"/>
                    </a:cubicBezTo>
                    <a:cubicBezTo>
                      <a:pt x="1580" y="25"/>
                      <a:pt x="1580" y="7"/>
                      <a:pt x="1571" y="7"/>
                    </a:cubicBezTo>
                    <a:cubicBezTo>
                      <a:pt x="1566" y="3"/>
                      <a:pt x="1562" y="0"/>
                      <a:pt x="1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30"/>
              <p:cNvSpPr/>
              <p:nvPr/>
            </p:nvSpPr>
            <p:spPr>
              <a:xfrm>
                <a:off x="6720600" y="3276475"/>
                <a:ext cx="39500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247" extrusionOk="0">
                    <a:moveTo>
                      <a:pt x="1557" y="1"/>
                    </a:moveTo>
                    <a:cubicBezTo>
                      <a:pt x="1552" y="1"/>
                      <a:pt x="1548" y="3"/>
                      <a:pt x="1543" y="8"/>
                    </a:cubicBezTo>
                    <a:cubicBezTo>
                      <a:pt x="1044" y="748"/>
                      <a:pt x="526" y="1488"/>
                      <a:pt x="9" y="2220"/>
                    </a:cubicBezTo>
                    <a:cubicBezTo>
                      <a:pt x="0" y="2220"/>
                      <a:pt x="0" y="2238"/>
                      <a:pt x="9" y="2238"/>
                    </a:cubicBezTo>
                    <a:cubicBezTo>
                      <a:pt x="9" y="2247"/>
                      <a:pt x="18" y="2247"/>
                      <a:pt x="18" y="2247"/>
                    </a:cubicBezTo>
                    <a:cubicBezTo>
                      <a:pt x="27" y="2247"/>
                      <a:pt x="36" y="2247"/>
                      <a:pt x="36" y="2238"/>
                    </a:cubicBezTo>
                    <a:cubicBezTo>
                      <a:pt x="562" y="1515"/>
                      <a:pt x="1080" y="775"/>
                      <a:pt x="1579" y="34"/>
                    </a:cubicBezTo>
                    <a:cubicBezTo>
                      <a:pt x="1579" y="25"/>
                      <a:pt x="1579" y="8"/>
                      <a:pt x="1570" y="8"/>
                    </a:cubicBezTo>
                    <a:cubicBezTo>
                      <a:pt x="1566" y="3"/>
                      <a:pt x="1561" y="1"/>
                      <a:pt x="1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30"/>
              <p:cNvSpPr/>
              <p:nvPr/>
            </p:nvSpPr>
            <p:spPr>
              <a:xfrm>
                <a:off x="6726400" y="3289500"/>
                <a:ext cx="4282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511" extrusionOk="0">
                    <a:moveTo>
                      <a:pt x="1687" y="0"/>
                    </a:moveTo>
                    <a:cubicBezTo>
                      <a:pt x="1681" y="0"/>
                      <a:pt x="1675" y="7"/>
                      <a:pt x="1668" y="13"/>
                    </a:cubicBezTo>
                    <a:lnTo>
                      <a:pt x="0" y="2484"/>
                    </a:lnTo>
                    <a:cubicBezTo>
                      <a:pt x="0" y="2493"/>
                      <a:pt x="0" y="2502"/>
                      <a:pt x="9" y="2511"/>
                    </a:cubicBezTo>
                    <a:lnTo>
                      <a:pt x="18" y="2511"/>
                    </a:lnTo>
                    <a:cubicBezTo>
                      <a:pt x="27" y="2511"/>
                      <a:pt x="27" y="2511"/>
                      <a:pt x="36" y="2502"/>
                    </a:cubicBezTo>
                    <a:lnTo>
                      <a:pt x="1704" y="31"/>
                    </a:lnTo>
                    <a:cubicBezTo>
                      <a:pt x="1713" y="22"/>
                      <a:pt x="1704" y="13"/>
                      <a:pt x="1695" y="4"/>
                    </a:cubicBezTo>
                    <a:cubicBezTo>
                      <a:pt x="1692" y="1"/>
                      <a:pt x="1690" y="0"/>
                      <a:pt x="1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30"/>
              <p:cNvSpPr/>
              <p:nvPr/>
            </p:nvSpPr>
            <p:spPr>
              <a:xfrm>
                <a:off x="6735300" y="3301025"/>
                <a:ext cx="457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639" extrusionOk="0">
                    <a:moveTo>
                      <a:pt x="1807" y="0"/>
                    </a:moveTo>
                    <a:cubicBezTo>
                      <a:pt x="1803" y="0"/>
                      <a:pt x="1798" y="2"/>
                      <a:pt x="1794" y="7"/>
                    </a:cubicBezTo>
                    <a:cubicBezTo>
                      <a:pt x="1152" y="836"/>
                      <a:pt x="545" y="1711"/>
                      <a:pt x="10" y="2612"/>
                    </a:cubicBezTo>
                    <a:cubicBezTo>
                      <a:pt x="1" y="2621"/>
                      <a:pt x="10" y="2630"/>
                      <a:pt x="19" y="2639"/>
                    </a:cubicBezTo>
                    <a:lnTo>
                      <a:pt x="28" y="2639"/>
                    </a:lnTo>
                    <a:cubicBezTo>
                      <a:pt x="28" y="2639"/>
                      <a:pt x="37" y="2639"/>
                      <a:pt x="37" y="2630"/>
                    </a:cubicBezTo>
                    <a:cubicBezTo>
                      <a:pt x="581" y="1729"/>
                      <a:pt x="1178" y="854"/>
                      <a:pt x="1830" y="34"/>
                    </a:cubicBezTo>
                    <a:cubicBezTo>
                      <a:pt x="1830" y="25"/>
                      <a:pt x="1830" y="16"/>
                      <a:pt x="1821" y="7"/>
                    </a:cubicBezTo>
                    <a:cubicBezTo>
                      <a:pt x="1816" y="2"/>
                      <a:pt x="1812" y="0"/>
                      <a:pt x="1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30"/>
              <p:cNvSpPr/>
              <p:nvPr/>
            </p:nvSpPr>
            <p:spPr>
              <a:xfrm>
                <a:off x="6743550" y="3315075"/>
                <a:ext cx="47550" cy="72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2898" extrusionOk="0">
                    <a:moveTo>
                      <a:pt x="1879" y="0"/>
                    </a:moveTo>
                    <a:cubicBezTo>
                      <a:pt x="1874" y="0"/>
                      <a:pt x="1870" y="2"/>
                      <a:pt x="1865" y="7"/>
                    </a:cubicBezTo>
                    <a:cubicBezTo>
                      <a:pt x="1161" y="899"/>
                      <a:pt x="536" y="1862"/>
                      <a:pt x="10" y="2870"/>
                    </a:cubicBezTo>
                    <a:cubicBezTo>
                      <a:pt x="1" y="2879"/>
                      <a:pt x="10" y="2888"/>
                      <a:pt x="19" y="2897"/>
                    </a:cubicBezTo>
                    <a:lnTo>
                      <a:pt x="28" y="2897"/>
                    </a:lnTo>
                    <a:cubicBezTo>
                      <a:pt x="28" y="2897"/>
                      <a:pt x="37" y="2897"/>
                      <a:pt x="46" y="2888"/>
                    </a:cubicBezTo>
                    <a:cubicBezTo>
                      <a:pt x="572" y="1880"/>
                      <a:pt x="1196" y="926"/>
                      <a:pt x="1892" y="34"/>
                    </a:cubicBezTo>
                    <a:cubicBezTo>
                      <a:pt x="1901" y="25"/>
                      <a:pt x="1901" y="16"/>
                      <a:pt x="1892" y="7"/>
                    </a:cubicBezTo>
                    <a:cubicBezTo>
                      <a:pt x="1888" y="2"/>
                      <a:pt x="1883" y="0"/>
                      <a:pt x="18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30"/>
              <p:cNvSpPr/>
              <p:nvPr/>
            </p:nvSpPr>
            <p:spPr>
              <a:xfrm>
                <a:off x="6752925" y="3332850"/>
                <a:ext cx="4485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776" extrusionOk="0">
                    <a:moveTo>
                      <a:pt x="1785" y="1"/>
                    </a:moveTo>
                    <a:cubicBezTo>
                      <a:pt x="1776" y="1"/>
                      <a:pt x="1767" y="1"/>
                      <a:pt x="1758" y="10"/>
                    </a:cubicBezTo>
                    <a:cubicBezTo>
                      <a:pt x="1089" y="857"/>
                      <a:pt x="500" y="1785"/>
                      <a:pt x="10" y="2748"/>
                    </a:cubicBezTo>
                    <a:cubicBezTo>
                      <a:pt x="1" y="2757"/>
                      <a:pt x="1" y="2775"/>
                      <a:pt x="10" y="2775"/>
                    </a:cubicBezTo>
                    <a:lnTo>
                      <a:pt x="19" y="2775"/>
                    </a:lnTo>
                    <a:cubicBezTo>
                      <a:pt x="27" y="2775"/>
                      <a:pt x="36" y="2775"/>
                      <a:pt x="36" y="2766"/>
                    </a:cubicBezTo>
                    <a:cubicBezTo>
                      <a:pt x="527" y="1803"/>
                      <a:pt x="1116" y="884"/>
                      <a:pt x="1785" y="27"/>
                    </a:cubicBezTo>
                    <a:cubicBezTo>
                      <a:pt x="1794" y="27"/>
                      <a:pt x="1794" y="10"/>
                      <a:pt x="1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30"/>
              <p:cNvSpPr/>
              <p:nvPr/>
            </p:nvSpPr>
            <p:spPr>
              <a:xfrm>
                <a:off x="6759850" y="3339900"/>
                <a:ext cx="51325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96" extrusionOk="0">
                    <a:moveTo>
                      <a:pt x="2031" y="0"/>
                    </a:moveTo>
                    <a:cubicBezTo>
                      <a:pt x="2025" y="0"/>
                      <a:pt x="2016" y="7"/>
                      <a:pt x="2016" y="13"/>
                    </a:cubicBezTo>
                    <a:cubicBezTo>
                      <a:pt x="1231" y="1021"/>
                      <a:pt x="553" y="2118"/>
                      <a:pt x="0" y="3269"/>
                    </a:cubicBezTo>
                    <a:cubicBezTo>
                      <a:pt x="0" y="3278"/>
                      <a:pt x="0" y="3287"/>
                      <a:pt x="9" y="3296"/>
                    </a:cubicBezTo>
                    <a:lnTo>
                      <a:pt x="18" y="3296"/>
                    </a:lnTo>
                    <a:cubicBezTo>
                      <a:pt x="27" y="3296"/>
                      <a:pt x="27" y="3296"/>
                      <a:pt x="36" y="3287"/>
                    </a:cubicBezTo>
                    <a:cubicBezTo>
                      <a:pt x="589" y="2136"/>
                      <a:pt x="1267" y="1039"/>
                      <a:pt x="2043" y="31"/>
                    </a:cubicBezTo>
                    <a:cubicBezTo>
                      <a:pt x="2052" y="22"/>
                      <a:pt x="2043" y="13"/>
                      <a:pt x="2034" y="4"/>
                    </a:cubicBezTo>
                    <a:cubicBezTo>
                      <a:pt x="2034" y="1"/>
                      <a:pt x="2033" y="0"/>
                      <a:pt x="2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30"/>
              <p:cNvSpPr/>
              <p:nvPr/>
            </p:nvSpPr>
            <p:spPr>
              <a:xfrm>
                <a:off x="6777025" y="3350925"/>
                <a:ext cx="49075" cy="7585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3034" extrusionOk="0">
                    <a:moveTo>
                      <a:pt x="1954" y="0"/>
                    </a:moveTo>
                    <a:cubicBezTo>
                      <a:pt x="1945" y="0"/>
                      <a:pt x="1936" y="0"/>
                      <a:pt x="1927" y="9"/>
                    </a:cubicBezTo>
                    <a:cubicBezTo>
                      <a:pt x="1204" y="946"/>
                      <a:pt x="562" y="1954"/>
                      <a:pt x="0" y="3007"/>
                    </a:cubicBezTo>
                    <a:cubicBezTo>
                      <a:pt x="0" y="3016"/>
                      <a:pt x="0" y="3024"/>
                      <a:pt x="9" y="3033"/>
                    </a:cubicBezTo>
                    <a:lnTo>
                      <a:pt x="18" y="3033"/>
                    </a:lnTo>
                    <a:cubicBezTo>
                      <a:pt x="27" y="3033"/>
                      <a:pt x="27" y="3024"/>
                      <a:pt x="36" y="3024"/>
                    </a:cubicBezTo>
                    <a:cubicBezTo>
                      <a:pt x="589" y="1972"/>
                      <a:pt x="1240" y="973"/>
                      <a:pt x="1954" y="27"/>
                    </a:cubicBezTo>
                    <a:cubicBezTo>
                      <a:pt x="1963" y="18"/>
                      <a:pt x="1963" y="9"/>
                      <a:pt x="1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30"/>
              <p:cNvSpPr/>
              <p:nvPr/>
            </p:nvSpPr>
            <p:spPr>
              <a:xfrm>
                <a:off x="6794850" y="3359175"/>
                <a:ext cx="4330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766" extrusionOk="0">
                    <a:moveTo>
                      <a:pt x="1723" y="0"/>
                    </a:moveTo>
                    <a:cubicBezTo>
                      <a:pt x="1714" y="0"/>
                      <a:pt x="1705" y="0"/>
                      <a:pt x="1696" y="9"/>
                    </a:cubicBezTo>
                    <a:cubicBezTo>
                      <a:pt x="1080" y="883"/>
                      <a:pt x="518" y="1802"/>
                      <a:pt x="10" y="2739"/>
                    </a:cubicBezTo>
                    <a:cubicBezTo>
                      <a:pt x="1" y="2748"/>
                      <a:pt x="10" y="2757"/>
                      <a:pt x="19" y="2766"/>
                    </a:cubicBezTo>
                    <a:lnTo>
                      <a:pt x="28" y="2766"/>
                    </a:lnTo>
                    <a:cubicBezTo>
                      <a:pt x="28" y="2766"/>
                      <a:pt x="37" y="2766"/>
                      <a:pt x="37" y="2757"/>
                    </a:cubicBezTo>
                    <a:cubicBezTo>
                      <a:pt x="545" y="1820"/>
                      <a:pt x="1116" y="901"/>
                      <a:pt x="1732" y="27"/>
                    </a:cubicBezTo>
                    <a:cubicBezTo>
                      <a:pt x="1732" y="18"/>
                      <a:pt x="1732" y="9"/>
                      <a:pt x="1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30"/>
              <p:cNvSpPr/>
              <p:nvPr/>
            </p:nvSpPr>
            <p:spPr>
              <a:xfrm>
                <a:off x="6814475" y="3366000"/>
                <a:ext cx="37500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2431" extrusionOk="0">
                    <a:moveTo>
                      <a:pt x="1481" y="0"/>
                    </a:moveTo>
                    <a:cubicBezTo>
                      <a:pt x="1473" y="0"/>
                      <a:pt x="1464" y="6"/>
                      <a:pt x="1464" y="13"/>
                    </a:cubicBezTo>
                    <a:cubicBezTo>
                      <a:pt x="947" y="780"/>
                      <a:pt x="456" y="1592"/>
                      <a:pt x="10" y="2404"/>
                    </a:cubicBezTo>
                    <a:cubicBezTo>
                      <a:pt x="1" y="2413"/>
                      <a:pt x="10" y="2430"/>
                      <a:pt x="19" y="2430"/>
                    </a:cubicBezTo>
                    <a:lnTo>
                      <a:pt x="28" y="2430"/>
                    </a:lnTo>
                    <a:cubicBezTo>
                      <a:pt x="28" y="2430"/>
                      <a:pt x="37" y="2430"/>
                      <a:pt x="37" y="2421"/>
                    </a:cubicBezTo>
                    <a:cubicBezTo>
                      <a:pt x="483" y="1610"/>
                      <a:pt x="973" y="798"/>
                      <a:pt x="1491" y="31"/>
                    </a:cubicBezTo>
                    <a:cubicBezTo>
                      <a:pt x="1500" y="22"/>
                      <a:pt x="1500" y="13"/>
                      <a:pt x="1491" y="4"/>
                    </a:cubicBezTo>
                    <a:cubicBezTo>
                      <a:pt x="1488" y="1"/>
                      <a:pt x="1485" y="0"/>
                      <a:pt x="1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30"/>
              <p:cNvSpPr/>
              <p:nvPr/>
            </p:nvSpPr>
            <p:spPr>
              <a:xfrm>
                <a:off x="6832775" y="3373000"/>
                <a:ext cx="319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169" extrusionOk="0">
                    <a:moveTo>
                      <a:pt x="1258" y="0"/>
                    </a:moveTo>
                    <a:cubicBezTo>
                      <a:pt x="1249" y="0"/>
                      <a:pt x="1240" y="0"/>
                      <a:pt x="1240" y="9"/>
                    </a:cubicBezTo>
                    <a:cubicBezTo>
                      <a:pt x="821" y="714"/>
                      <a:pt x="402" y="1428"/>
                      <a:pt x="0" y="2141"/>
                    </a:cubicBezTo>
                    <a:cubicBezTo>
                      <a:pt x="0" y="2150"/>
                      <a:pt x="0" y="2159"/>
                      <a:pt x="9" y="2168"/>
                    </a:cubicBezTo>
                    <a:lnTo>
                      <a:pt x="18" y="2168"/>
                    </a:lnTo>
                    <a:cubicBezTo>
                      <a:pt x="27" y="2168"/>
                      <a:pt x="36" y="2168"/>
                      <a:pt x="36" y="2159"/>
                    </a:cubicBezTo>
                    <a:cubicBezTo>
                      <a:pt x="438" y="1446"/>
                      <a:pt x="857" y="732"/>
                      <a:pt x="1267" y="27"/>
                    </a:cubicBezTo>
                    <a:cubicBezTo>
                      <a:pt x="1276" y="18"/>
                      <a:pt x="1267" y="9"/>
                      <a:pt x="1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30"/>
              <p:cNvSpPr/>
              <p:nvPr/>
            </p:nvSpPr>
            <p:spPr>
              <a:xfrm>
                <a:off x="6850400" y="3379150"/>
                <a:ext cx="30800" cy="462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851" extrusionOk="0">
                    <a:moveTo>
                      <a:pt x="1215" y="0"/>
                    </a:moveTo>
                    <a:cubicBezTo>
                      <a:pt x="1208" y="0"/>
                      <a:pt x="1202" y="7"/>
                      <a:pt x="1196" y="13"/>
                    </a:cubicBezTo>
                    <a:cubicBezTo>
                      <a:pt x="758" y="575"/>
                      <a:pt x="357" y="1191"/>
                      <a:pt x="0" y="1824"/>
                    </a:cubicBezTo>
                    <a:cubicBezTo>
                      <a:pt x="0" y="1833"/>
                      <a:pt x="0" y="1842"/>
                      <a:pt x="9" y="1851"/>
                    </a:cubicBezTo>
                    <a:lnTo>
                      <a:pt x="18" y="1851"/>
                    </a:lnTo>
                    <a:cubicBezTo>
                      <a:pt x="27" y="1851"/>
                      <a:pt x="36" y="1851"/>
                      <a:pt x="36" y="1842"/>
                    </a:cubicBezTo>
                    <a:cubicBezTo>
                      <a:pt x="384" y="1209"/>
                      <a:pt x="785" y="602"/>
                      <a:pt x="1222" y="31"/>
                    </a:cubicBezTo>
                    <a:cubicBezTo>
                      <a:pt x="1231" y="22"/>
                      <a:pt x="1231" y="13"/>
                      <a:pt x="1222" y="4"/>
                    </a:cubicBezTo>
                    <a:cubicBezTo>
                      <a:pt x="1220" y="2"/>
                      <a:pt x="1217" y="0"/>
                      <a:pt x="1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30"/>
              <p:cNvSpPr/>
              <p:nvPr/>
            </p:nvSpPr>
            <p:spPr>
              <a:xfrm>
                <a:off x="6872250" y="3385050"/>
                <a:ext cx="25225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464" extrusionOk="0">
                    <a:moveTo>
                      <a:pt x="1000" y="0"/>
                    </a:moveTo>
                    <a:cubicBezTo>
                      <a:pt x="991" y="0"/>
                      <a:pt x="973" y="0"/>
                      <a:pt x="973" y="9"/>
                    </a:cubicBezTo>
                    <a:cubicBezTo>
                      <a:pt x="634" y="473"/>
                      <a:pt x="313" y="946"/>
                      <a:pt x="9" y="1436"/>
                    </a:cubicBezTo>
                    <a:cubicBezTo>
                      <a:pt x="0" y="1445"/>
                      <a:pt x="9" y="1454"/>
                      <a:pt x="18" y="1463"/>
                    </a:cubicBezTo>
                    <a:lnTo>
                      <a:pt x="27" y="1463"/>
                    </a:lnTo>
                    <a:cubicBezTo>
                      <a:pt x="27" y="1463"/>
                      <a:pt x="36" y="1454"/>
                      <a:pt x="36" y="1454"/>
                    </a:cubicBezTo>
                    <a:cubicBezTo>
                      <a:pt x="339" y="973"/>
                      <a:pt x="661" y="491"/>
                      <a:pt x="1000" y="27"/>
                    </a:cubicBezTo>
                    <a:cubicBezTo>
                      <a:pt x="1009" y="18"/>
                      <a:pt x="1009" y="9"/>
                      <a:pt x="10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30"/>
              <p:cNvSpPr/>
              <p:nvPr/>
            </p:nvSpPr>
            <p:spPr>
              <a:xfrm>
                <a:off x="6890325" y="3386150"/>
                <a:ext cx="2165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04" extrusionOk="0">
                    <a:moveTo>
                      <a:pt x="848" y="1"/>
                    </a:moveTo>
                    <a:cubicBezTo>
                      <a:pt x="848" y="1"/>
                      <a:pt x="830" y="1"/>
                      <a:pt x="830" y="10"/>
                    </a:cubicBezTo>
                    <a:lnTo>
                      <a:pt x="0" y="1268"/>
                    </a:lnTo>
                    <a:cubicBezTo>
                      <a:pt x="0" y="1276"/>
                      <a:pt x="0" y="1294"/>
                      <a:pt x="9" y="1294"/>
                    </a:cubicBezTo>
                    <a:cubicBezTo>
                      <a:pt x="9" y="1294"/>
                      <a:pt x="18" y="1303"/>
                      <a:pt x="18" y="1303"/>
                    </a:cubicBezTo>
                    <a:cubicBezTo>
                      <a:pt x="27" y="1303"/>
                      <a:pt x="27" y="1294"/>
                      <a:pt x="36" y="1294"/>
                    </a:cubicBezTo>
                    <a:lnTo>
                      <a:pt x="856" y="27"/>
                    </a:lnTo>
                    <a:cubicBezTo>
                      <a:pt x="865" y="19"/>
                      <a:pt x="856" y="10"/>
                      <a:pt x="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30"/>
              <p:cNvSpPr/>
              <p:nvPr/>
            </p:nvSpPr>
            <p:spPr>
              <a:xfrm>
                <a:off x="6910175" y="3387100"/>
                <a:ext cx="17175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78" extrusionOk="0">
                    <a:moveTo>
                      <a:pt x="665" y="1"/>
                    </a:moveTo>
                    <a:cubicBezTo>
                      <a:pt x="660" y="1"/>
                      <a:pt x="656" y="3"/>
                      <a:pt x="651" y="7"/>
                    </a:cubicBezTo>
                    <a:cubicBezTo>
                      <a:pt x="410" y="337"/>
                      <a:pt x="187" y="685"/>
                      <a:pt x="0" y="1051"/>
                    </a:cubicBezTo>
                    <a:cubicBezTo>
                      <a:pt x="0" y="1060"/>
                      <a:pt x="0" y="1069"/>
                      <a:pt x="9" y="1069"/>
                    </a:cubicBezTo>
                    <a:cubicBezTo>
                      <a:pt x="18" y="1078"/>
                      <a:pt x="18" y="1078"/>
                      <a:pt x="18" y="1078"/>
                    </a:cubicBezTo>
                    <a:cubicBezTo>
                      <a:pt x="27" y="1078"/>
                      <a:pt x="36" y="1069"/>
                      <a:pt x="36" y="1060"/>
                    </a:cubicBezTo>
                    <a:cubicBezTo>
                      <a:pt x="223" y="703"/>
                      <a:pt x="437" y="355"/>
                      <a:pt x="687" y="25"/>
                    </a:cubicBezTo>
                    <a:cubicBezTo>
                      <a:pt x="687" y="25"/>
                      <a:pt x="687" y="7"/>
                      <a:pt x="678" y="7"/>
                    </a:cubicBezTo>
                    <a:cubicBezTo>
                      <a:pt x="674" y="3"/>
                      <a:pt x="669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30"/>
              <p:cNvSpPr/>
              <p:nvPr/>
            </p:nvSpPr>
            <p:spPr>
              <a:xfrm>
                <a:off x="6933125" y="3388525"/>
                <a:ext cx="120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27" extrusionOk="0">
                    <a:moveTo>
                      <a:pt x="464" y="0"/>
                    </a:moveTo>
                    <a:cubicBezTo>
                      <a:pt x="456" y="0"/>
                      <a:pt x="447" y="6"/>
                      <a:pt x="447" y="13"/>
                    </a:cubicBezTo>
                    <a:lnTo>
                      <a:pt x="1" y="700"/>
                    </a:lnTo>
                    <a:cubicBezTo>
                      <a:pt x="1" y="709"/>
                      <a:pt x="1" y="718"/>
                      <a:pt x="10" y="726"/>
                    </a:cubicBezTo>
                    <a:lnTo>
                      <a:pt x="19" y="726"/>
                    </a:lnTo>
                    <a:cubicBezTo>
                      <a:pt x="28" y="726"/>
                      <a:pt x="28" y="726"/>
                      <a:pt x="37" y="718"/>
                    </a:cubicBezTo>
                    <a:lnTo>
                      <a:pt x="474" y="31"/>
                    </a:lnTo>
                    <a:cubicBezTo>
                      <a:pt x="483" y="22"/>
                      <a:pt x="483" y="13"/>
                      <a:pt x="474" y="4"/>
                    </a:cubicBezTo>
                    <a:cubicBezTo>
                      <a:pt x="471" y="1"/>
                      <a:pt x="468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30"/>
              <p:cNvSpPr/>
              <p:nvPr/>
            </p:nvSpPr>
            <p:spPr>
              <a:xfrm>
                <a:off x="6951425" y="3387050"/>
                <a:ext cx="670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93" extrusionOk="0">
                    <a:moveTo>
                      <a:pt x="259" y="0"/>
                    </a:moveTo>
                    <a:cubicBezTo>
                      <a:pt x="241" y="0"/>
                      <a:pt x="232" y="9"/>
                      <a:pt x="232" y="18"/>
                    </a:cubicBezTo>
                    <a:cubicBezTo>
                      <a:pt x="188" y="152"/>
                      <a:pt x="116" y="268"/>
                      <a:pt x="9" y="366"/>
                    </a:cubicBezTo>
                    <a:cubicBezTo>
                      <a:pt x="0" y="366"/>
                      <a:pt x="0" y="384"/>
                      <a:pt x="9" y="393"/>
                    </a:cubicBezTo>
                    <a:lnTo>
                      <a:pt x="36" y="393"/>
                    </a:lnTo>
                    <a:cubicBezTo>
                      <a:pt x="143" y="295"/>
                      <a:pt x="223" y="170"/>
                      <a:pt x="268" y="27"/>
                    </a:cubicBezTo>
                    <a:cubicBezTo>
                      <a:pt x="268" y="18"/>
                      <a:pt x="268" y="9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30"/>
              <p:cNvSpPr/>
              <p:nvPr/>
            </p:nvSpPr>
            <p:spPr>
              <a:xfrm>
                <a:off x="6697175" y="2904100"/>
                <a:ext cx="2565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3056" extrusionOk="0">
                    <a:moveTo>
                      <a:pt x="10241" y="1"/>
                    </a:moveTo>
                    <a:cubicBezTo>
                      <a:pt x="10238" y="1"/>
                      <a:pt x="10235" y="2"/>
                      <a:pt x="10233" y="4"/>
                    </a:cubicBezTo>
                    <a:cubicBezTo>
                      <a:pt x="7396" y="1699"/>
                      <a:pt x="4167" y="2734"/>
                      <a:pt x="875" y="3002"/>
                    </a:cubicBezTo>
                    <a:cubicBezTo>
                      <a:pt x="760" y="3009"/>
                      <a:pt x="648" y="3015"/>
                      <a:pt x="539" y="3015"/>
                    </a:cubicBezTo>
                    <a:cubicBezTo>
                      <a:pt x="359" y="3015"/>
                      <a:pt x="188" y="2997"/>
                      <a:pt x="27" y="2931"/>
                    </a:cubicBezTo>
                    <a:cubicBezTo>
                      <a:pt x="18" y="2931"/>
                      <a:pt x="9" y="2931"/>
                      <a:pt x="0" y="2939"/>
                    </a:cubicBezTo>
                    <a:cubicBezTo>
                      <a:pt x="0" y="2948"/>
                      <a:pt x="0" y="2957"/>
                      <a:pt x="9" y="2966"/>
                    </a:cubicBezTo>
                    <a:cubicBezTo>
                      <a:pt x="179" y="3029"/>
                      <a:pt x="357" y="3055"/>
                      <a:pt x="536" y="3055"/>
                    </a:cubicBezTo>
                    <a:cubicBezTo>
                      <a:pt x="652" y="3055"/>
                      <a:pt x="759" y="3047"/>
                      <a:pt x="875" y="3038"/>
                    </a:cubicBezTo>
                    <a:cubicBezTo>
                      <a:pt x="4175" y="2770"/>
                      <a:pt x="7414" y="1735"/>
                      <a:pt x="10251" y="31"/>
                    </a:cubicBezTo>
                    <a:cubicBezTo>
                      <a:pt x="10260" y="31"/>
                      <a:pt x="10260" y="22"/>
                      <a:pt x="10260" y="13"/>
                    </a:cubicBezTo>
                    <a:cubicBezTo>
                      <a:pt x="10253" y="7"/>
                      <a:pt x="10247" y="1"/>
                      <a:pt x="10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30"/>
              <p:cNvSpPr/>
              <p:nvPr/>
            </p:nvSpPr>
            <p:spPr>
              <a:xfrm>
                <a:off x="6698950" y="2965975"/>
                <a:ext cx="96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67" extrusionOk="0">
                    <a:moveTo>
                      <a:pt x="358" y="1"/>
                    </a:moveTo>
                    <a:cubicBezTo>
                      <a:pt x="224" y="81"/>
                      <a:pt x="99" y="206"/>
                      <a:pt x="1" y="348"/>
                    </a:cubicBezTo>
                    <a:lnTo>
                      <a:pt x="36" y="366"/>
                    </a:lnTo>
                    <a:cubicBezTo>
                      <a:pt x="126" y="233"/>
                      <a:pt x="242" y="117"/>
                      <a:pt x="384" y="27"/>
                    </a:cubicBez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30"/>
              <p:cNvSpPr/>
              <p:nvPr/>
            </p:nvSpPr>
            <p:spPr>
              <a:xfrm>
                <a:off x="6706975" y="2964425"/>
                <a:ext cx="12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63" extrusionOk="0">
                    <a:moveTo>
                      <a:pt x="447" y="0"/>
                    </a:moveTo>
                    <a:lnTo>
                      <a:pt x="1" y="535"/>
                    </a:lnTo>
                    <a:lnTo>
                      <a:pt x="37" y="562"/>
                    </a:lnTo>
                    <a:lnTo>
                      <a:pt x="483" y="27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30"/>
              <p:cNvSpPr/>
              <p:nvPr/>
            </p:nvSpPr>
            <p:spPr>
              <a:xfrm>
                <a:off x="6717025" y="2962850"/>
                <a:ext cx="134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652" extrusionOk="0">
                    <a:moveTo>
                      <a:pt x="509" y="1"/>
                    </a:moveTo>
                    <a:cubicBezTo>
                      <a:pt x="313" y="188"/>
                      <a:pt x="143" y="402"/>
                      <a:pt x="0" y="634"/>
                    </a:cubicBezTo>
                    <a:lnTo>
                      <a:pt x="27" y="652"/>
                    </a:lnTo>
                    <a:cubicBezTo>
                      <a:pt x="170" y="429"/>
                      <a:pt x="339" y="215"/>
                      <a:pt x="536" y="27"/>
                    </a:cubicBez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30"/>
              <p:cNvSpPr/>
              <p:nvPr/>
            </p:nvSpPr>
            <p:spPr>
              <a:xfrm>
                <a:off x="6726400" y="2961525"/>
                <a:ext cx="13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79" extrusionOk="0">
                    <a:moveTo>
                      <a:pt x="526" y="0"/>
                    </a:moveTo>
                    <a:cubicBezTo>
                      <a:pt x="339" y="205"/>
                      <a:pt x="161" y="428"/>
                      <a:pt x="0" y="660"/>
                    </a:cubicBezTo>
                    <a:lnTo>
                      <a:pt x="36" y="678"/>
                    </a:lnTo>
                    <a:cubicBezTo>
                      <a:pt x="187" y="446"/>
                      <a:pt x="366" y="232"/>
                      <a:pt x="553" y="27"/>
                    </a:cubicBez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30"/>
              <p:cNvSpPr/>
              <p:nvPr/>
            </p:nvSpPr>
            <p:spPr>
              <a:xfrm>
                <a:off x="6736200" y="2962625"/>
                <a:ext cx="1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44" extrusionOk="0">
                    <a:moveTo>
                      <a:pt x="491" y="1"/>
                    </a:moveTo>
                    <a:cubicBezTo>
                      <a:pt x="304" y="188"/>
                      <a:pt x="143" y="402"/>
                      <a:pt x="1" y="625"/>
                    </a:cubicBezTo>
                    <a:lnTo>
                      <a:pt x="36" y="643"/>
                    </a:lnTo>
                    <a:cubicBezTo>
                      <a:pt x="170" y="420"/>
                      <a:pt x="331" y="215"/>
                      <a:pt x="518" y="19"/>
                    </a:cubicBezTo>
                    <a:lnTo>
                      <a:pt x="4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30"/>
              <p:cNvSpPr/>
              <p:nvPr/>
            </p:nvSpPr>
            <p:spPr>
              <a:xfrm>
                <a:off x="6746675" y="2958625"/>
                <a:ext cx="147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732" extrusionOk="0">
                    <a:moveTo>
                      <a:pt x="563" y="0"/>
                    </a:moveTo>
                    <a:cubicBezTo>
                      <a:pt x="367" y="223"/>
                      <a:pt x="170" y="464"/>
                      <a:pt x="1" y="705"/>
                    </a:cubicBezTo>
                    <a:lnTo>
                      <a:pt x="28" y="732"/>
                    </a:lnTo>
                    <a:cubicBezTo>
                      <a:pt x="197" y="482"/>
                      <a:pt x="393" y="250"/>
                      <a:pt x="590" y="27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30"/>
              <p:cNvSpPr/>
              <p:nvPr/>
            </p:nvSpPr>
            <p:spPr>
              <a:xfrm>
                <a:off x="6759400" y="2957725"/>
                <a:ext cx="123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90" extrusionOk="0">
                    <a:moveTo>
                      <a:pt x="455" y="0"/>
                    </a:moveTo>
                    <a:cubicBezTo>
                      <a:pt x="313" y="197"/>
                      <a:pt x="161" y="384"/>
                      <a:pt x="0" y="563"/>
                    </a:cubicBezTo>
                    <a:lnTo>
                      <a:pt x="27" y="589"/>
                    </a:lnTo>
                    <a:cubicBezTo>
                      <a:pt x="188" y="411"/>
                      <a:pt x="348" y="224"/>
                      <a:pt x="491" y="27"/>
                    </a:cubicBezTo>
                    <a:lnTo>
                      <a:pt x="4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30"/>
              <p:cNvSpPr/>
              <p:nvPr/>
            </p:nvSpPr>
            <p:spPr>
              <a:xfrm>
                <a:off x="6771000" y="2951700"/>
                <a:ext cx="154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715" extrusionOk="0">
                    <a:moveTo>
                      <a:pt x="589" y="1"/>
                    </a:moveTo>
                    <a:cubicBezTo>
                      <a:pt x="366" y="206"/>
                      <a:pt x="161" y="438"/>
                      <a:pt x="0" y="696"/>
                    </a:cubicBezTo>
                    <a:lnTo>
                      <a:pt x="27" y="714"/>
                    </a:lnTo>
                    <a:cubicBezTo>
                      <a:pt x="197" y="465"/>
                      <a:pt x="393" y="224"/>
                      <a:pt x="616" y="27"/>
                    </a:cubicBez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30"/>
              <p:cNvSpPr/>
              <p:nvPr/>
            </p:nvSpPr>
            <p:spPr>
              <a:xfrm>
                <a:off x="6781250" y="2948575"/>
                <a:ext cx="163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86" extrusionOk="0">
                    <a:moveTo>
                      <a:pt x="625" y="1"/>
                    </a:moveTo>
                    <a:cubicBezTo>
                      <a:pt x="393" y="233"/>
                      <a:pt x="188" y="491"/>
                      <a:pt x="1" y="768"/>
                    </a:cubicBezTo>
                    <a:lnTo>
                      <a:pt x="36" y="786"/>
                    </a:lnTo>
                    <a:cubicBezTo>
                      <a:pt x="215" y="518"/>
                      <a:pt x="420" y="259"/>
                      <a:pt x="652" y="27"/>
                    </a:cubicBezTo>
                    <a:lnTo>
                      <a:pt x="6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30"/>
              <p:cNvSpPr/>
              <p:nvPr/>
            </p:nvSpPr>
            <p:spPr>
              <a:xfrm>
                <a:off x="6792850" y="2947025"/>
                <a:ext cx="154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714" extrusionOk="0">
                    <a:moveTo>
                      <a:pt x="589" y="0"/>
                    </a:moveTo>
                    <a:lnTo>
                      <a:pt x="1" y="687"/>
                    </a:lnTo>
                    <a:lnTo>
                      <a:pt x="27" y="714"/>
                    </a:lnTo>
                    <a:lnTo>
                      <a:pt x="616" y="27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30"/>
              <p:cNvSpPr/>
              <p:nvPr/>
            </p:nvSpPr>
            <p:spPr>
              <a:xfrm>
                <a:off x="6805125" y="2944800"/>
                <a:ext cx="149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714" extrusionOk="0">
                    <a:moveTo>
                      <a:pt x="571" y="0"/>
                    </a:moveTo>
                    <a:cubicBezTo>
                      <a:pt x="357" y="205"/>
                      <a:pt x="161" y="437"/>
                      <a:pt x="0" y="687"/>
                    </a:cubicBezTo>
                    <a:lnTo>
                      <a:pt x="27" y="714"/>
                    </a:lnTo>
                    <a:cubicBezTo>
                      <a:pt x="188" y="455"/>
                      <a:pt x="384" y="232"/>
                      <a:pt x="598" y="27"/>
                    </a:cubicBez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30"/>
              <p:cNvSpPr/>
              <p:nvPr/>
            </p:nvSpPr>
            <p:spPr>
              <a:xfrm>
                <a:off x="6815150" y="2940550"/>
                <a:ext cx="1675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66" extrusionOk="0">
                    <a:moveTo>
                      <a:pt x="643" y="1"/>
                    </a:moveTo>
                    <a:cubicBezTo>
                      <a:pt x="411" y="268"/>
                      <a:pt x="197" y="554"/>
                      <a:pt x="1" y="848"/>
                    </a:cubicBezTo>
                    <a:lnTo>
                      <a:pt x="36" y="866"/>
                    </a:lnTo>
                    <a:cubicBezTo>
                      <a:pt x="224" y="572"/>
                      <a:pt x="438" y="286"/>
                      <a:pt x="670" y="27"/>
                    </a:cubicBezTo>
                    <a:lnTo>
                      <a:pt x="6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30"/>
              <p:cNvSpPr/>
              <p:nvPr/>
            </p:nvSpPr>
            <p:spPr>
              <a:xfrm>
                <a:off x="6826300" y="2937425"/>
                <a:ext cx="181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84" extrusionOk="0">
                    <a:moveTo>
                      <a:pt x="697" y="1"/>
                    </a:moveTo>
                    <a:cubicBezTo>
                      <a:pt x="438" y="259"/>
                      <a:pt x="197" y="554"/>
                      <a:pt x="1" y="866"/>
                    </a:cubicBezTo>
                    <a:lnTo>
                      <a:pt x="36" y="884"/>
                    </a:lnTo>
                    <a:cubicBezTo>
                      <a:pt x="233" y="572"/>
                      <a:pt x="465" y="286"/>
                      <a:pt x="723" y="27"/>
                    </a:cubicBez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30"/>
              <p:cNvSpPr/>
              <p:nvPr/>
            </p:nvSpPr>
            <p:spPr>
              <a:xfrm>
                <a:off x="6836350" y="2934075"/>
                <a:ext cx="201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85" extrusionOk="0">
                    <a:moveTo>
                      <a:pt x="785" y="1"/>
                    </a:moveTo>
                    <a:cubicBezTo>
                      <a:pt x="473" y="251"/>
                      <a:pt x="205" y="536"/>
                      <a:pt x="0" y="866"/>
                    </a:cubicBezTo>
                    <a:lnTo>
                      <a:pt x="27" y="884"/>
                    </a:lnTo>
                    <a:cubicBezTo>
                      <a:pt x="241" y="563"/>
                      <a:pt x="500" y="277"/>
                      <a:pt x="803" y="37"/>
                    </a:cubicBez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30"/>
              <p:cNvSpPr/>
              <p:nvPr/>
            </p:nvSpPr>
            <p:spPr>
              <a:xfrm>
                <a:off x="6846825" y="2927850"/>
                <a:ext cx="221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035" extrusionOk="0">
                    <a:moveTo>
                      <a:pt x="857" y="0"/>
                    </a:moveTo>
                    <a:cubicBezTo>
                      <a:pt x="536" y="303"/>
                      <a:pt x="250" y="651"/>
                      <a:pt x="0" y="1017"/>
                    </a:cubicBezTo>
                    <a:lnTo>
                      <a:pt x="36" y="1035"/>
                    </a:lnTo>
                    <a:cubicBezTo>
                      <a:pt x="286" y="669"/>
                      <a:pt x="571" y="330"/>
                      <a:pt x="884" y="27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30"/>
              <p:cNvSpPr/>
              <p:nvPr/>
            </p:nvSpPr>
            <p:spPr>
              <a:xfrm>
                <a:off x="6862425" y="2918025"/>
                <a:ext cx="254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98" extrusionOk="0">
                    <a:moveTo>
                      <a:pt x="1000" y="1"/>
                    </a:moveTo>
                    <a:cubicBezTo>
                      <a:pt x="634" y="331"/>
                      <a:pt x="295" y="687"/>
                      <a:pt x="1" y="1080"/>
                    </a:cubicBezTo>
                    <a:lnTo>
                      <a:pt x="28" y="1098"/>
                    </a:lnTo>
                    <a:cubicBezTo>
                      <a:pt x="322" y="714"/>
                      <a:pt x="661" y="357"/>
                      <a:pt x="1018" y="27"/>
                    </a:cubicBezTo>
                    <a:lnTo>
                      <a:pt x="10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30"/>
              <p:cNvSpPr/>
              <p:nvPr/>
            </p:nvSpPr>
            <p:spPr>
              <a:xfrm>
                <a:off x="6875150" y="2914675"/>
                <a:ext cx="227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054" extrusionOk="0">
                    <a:moveTo>
                      <a:pt x="884" y="1"/>
                    </a:moveTo>
                    <a:lnTo>
                      <a:pt x="0" y="1027"/>
                    </a:lnTo>
                    <a:lnTo>
                      <a:pt x="27" y="1053"/>
                    </a:lnTo>
                    <a:lnTo>
                      <a:pt x="910" y="28"/>
                    </a:lnTo>
                    <a:lnTo>
                      <a:pt x="8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30"/>
              <p:cNvSpPr/>
              <p:nvPr/>
            </p:nvSpPr>
            <p:spPr>
              <a:xfrm>
                <a:off x="6889425" y="2906650"/>
                <a:ext cx="254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134" extrusionOk="0">
                    <a:moveTo>
                      <a:pt x="991" y="1"/>
                    </a:moveTo>
                    <a:cubicBezTo>
                      <a:pt x="643" y="349"/>
                      <a:pt x="304" y="723"/>
                      <a:pt x="0" y="1107"/>
                    </a:cubicBezTo>
                    <a:lnTo>
                      <a:pt x="36" y="1134"/>
                    </a:lnTo>
                    <a:cubicBezTo>
                      <a:pt x="339" y="741"/>
                      <a:pt x="669" y="375"/>
                      <a:pt x="1017" y="27"/>
                    </a:cubicBezTo>
                    <a:lnTo>
                      <a:pt x="9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30"/>
              <p:cNvSpPr/>
              <p:nvPr/>
            </p:nvSpPr>
            <p:spPr>
              <a:xfrm>
                <a:off x="6905475" y="2900850"/>
                <a:ext cx="2210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045" extrusionOk="0">
                    <a:moveTo>
                      <a:pt x="848" y="1"/>
                    </a:moveTo>
                    <a:cubicBezTo>
                      <a:pt x="581" y="349"/>
                      <a:pt x="295" y="696"/>
                      <a:pt x="1" y="1027"/>
                    </a:cubicBezTo>
                    <a:lnTo>
                      <a:pt x="27" y="1044"/>
                    </a:lnTo>
                    <a:cubicBezTo>
                      <a:pt x="322" y="714"/>
                      <a:pt x="607" y="375"/>
                      <a:pt x="884" y="18"/>
                    </a:cubicBez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30"/>
              <p:cNvSpPr/>
              <p:nvPr/>
            </p:nvSpPr>
            <p:spPr>
              <a:xfrm>
                <a:off x="6917975" y="2893275"/>
                <a:ext cx="241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14" extrusionOk="0">
                    <a:moveTo>
                      <a:pt x="937" y="0"/>
                    </a:moveTo>
                    <a:cubicBezTo>
                      <a:pt x="589" y="366"/>
                      <a:pt x="277" y="768"/>
                      <a:pt x="0" y="1196"/>
                    </a:cubicBezTo>
                    <a:lnTo>
                      <a:pt x="36" y="1214"/>
                    </a:lnTo>
                    <a:cubicBezTo>
                      <a:pt x="312" y="794"/>
                      <a:pt x="616" y="393"/>
                      <a:pt x="964" y="18"/>
                    </a:cubicBez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30"/>
              <p:cNvSpPr/>
              <p:nvPr/>
            </p:nvSpPr>
            <p:spPr>
              <a:xfrm>
                <a:off x="6930900" y="2891050"/>
                <a:ext cx="198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080" extrusionOk="0">
                    <a:moveTo>
                      <a:pt x="759" y="0"/>
                    </a:moveTo>
                    <a:cubicBezTo>
                      <a:pt x="482" y="330"/>
                      <a:pt x="224" y="687"/>
                      <a:pt x="1" y="1062"/>
                    </a:cubicBezTo>
                    <a:lnTo>
                      <a:pt x="36" y="1080"/>
                    </a:lnTo>
                    <a:cubicBezTo>
                      <a:pt x="259" y="714"/>
                      <a:pt x="509" y="357"/>
                      <a:pt x="795" y="27"/>
                    </a:cubicBez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30"/>
              <p:cNvSpPr/>
              <p:nvPr/>
            </p:nvSpPr>
            <p:spPr>
              <a:xfrm>
                <a:off x="6944950" y="2897725"/>
                <a:ext cx="82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74" extrusionOk="0">
                    <a:moveTo>
                      <a:pt x="304" y="1"/>
                    </a:moveTo>
                    <a:cubicBezTo>
                      <a:pt x="179" y="135"/>
                      <a:pt x="81" y="295"/>
                      <a:pt x="1" y="465"/>
                    </a:cubicBezTo>
                    <a:lnTo>
                      <a:pt x="36" y="474"/>
                    </a:lnTo>
                    <a:cubicBezTo>
                      <a:pt x="108" y="313"/>
                      <a:pt x="206" y="161"/>
                      <a:pt x="331" y="19"/>
                    </a:cubicBez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30"/>
              <p:cNvSpPr/>
              <p:nvPr/>
            </p:nvSpPr>
            <p:spPr>
              <a:xfrm>
                <a:off x="6608850" y="2843750"/>
                <a:ext cx="8500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738" extrusionOk="0">
                    <a:moveTo>
                      <a:pt x="143" y="1"/>
                    </a:moveTo>
                    <a:cubicBezTo>
                      <a:pt x="54" y="117"/>
                      <a:pt x="72" y="277"/>
                      <a:pt x="99" y="420"/>
                    </a:cubicBezTo>
                    <a:cubicBezTo>
                      <a:pt x="134" y="616"/>
                      <a:pt x="152" y="804"/>
                      <a:pt x="170" y="991"/>
                    </a:cubicBezTo>
                    <a:cubicBezTo>
                      <a:pt x="188" y="1178"/>
                      <a:pt x="206" y="1375"/>
                      <a:pt x="242" y="1562"/>
                    </a:cubicBezTo>
                    <a:cubicBezTo>
                      <a:pt x="72" y="1946"/>
                      <a:pt x="152" y="2499"/>
                      <a:pt x="295" y="2891"/>
                    </a:cubicBezTo>
                    <a:cubicBezTo>
                      <a:pt x="188" y="3016"/>
                      <a:pt x="54" y="3177"/>
                      <a:pt x="27" y="3364"/>
                    </a:cubicBezTo>
                    <a:cubicBezTo>
                      <a:pt x="1" y="3498"/>
                      <a:pt x="36" y="3632"/>
                      <a:pt x="63" y="3757"/>
                    </a:cubicBezTo>
                    <a:lnTo>
                      <a:pt x="295" y="4738"/>
                    </a:lnTo>
                    <a:lnTo>
                      <a:pt x="331" y="4729"/>
                    </a:lnTo>
                    <a:lnTo>
                      <a:pt x="99" y="3748"/>
                    </a:lnTo>
                    <a:cubicBezTo>
                      <a:pt x="72" y="3632"/>
                      <a:pt x="45" y="3498"/>
                      <a:pt x="63" y="3364"/>
                    </a:cubicBezTo>
                    <a:cubicBezTo>
                      <a:pt x="90" y="3186"/>
                      <a:pt x="224" y="3034"/>
                      <a:pt x="331" y="2909"/>
                    </a:cubicBezTo>
                    <a:lnTo>
                      <a:pt x="340" y="2900"/>
                    </a:lnTo>
                    <a:lnTo>
                      <a:pt x="331" y="2891"/>
                    </a:lnTo>
                    <a:cubicBezTo>
                      <a:pt x="188" y="2499"/>
                      <a:pt x="108" y="1955"/>
                      <a:pt x="277" y="1571"/>
                    </a:cubicBezTo>
                    <a:lnTo>
                      <a:pt x="277" y="1562"/>
                    </a:lnTo>
                    <a:cubicBezTo>
                      <a:pt x="242" y="1375"/>
                      <a:pt x="224" y="1178"/>
                      <a:pt x="206" y="991"/>
                    </a:cubicBezTo>
                    <a:cubicBezTo>
                      <a:pt x="188" y="804"/>
                      <a:pt x="179" y="607"/>
                      <a:pt x="134" y="420"/>
                    </a:cubicBezTo>
                    <a:cubicBezTo>
                      <a:pt x="108" y="277"/>
                      <a:pt x="90" y="126"/>
                      <a:pt x="170" y="19"/>
                    </a:cubicBez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30"/>
              <p:cNvSpPr/>
              <p:nvPr/>
            </p:nvSpPr>
            <p:spPr>
              <a:xfrm>
                <a:off x="6581875" y="2835950"/>
                <a:ext cx="560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87" extrusionOk="0">
                    <a:moveTo>
                      <a:pt x="196" y="1"/>
                    </a:moveTo>
                    <a:cubicBezTo>
                      <a:pt x="116" y="81"/>
                      <a:pt x="54" y="170"/>
                      <a:pt x="0" y="268"/>
                    </a:cubicBezTo>
                    <a:lnTo>
                      <a:pt x="27" y="286"/>
                    </a:lnTo>
                    <a:cubicBezTo>
                      <a:pt x="81" y="188"/>
                      <a:pt x="143" y="99"/>
                      <a:pt x="223" y="27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30"/>
              <p:cNvSpPr/>
              <p:nvPr/>
            </p:nvSpPr>
            <p:spPr>
              <a:xfrm>
                <a:off x="6582525" y="2839525"/>
                <a:ext cx="10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07" extrusionOk="0">
                    <a:moveTo>
                      <a:pt x="367" y="0"/>
                    </a:moveTo>
                    <a:lnTo>
                      <a:pt x="1" y="589"/>
                    </a:lnTo>
                    <a:lnTo>
                      <a:pt x="28" y="607"/>
                    </a:lnTo>
                    <a:lnTo>
                      <a:pt x="402" y="18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30"/>
              <p:cNvSpPr/>
              <p:nvPr/>
            </p:nvSpPr>
            <p:spPr>
              <a:xfrm>
                <a:off x="6584775" y="2843325"/>
                <a:ext cx="14075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21" extrusionOk="0">
                    <a:moveTo>
                      <a:pt x="535" y="0"/>
                    </a:moveTo>
                    <a:cubicBezTo>
                      <a:pt x="366" y="277"/>
                      <a:pt x="188" y="544"/>
                      <a:pt x="0" y="803"/>
                    </a:cubicBezTo>
                    <a:lnTo>
                      <a:pt x="27" y="821"/>
                    </a:lnTo>
                    <a:cubicBezTo>
                      <a:pt x="214" y="562"/>
                      <a:pt x="393" y="294"/>
                      <a:pt x="562" y="18"/>
                    </a:cubicBezTo>
                    <a:lnTo>
                      <a:pt x="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30"/>
              <p:cNvSpPr/>
              <p:nvPr/>
            </p:nvSpPr>
            <p:spPr>
              <a:xfrm>
                <a:off x="6589000" y="2847550"/>
                <a:ext cx="15425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920" extrusionOk="0">
                    <a:moveTo>
                      <a:pt x="589" y="1"/>
                    </a:moveTo>
                    <a:cubicBezTo>
                      <a:pt x="366" y="286"/>
                      <a:pt x="170" y="589"/>
                      <a:pt x="1" y="902"/>
                    </a:cubicBezTo>
                    <a:lnTo>
                      <a:pt x="36" y="919"/>
                    </a:lnTo>
                    <a:cubicBezTo>
                      <a:pt x="197" y="607"/>
                      <a:pt x="393" y="304"/>
                      <a:pt x="616" y="27"/>
                    </a:cubicBez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30"/>
              <p:cNvSpPr/>
              <p:nvPr/>
            </p:nvSpPr>
            <p:spPr>
              <a:xfrm>
                <a:off x="6594800" y="2854475"/>
                <a:ext cx="140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30" extrusionOk="0">
                    <a:moveTo>
                      <a:pt x="536" y="0"/>
                    </a:moveTo>
                    <a:cubicBezTo>
                      <a:pt x="340" y="259"/>
                      <a:pt x="161" y="535"/>
                      <a:pt x="1" y="812"/>
                    </a:cubicBezTo>
                    <a:lnTo>
                      <a:pt x="27" y="830"/>
                    </a:lnTo>
                    <a:cubicBezTo>
                      <a:pt x="188" y="553"/>
                      <a:pt x="366" y="286"/>
                      <a:pt x="563" y="27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30"/>
              <p:cNvSpPr/>
              <p:nvPr/>
            </p:nvSpPr>
            <p:spPr>
              <a:xfrm>
                <a:off x="6601500" y="2866050"/>
                <a:ext cx="85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37" extrusionOk="0">
                    <a:moveTo>
                      <a:pt x="304" y="1"/>
                    </a:moveTo>
                    <a:lnTo>
                      <a:pt x="0" y="518"/>
                    </a:lnTo>
                    <a:lnTo>
                      <a:pt x="27" y="536"/>
                    </a:lnTo>
                    <a:lnTo>
                      <a:pt x="339" y="19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30"/>
              <p:cNvSpPr/>
              <p:nvPr/>
            </p:nvSpPr>
            <p:spPr>
              <a:xfrm>
                <a:off x="6564925" y="2905525"/>
                <a:ext cx="8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72" extrusionOk="0">
                    <a:moveTo>
                      <a:pt x="304" y="1"/>
                    </a:moveTo>
                    <a:cubicBezTo>
                      <a:pt x="170" y="170"/>
                      <a:pt x="63" y="358"/>
                      <a:pt x="0" y="563"/>
                    </a:cubicBezTo>
                    <a:lnTo>
                      <a:pt x="36" y="572"/>
                    </a:lnTo>
                    <a:cubicBezTo>
                      <a:pt x="98" y="376"/>
                      <a:pt x="196" y="188"/>
                      <a:pt x="330" y="28"/>
                    </a:cubicBez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30"/>
              <p:cNvSpPr/>
              <p:nvPr/>
            </p:nvSpPr>
            <p:spPr>
              <a:xfrm>
                <a:off x="6569375" y="2910675"/>
                <a:ext cx="105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41" extrusionOk="0">
                    <a:moveTo>
                      <a:pt x="393" y="0"/>
                    </a:moveTo>
                    <a:cubicBezTo>
                      <a:pt x="233" y="232"/>
                      <a:pt x="108" y="473"/>
                      <a:pt x="1" y="723"/>
                    </a:cubicBezTo>
                    <a:lnTo>
                      <a:pt x="36" y="741"/>
                    </a:lnTo>
                    <a:cubicBezTo>
                      <a:pt x="134" y="491"/>
                      <a:pt x="268" y="250"/>
                      <a:pt x="420" y="27"/>
                    </a:cubicBezTo>
                    <a:lnTo>
                      <a:pt x="3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30"/>
              <p:cNvSpPr/>
              <p:nvPr/>
            </p:nvSpPr>
            <p:spPr>
              <a:xfrm>
                <a:off x="6571825" y="2911325"/>
                <a:ext cx="17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117" extrusionOk="0">
                    <a:moveTo>
                      <a:pt x="679" y="1"/>
                    </a:moveTo>
                    <a:cubicBezTo>
                      <a:pt x="420" y="349"/>
                      <a:pt x="197" y="715"/>
                      <a:pt x="1" y="1107"/>
                    </a:cubicBezTo>
                    <a:lnTo>
                      <a:pt x="36" y="1116"/>
                    </a:lnTo>
                    <a:cubicBezTo>
                      <a:pt x="224" y="741"/>
                      <a:pt x="456" y="367"/>
                      <a:pt x="706" y="28"/>
                    </a:cubicBezTo>
                    <a:lnTo>
                      <a:pt x="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30"/>
              <p:cNvSpPr/>
              <p:nvPr/>
            </p:nvSpPr>
            <p:spPr>
              <a:xfrm>
                <a:off x="6575850" y="2916475"/>
                <a:ext cx="2187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66" extrusionOk="0">
                    <a:moveTo>
                      <a:pt x="848" y="0"/>
                    </a:moveTo>
                    <a:cubicBezTo>
                      <a:pt x="536" y="428"/>
                      <a:pt x="250" y="883"/>
                      <a:pt x="0" y="1347"/>
                    </a:cubicBezTo>
                    <a:lnTo>
                      <a:pt x="36" y="1365"/>
                    </a:lnTo>
                    <a:cubicBezTo>
                      <a:pt x="286" y="901"/>
                      <a:pt x="562" y="446"/>
                      <a:pt x="875" y="27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30"/>
              <p:cNvSpPr/>
              <p:nvPr/>
            </p:nvSpPr>
            <p:spPr>
              <a:xfrm>
                <a:off x="6583425" y="2920925"/>
                <a:ext cx="225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455" extrusionOk="0">
                    <a:moveTo>
                      <a:pt x="875" y="1"/>
                    </a:moveTo>
                    <a:cubicBezTo>
                      <a:pt x="527" y="447"/>
                      <a:pt x="233" y="928"/>
                      <a:pt x="1" y="1437"/>
                    </a:cubicBezTo>
                    <a:lnTo>
                      <a:pt x="27" y="1455"/>
                    </a:lnTo>
                    <a:cubicBezTo>
                      <a:pt x="268" y="946"/>
                      <a:pt x="563" y="464"/>
                      <a:pt x="902" y="27"/>
                    </a:cubicBezTo>
                    <a:lnTo>
                      <a:pt x="8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30"/>
              <p:cNvSpPr/>
              <p:nvPr/>
            </p:nvSpPr>
            <p:spPr>
              <a:xfrm>
                <a:off x="6590800" y="2934975"/>
                <a:ext cx="1630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25" extrusionOk="0">
                    <a:moveTo>
                      <a:pt x="616" y="1"/>
                    </a:moveTo>
                    <a:cubicBezTo>
                      <a:pt x="393" y="357"/>
                      <a:pt x="187" y="732"/>
                      <a:pt x="0" y="1107"/>
                    </a:cubicBezTo>
                    <a:lnTo>
                      <a:pt x="36" y="1125"/>
                    </a:lnTo>
                    <a:cubicBezTo>
                      <a:pt x="214" y="750"/>
                      <a:pt x="428" y="375"/>
                      <a:pt x="651" y="18"/>
                    </a:cubicBez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30"/>
              <p:cNvSpPr/>
              <p:nvPr/>
            </p:nvSpPr>
            <p:spPr>
              <a:xfrm>
                <a:off x="6601050" y="2944800"/>
                <a:ext cx="109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77" extrusionOk="0">
                    <a:moveTo>
                      <a:pt x="411" y="0"/>
                    </a:moveTo>
                    <a:cubicBezTo>
                      <a:pt x="223" y="223"/>
                      <a:pt x="81" y="491"/>
                      <a:pt x="0" y="767"/>
                    </a:cubicBezTo>
                    <a:lnTo>
                      <a:pt x="36" y="776"/>
                    </a:lnTo>
                    <a:cubicBezTo>
                      <a:pt x="116" y="500"/>
                      <a:pt x="259" y="241"/>
                      <a:pt x="438" y="27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30"/>
              <p:cNvSpPr/>
              <p:nvPr/>
            </p:nvSpPr>
            <p:spPr>
              <a:xfrm>
                <a:off x="6609525" y="2956375"/>
                <a:ext cx="4925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6" extrusionOk="0">
                    <a:moveTo>
                      <a:pt x="161" y="1"/>
                    </a:moveTo>
                    <a:lnTo>
                      <a:pt x="0" y="358"/>
                    </a:lnTo>
                    <a:lnTo>
                      <a:pt x="36" y="376"/>
                    </a:lnTo>
                    <a:lnTo>
                      <a:pt x="197" y="1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30"/>
              <p:cNvSpPr/>
              <p:nvPr/>
            </p:nvSpPr>
            <p:spPr>
              <a:xfrm>
                <a:off x="6569375" y="2867400"/>
                <a:ext cx="120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06" extrusionOk="0">
                    <a:moveTo>
                      <a:pt x="456" y="0"/>
                    </a:moveTo>
                    <a:cubicBezTo>
                      <a:pt x="286" y="215"/>
                      <a:pt x="134" y="447"/>
                      <a:pt x="1" y="687"/>
                    </a:cubicBezTo>
                    <a:lnTo>
                      <a:pt x="36" y="705"/>
                    </a:lnTo>
                    <a:cubicBezTo>
                      <a:pt x="161" y="464"/>
                      <a:pt x="313" y="232"/>
                      <a:pt x="482" y="18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30"/>
              <p:cNvSpPr/>
              <p:nvPr/>
            </p:nvSpPr>
            <p:spPr>
              <a:xfrm>
                <a:off x="6572950" y="2875650"/>
                <a:ext cx="138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40" extrusionOk="0">
                    <a:moveTo>
                      <a:pt x="527" y="1"/>
                    </a:moveTo>
                    <a:cubicBezTo>
                      <a:pt x="322" y="250"/>
                      <a:pt x="152" y="527"/>
                      <a:pt x="0" y="821"/>
                    </a:cubicBezTo>
                    <a:lnTo>
                      <a:pt x="27" y="839"/>
                    </a:lnTo>
                    <a:cubicBezTo>
                      <a:pt x="179" y="554"/>
                      <a:pt x="357" y="277"/>
                      <a:pt x="553" y="18"/>
                    </a:cubicBezTo>
                    <a:lnTo>
                      <a:pt x="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30"/>
              <p:cNvSpPr/>
              <p:nvPr/>
            </p:nvSpPr>
            <p:spPr>
              <a:xfrm>
                <a:off x="6577400" y="2879900"/>
                <a:ext cx="176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98" extrusionOk="0">
                    <a:moveTo>
                      <a:pt x="679" y="0"/>
                    </a:moveTo>
                    <a:cubicBezTo>
                      <a:pt x="411" y="330"/>
                      <a:pt x="179" y="696"/>
                      <a:pt x="1" y="1080"/>
                    </a:cubicBezTo>
                    <a:lnTo>
                      <a:pt x="36" y="1097"/>
                    </a:lnTo>
                    <a:cubicBezTo>
                      <a:pt x="215" y="714"/>
                      <a:pt x="438" y="348"/>
                      <a:pt x="706" y="18"/>
                    </a:cubicBez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30"/>
              <p:cNvSpPr/>
              <p:nvPr/>
            </p:nvSpPr>
            <p:spPr>
              <a:xfrm>
                <a:off x="6586550" y="2882125"/>
                <a:ext cx="169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027" extrusionOk="0">
                    <a:moveTo>
                      <a:pt x="652" y="0"/>
                    </a:moveTo>
                    <a:cubicBezTo>
                      <a:pt x="411" y="321"/>
                      <a:pt x="188" y="660"/>
                      <a:pt x="1" y="1008"/>
                    </a:cubicBezTo>
                    <a:lnTo>
                      <a:pt x="36" y="1026"/>
                    </a:lnTo>
                    <a:cubicBezTo>
                      <a:pt x="224" y="678"/>
                      <a:pt x="438" y="339"/>
                      <a:pt x="679" y="27"/>
                    </a:cubicBez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30"/>
              <p:cNvSpPr/>
              <p:nvPr/>
            </p:nvSpPr>
            <p:spPr>
              <a:xfrm>
                <a:off x="6594800" y="2886800"/>
                <a:ext cx="1497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973" extrusionOk="0">
                    <a:moveTo>
                      <a:pt x="563" y="1"/>
                    </a:moveTo>
                    <a:lnTo>
                      <a:pt x="1" y="946"/>
                    </a:lnTo>
                    <a:lnTo>
                      <a:pt x="36" y="973"/>
                    </a:lnTo>
                    <a:lnTo>
                      <a:pt x="598" y="18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30"/>
              <p:cNvSpPr/>
              <p:nvPr/>
            </p:nvSpPr>
            <p:spPr>
              <a:xfrm>
                <a:off x="6603275" y="2901975"/>
                <a:ext cx="74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47" extrusionOk="0">
                    <a:moveTo>
                      <a:pt x="268" y="0"/>
                    </a:moveTo>
                    <a:cubicBezTo>
                      <a:pt x="170" y="134"/>
                      <a:pt x="72" y="277"/>
                      <a:pt x="1" y="428"/>
                    </a:cubicBezTo>
                    <a:lnTo>
                      <a:pt x="36" y="446"/>
                    </a:lnTo>
                    <a:cubicBezTo>
                      <a:pt x="108" y="295"/>
                      <a:pt x="197" y="152"/>
                      <a:pt x="295" y="18"/>
                    </a:cubicBez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30"/>
              <p:cNvSpPr/>
              <p:nvPr/>
            </p:nvSpPr>
            <p:spPr>
              <a:xfrm>
                <a:off x="6610850" y="2908875"/>
                <a:ext cx="33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06" extrusionOk="0">
                    <a:moveTo>
                      <a:pt x="108" y="1"/>
                    </a:moveTo>
                    <a:cubicBezTo>
                      <a:pt x="72" y="63"/>
                      <a:pt x="37" y="126"/>
                      <a:pt x="1" y="188"/>
                    </a:cubicBezTo>
                    <a:lnTo>
                      <a:pt x="28" y="206"/>
                    </a:lnTo>
                    <a:cubicBezTo>
                      <a:pt x="72" y="152"/>
                      <a:pt x="108" y="81"/>
                      <a:pt x="135" y="10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30"/>
              <p:cNvSpPr/>
              <p:nvPr/>
            </p:nvSpPr>
            <p:spPr>
              <a:xfrm>
                <a:off x="6616875" y="2760150"/>
                <a:ext cx="169300" cy="640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2560" extrusionOk="0">
                    <a:moveTo>
                      <a:pt x="6269" y="39"/>
                    </a:moveTo>
                    <a:cubicBezTo>
                      <a:pt x="6438" y="39"/>
                      <a:pt x="6622" y="65"/>
                      <a:pt x="6674" y="169"/>
                    </a:cubicBezTo>
                    <a:cubicBezTo>
                      <a:pt x="6718" y="267"/>
                      <a:pt x="6656" y="428"/>
                      <a:pt x="6495" y="624"/>
                    </a:cubicBezTo>
                    <a:cubicBezTo>
                      <a:pt x="6210" y="972"/>
                      <a:pt x="6014" y="1115"/>
                      <a:pt x="5710" y="1302"/>
                    </a:cubicBezTo>
                    <a:cubicBezTo>
                      <a:pt x="4461" y="2060"/>
                      <a:pt x="2508" y="2355"/>
                      <a:pt x="1152" y="2506"/>
                    </a:cubicBezTo>
                    <a:cubicBezTo>
                      <a:pt x="1058" y="2518"/>
                      <a:pt x="953" y="2526"/>
                      <a:pt x="843" y="2526"/>
                    </a:cubicBezTo>
                    <a:cubicBezTo>
                      <a:pt x="618" y="2526"/>
                      <a:pt x="377" y="2492"/>
                      <a:pt x="197" y="2390"/>
                    </a:cubicBezTo>
                    <a:cubicBezTo>
                      <a:pt x="117" y="2346"/>
                      <a:pt x="37" y="2239"/>
                      <a:pt x="54" y="2149"/>
                    </a:cubicBezTo>
                    <a:cubicBezTo>
                      <a:pt x="63" y="2087"/>
                      <a:pt x="108" y="2051"/>
                      <a:pt x="135" y="2025"/>
                    </a:cubicBezTo>
                    <a:cubicBezTo>
                      <a:pt x="474" y="1775"/>
                      <a:pt x="795" y="1587"/>
                      <a:pt x="1152" y="1436"/>
                    </a:cubicBezTo>
                    <a:cubicBezTo>
                      <a:pt x="2766" y="740"/>
                      <a:pt x="4542" y="240"/>
                      <a:pt x="6031" y="53"/>
                    </a:cubicBezTo>
                    <a:cubicBezTo>
                      <a:pt x="6091" y="47"/>
                      <a:pt x="6178" y="39"/>
                      <a:pt x="6269" y="39"/>
                    </a:cubicBezTo>
                    <a:close/>
                    <a:moveTo>
                      <a:pt x="6280" y="0"/>
                    </a:moveTo>
                    <a:cubicBezTo>
                      <a:pt x="6188" y="0"/>
                      <a:pt x="6097" y="8"/>
                      <a:pt x="6023" y="17"/>
                    </a:cubicBezTo>
                    <a:cubicBezTo>
                      <a:pt x="4542" y="196"/>
                      <a:pt x="2757" y="704"/>
                      <a:pt x="1134" y="1400"/>
                    </a:cubicBezTo>
                    <a:cubicBezTo>
                      <a:pt x="777" y="1552"/>
                      <a:pt x="456" y="1748"/>
                      <a:pt x="117" y="1998"/>
                    </a:cubicBezTo>
                    <a:cubicBezTo>
                      <a:pt x="63" y="2042"/>
                      <a:pt x="28" y="2087"/>
                      <a:pt x="19" y="2141"/>
                    </a:cubicBezTo>
                    <a:cubicBezTo>
                      <a:pt x="1" y="2248"/>
                      <a:pt x="81" y="2372"/>
                      <a:pt x="170" y="2417"/>
                    </a:cubicBezTo>
                    <a:cubicBezTo>
                      <a:pt x="367" y="2533"/>
                      <a:pt x="607" y="2560"/>
                      <a:pt x="839" y="2560"/>
                    </a:cubicBezTo>
                    <a:cubicBezTo>
                      <a:pt x="955" y="2560"/>
                      <a:pt x="1062" y="2551"/>
                      <a:pt x="1152" y="2542"/>
                    </a:cubicBezTo>
                    <a:cubicBezTo>
                      <a:pt x="2517" y="2390"/>
                      <a:pt x="4479" y="2096"/>
                      <a:pt x="5737" y="1338"/>
                    </a:cubicBezTo>
                    <a:cubicBezTo>
                      <a:pt x="6031" y="1150"/>
                      <a:pt x="6237" y="999"/>
                      <a:pt x="6522" y="651"/>
                    </a:cubicBezTo>
                    <a:cubicBezTo>
                      <a:pt x="6638" y="499"/>
                      <a:pt x="6772" y="294"/>
                      <a:pt x="6701" y="151"/>
                    </a:cubicBezTo>
                    <a:cubicBezTo>
                      <a:pt x="6647" y="32"/>
                      <a:pt x="6463" y="0"/>
                      <a:pt x="6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30"/>
              <p:cNvSpPr/>
              <p:nvPr/>
            </p:nvSpPr>
            <p:spPr>
              <a:xfrm>
                <a:off x="6623125" y="2799600"/>
                <a:ext cx="16075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04" extrusionOk="0">
                    <a:moveTo>
                      <a:pt x="616" y="1"/>
                    </a:moveTo>
                    <a:cubicBezTo>
                      <a:pt x="393" y="241"/>
                      <a:pt x="179" y="509"/>
                      <a:pt x="1" y="786"/>
                    </a:cubicBezTo>
                    <a:lnTo>
                      <a:pt x="27" y="803"/>
                    </a:lnTo>
                    <a:cubicBezTo>
                      <a:pt x="215" y="527"/>
                      <a:pt x="420" y="268"/>
                      <a:pt x="643" y="27"/>
                    </a:cubicBez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30"/>
              <p:cNvSpPr/>
              <p:nvPr/>
            </p:nvSpPr>
            <p:spPr>
              <a:xfrm>
                <a:off x="6634050" y="2792475"/>
                <a:ext cx="23225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285" extrusionOk="0">
                    <a:moveTo>
                      <a:pt x="902" y="0"/>
                    </a:moveTo>
                    <a:cubicBezTo>
                      <a:pt x="572" y="401"/>
                      <a:pt x="268" y="821"/>
                      <a:pt x="1" y="1258"/>
                    </a:cubicBezTo>
                    <a:lnTo>
                      <a:pt x="28" y="1285"/>
                    </a:lnTo>
                    <a:cubicBezTo>
                      <a:pt x="304" y="848"/>
                      <a:pt x="598" y="419"/>
                      <a:pt x="929" y="27"/>
                    </a:cubicBezTo>
                    <a:lnTo>
                      <a:pt x="9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30"/>
              <p:cNvSpPr/>
              <p:nvPr/>
            </p:nvSpPr>
            <p:spPr>
              <a:xfrm>
                <a:off x="6649450" y="2788450"/>
                <a:ext cx="241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312" extrusionOk="0">
                    <a:moveTo>
                      <a:pt x="937" y="0"/>
                    </a:moveTo>
                    <a:cubicBezTo>
                      <a:pt x="625" y="438"/>
                      <a:pt x="313" y="866"/>
                      <a:pt x="0" y="1285"/>
                    </a:cubicBezTo>
                    <a:lnTo>
                      <a:pt x="27" y="1312"/>
                    </a:lnTo>
                    <a:cubicBezTo>
                      <a:pt x="339" y="884"/>
                      <a:pt x="660" y="455"/>
                      <a:pt x="964" y="27"/>
                    </a:cubicBez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30"/>
              <p:cNvSpPr/>
              <p:nvPr/>
            </p:nvSpPr>
            <p:spPr>
              <a:xfrm>
                <a:off x="6663725" y="2775950"/>
                <a:ext cx="34575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679" extrusionOk="0">
                    <a:moveTo>
                      <a:pt x="1356" y="1"/>
                    </a:moveTo>
                    <a:cubicBezTo>
                      <a:pt x="830" y="492"/>
                      <a:pt x="375" y="1045"/>
                      <a:pt x="0" y="1660"/>
                    </a:cubicBezTo>
                    <a:lnTo>
                      <a:pt x="27" y="1678"/>
                    </a:lnTo>
                    <a:cubicBezTo>
                      <a:pt x="402" y="1062"/>
                      <a:pt x="857" y="509"/>
                      <a:pt x="1383" y="28"/>
                    </a:cubicBezTo>
                    <a:lnTo>
                      <a:pt x="13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30"/>
              <p:cNvSpPr/>
              <p:nvPr/>
            </p:nvSpPr>
            <p:spPr>
              <a:xfrm>
                <a:off x="6679100" y="2775075"/>
                <a:ext cx="3215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687" extrusionOk="0">
                    <a:moveTo>
                      <a:pt x="1259" y="0"/>
                    </a:moveTo>
                    <a:cubicBezTo>
                      <a:pt x="795" y="518"/>
                      <a:pt x="375" y="1080"/>
                      <a:pt x="1" y="1660"/>
                    </a:cubicBezTo>
                    <a:lnTo>
                      <a:pt x="28" y="1686"/>
                    </a:lnTo>
                    <a:cubicBezTo>
                      <a:pt x="402" y="1097"/>
                      <a:pt x="830" y="544"/>
                      <a:pt x="1285" y="18"/>
                    </a:cubicBezTo>
                    <a:lnTo>
                      <a:pt x="1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30"/>
              <p:cNvSpPr/>
              <p:nvPr/>
            </p:nvSpPr>
            <p:spPr>
              <a:xfrm>
                <a:off x="6694500" y="2768600"/>
                <a:ext cx="3637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937" extrusionOk="0">
                    <a:moveTo>
                      <a:pt x="1419" y="0"/>
                    </a:moveTo>
                    <a:cubicBezTo>
                      <a:pt x="928" y="616"/>
                      <a:pt x="455" y="1267"/>
                      <a:pt x="0" y="1910"/>
                    </a:cubicBezTo>
                    <a:lnTo>
                      <a:pt x="36" y="1936"/>
                    </a:lnTo>
                    <a:cubicBezTo>
                      <a:pt x="482" y="1285"/>
                      <a:pt x="964" y="643"/>
                      <a:pt x="1454" y="27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30"/>
              <p:cNvSpPr/>
              <p:nvPr/>
            </p:nvSpPr>
            <p:spPr>
              <a:xfrm>
                <a:off x="6711000" y="2766150"/>
                <a:ext cx="3527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865" extrusionOk="0">
                    <a:moveTo>
                      <a:pt x="1383" y="0"/>
                    </a:moveTo>
                    <a:cubicBezTo>
                      <a:pt x="910" y="598"/>
                      <a:pt x="447" y="1223"/>
                      <a:pt x="1" y="1838"/>
                    </a:cubicBezTo>
                    <a:lnTo>
                      <a:pt x="36" y="1865"/>
                    </a:lnTo>
                    <a:cubicBezTo>
                      <a:pt x="473" y="1240"/>
                      <a:pt x="937" y="625"/>
                      <a:pt x="1410" y="27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30"/>
              <p:cNvSpPr/>
              <p:nvPr/>
            </p:nvSpPr>
            <p:spPr>
              <a:xfrm>
                <a:off x="6730175" y="2764350"/>
                <a:ext cx="31700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61" extrusionOk="0">
                    <a:moveTo>
                      <a:pt x="1241" y="1"/>
                    </a:moveTo>
                    <a:cubicBezTo>
                      <a:pt x="848" y="563"/>
                      <a:pt x="429" y="1107"/>
                      <a:pt x="1" y="1634"/>
                    </a:cubicBezTo>
                    <a:lnTo>
                      <a:pt x="27" y="1660"/>
                    </a:lnTo>
                    <a:cubicBezTo>
                      <a:pt x="456" y="1134"/>
                      <a:pt x="875" y="581"/>
                      <a:pt x="1268" y="28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30"/>
              <p:cNvSpPr/>
              <p:nvPr/>
            </p:nvSpPr>
            <p:spPr>
              <a:xfrm>
                <a:off x="6749350" y="2767925"/>
                <a:ext cx="24575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286" extrusionOk="0">
                    <a:moveTo>
                      <a:pt x="955" y="1"/>
                    </a:moveTo>
                    <a:cubicBezTo>
                      <a:pt x="616" y="402"/>
                      <a:pt x="295" y="830"/>
                      <a:pt x="1" y="1259"/>
                    </a:cubicBezTo>
                    <a:lnTo>
                      <a:pt x="28" y="1285"/>
                    </a:lnTo>
                    <a:cubicBezTo>
                      <a:pt x="322" y="848"/>
                      <a:pt x="643" y="429"/>
                      <a:pt x="982" y="27"/>
                    </a:cubicBezTo>
                    <a:lnTo>
                      <a:pt x="9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30"/>
              <p:cNvSpPr/>
              <p:nvPr/>
            </p:nvSpPr>
            <p:spPr>
              <a:xfrm>
                <a:off x="6789725" y="3128775"/>
                <a:ext cx="1193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4774" h="4115" extrusionOk="0">
                    <a:moveTo>
                      <a:pt x="4461" y="1"/>
                    </a:moveTo>
                    <a:lnTo>
                      <a:pt x="4461" y="1"/>
                    </a:lnTo>
                    <a:cubicBezTo>
                      <a:pt x="4488" y="233"/>
                      <a:pt x="4417" y="518"/>
                      <a:pt x="4327" y="715"/>
                    </a:cubicBezTo>
                    <a:cubicBezTo>
                      <a:pt x="4078" y="1277"/>
                      <a:pt x="3703" y="1821"/>
                      <a:pt x="3230" y="2213"/>
                    </a:cubicBezTo>
                    <a:cubicBezTo>
                      <a:pt x="2757" y="2606"/>
                      <a:pt x="2284" y="2936"/>
                      <a:pt x="1722" y="3195"/>
                    </a:cubicBezTo>
                    <a:cubicBezTo>
                      <a:pt x="1437" y="3337"/>
                      <a:pt x="1080" y="3435"/>
                      <a:pt x="759" y="3480"/>
                    </a:cubicBezTo>
                    <a:cubicBezTo>
                      <a:pt x="696" y="3489"/>
                      <a:pt x="632" y="3493"/>
                      <a:pt x="568" y="3493"/>
                    </a:cubicBezTo>
                    <a:cubicBezTo>
                      <a:pt x="369" y="3493"/>
                      <a:pt x="170" y="3450"/>
                      <a:pt x="1" y="3355"/>
                    </a:cubicBezTo>
                    <a:lnTo>
                      <a:pt x="1" y="3355"/>
                    </a:lnTo>
                    <a:cubicBezTo>
                      <a:pt x="27" y="3409"/>
                      <a:pt x="54" y="3462"/>
                      <a:pt x="81" y="3507"/>
                    </a:cubicBezTo>
                    <a:cubicBezTo>
                      <a:pt x="295" y="3837"/>
                      <a:pt x="688" y="4051"/>
                      <a:pt x="1071" y="4096"/>
                    </a:cubicBezTo>
                    <a:cubicBezTo>
                      <a:pt x="1181" y="4108"/>
                      <a:pt x="1291" y="4115"/>
                      <a:pt x="1399" y="4115"/>
                    </a:cubicBezTo>
                    <a:cubicBezTo>
                      <a:pt x="1670" y="4115"/>
                      <a:pt x="1937" y="4076"/>
                      <a:pt x="2204" y="4006"/>
                    </a:cubicBezTo>
                    <a:cubicBezTo>
                      <a:pt x="2472" y="3935"/>
                      <a:pt x="2757" y="3819"/>
                      <a:pt x="2998" y="3694"/>
                    </a:cubicBezTo>
                    <a:cubicBezTo>
                      <a:pt x="3694" y="3346"/>
                      <a:pt x="4185" y="2775"/>
                      <a:pt x="4497" y="2071"/>
                    </a:cubicBezTo>
                    <a:cubicBezTo>
                      <a:pt x="4666" y="1696"/>
                      <a:pt x="4773" y="1161"/>
                      <a:pt x="4747" y="750"/>
                    </a:cubicBezTo>
                    <a:cubicBezTo>
                      <a:pt x="4729" y="474"/>
                      <a:pt x="4631" y="206"/>
                      <a:pt x="44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30"/>
              <p:cNvSpPr/>
              <p:nvPr/>
            </p:nvSpPr>
            <p:spPr>
              <a:xfrm>
                <a:off x="6785925" y="3128775"/>
                <a:ext cx="123150" cy="104550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4182" extrusionOk="0">
                    <a:moveTo>
                      <a:pt x="4613" y="1"/>
                    </a:moveTo>
                    <a:lnTo>
                      <a:pt x="4613" y="1"/>
                    </a:lnTo>
                    <a:cubicBezTo>
                      <a:pt x="4613" y="1"/>
                      <a:pt x="4613" y="1"/>
                      <a:pt x="4613" y="1"/>
                    </a:cubicBezTo>
                    <a:lnTo>
                      <a:pt x="4613" y="1"/>
                    </a:lnTo>
                    <a:cubicBezTo>
                      <a:pt x="4613" y="1"/>
                      <a:pt x="4613" y="1"/>
                      <a:pt x="4613" y="1"/>
                    </a:cubicBezTo>
                    <a:close/>
                    <a:moveTo>
                      <a:pt x="4613" y="1"/>
                    </a:moveTo>
                    <a:cubicBezTo>
                      <a:pt x="4809" y="260"/>
                      <a:pt x="4899" y="581"/>
                      <a:pt x="4881" y="902"/>
                    </a:cubicBezTo>
                    <a:cubicBezTo>
                      <a:pt x="4872" y="1223"/>
                      <a:pt x="4801" y="1544"/>
                      <a:pt x="4693" y="1848"/>
                    </a:cubicBezTo>
                    <a:cubicBezTo>
                      <a:pt x="4470" y="2445"/>
                      <a:pt x="4087" y="2989"/>
                      <a:pt x="3569" y="3364"/>
                    </a:cubicBezTo>
                    <a:cubicBezTo>
                      <a:pt x="3311" y="3551"/>
                      <a:pt x="3025" y="3694"/>
                      <a:pt x="2722" y="3810"/>
                    </a:cubicBezTo>
                    <a:cubicBezTo>
                      <a:pt x="2428" y="3935"/>
                      <a:pt x="2115" y="4006"/>
                      <a:pt x="1803" y="4033"/>
                    </a:cubicBezTo>
                    <a:cubicBezTo>
                      <a:pt x="1723" y="4038"/>
                      <a:pt x="1642" y="4040"/>
                      <a:pt x="1563" y="4040"/>
                    </a:cubicBezTo>
                    <a:cubicBezTo>
                      <a:pt x="1484" y="4040"/>
                      <a:pt x="1406" y="4038"/>
                      <a:pt x="1330" y="4033"/>
                    </a:cubicBezTo>
                    <a:cubicBezTo>
                      <a:pt x="1170" y="4024"/>
                      <a:pt x="1018" y="3989"/>
                      <a:pt x="875" y="3926"/>
                    </a:cubicBezTo>
                    <a:cubicBezTo>
                      <a:pt x="655" y="3837"/>
                      <a:pt x="456" y="3694"/>
                      <a:pt x="319" y="3502"/>
                    </a:cubicBezTo>
                    <a:lnTo>
                      <a:pt x="319" y="3502"/>
                    </a:lnTo>
                    <a:cubicBezTo>
                      <a:pt x="453" y="3544"/>
                      <a:pt x="591" y="3561"/>
                      <a:pt x="730" y="3561"/>
                    </a:cubicBezTo>
                    <a:cubicBezTo>
                      <a:pt x="790" y="3561"/>
                      <a:pt x="851" y="3557"/>
                      <a:pt x="911" y="3551"/>
                    </a:cubicBezTo>
                    <a:cubicBezTo>
                      <a:pt x="1179" y="3516"/>
                      <a:pt x="1428" y="3444"/>
                      <a:pt x="1678" y="3355"/>
                    </a:cubicBezTo>
                    <a:cubicBezTo>
                      <a:pt x="2169" y="3159"/>
                      <a:pt x="2615" y="2873"/>
                      <a:pt x="3025" y="2561"/>
                    </a:cubicBezTo>
                    <a:cubicBezTo>
                      <a:pt x="3230" y="2401"/>
                      <a:pt x="3436" y="2240"/>
                      <a:pt x="3623" y="2053"/>
                    </a:cubicBezTo>
                    <a:cubicBezTo>
                      <a:pt x="3810" y="1865"/>
                      <a:pt x="3971" y="1660"/>
                      <a:pt x="4114" y="1446"/>
                    </a:cubicBezTo>
                    <a:cubicBezTo>
                      <a:pt x="4256" y="1223"/>
                      <a:pt x="4381" y="1000"/>
                      <a:pt x="4479" y="759"/>
                    </a:cubicBezTo>
                    <a:cubicBezTo>
                      <a:pt x="4586" y="518"/>
                      <a:pt x="4640" y="260"/>
                      <a:pt x="4613" y="1"/>
                    </a:cubicBezTo>
                    <a:lnTo>
                      <a:pt x="4613" y="1"/>
                    </a:lnTo>
                    <a:cubicBezTo>
                      <a:pt x="4631" y="260"/>
                      <a:pt x="4560" y="509"/>
                      <a:pt x="4453" y="741"/>
                    </a:cubicBezTo>
                    <a:cubicBezTo>
                      <a:pt x="4337" y="973"/>
                      <a:pt x="4203" y="1196"/>
                      <a:pt x="4060" y="1410"/>
                    </a:cubicBezTo>
                    <a:cubicBezTo>
                      <a:pt x="3908" y="1616"/>
                      <a:pt x="3748" y="1812"/>
                      <a:pt x="3560" y="1990"/>
                    </a:cubicBezTo>
                    <a:cubicBezTo>
                      <a:pt x="3373" y="2169"/>
                      <a:pt x="3168" y="2320"/>
                      <a:pt x="2963" y="2472"/>
                    </a:cubicBezTo>
                    <a:cubicBezTo>
                      <a:pt x="2552" y="2775"/>
                      <a:pt x="2106" y="3043"/>
                      <a:pt x="1634" y="3230"/>
                    </a:cubicBezTo>
                    <a:cubicBezTo>
                      <a:pt x="1342" y="3329"/>
                      <a:pt x="1024" y="3421"/>
                      <a:pt x="723" y="3421"/>
                    </a:cubicBezTo>
                    <a:cubicBezTo>
                      <a:pt x="535" y="3421"/>
                      <a:pt x="353" y="3385"/>
                      <a:pt x="188" y="3293"/>
                    </a:cubicBezTo>
                    <a:lnTo>
                      <a:pt x="1" y="3186"/>
                    </a:lnTo>
                    <a:lnTo>
                      <a:pt x="90" y="3382"/>
                    </a:lnTo>
                    <a:cubicBezTo>
                      <a:pt x="224" y="3703"/>
                      <a:pt x="509" y="3944"/>
                      <a:pt x="822" y="4069"/>
                    </a:cubicBezTo>
                    <a:cubicBezTo>
                      <a:pt x="973" y="4131"/>
                      <a:pt x="1152" y="4167"/>
                      <a:pt x="1312" y="4176"/>
                    </a:cubicBezTo>
                    <a:cubicBezTo>
                      <a:pt x="1383" y="4180"/>
                      <a:pt x="1453" y="4182"/>
                      <a:pt x="1522" y="4182"/>
                    </a:cubicBezTo>
                    <a:cubicBezTo>
                      <a:pt x="1621" y="4182"/>
                      <a:pt x="1718" y="4177"/>
                      <a:pt x="1812" y="4167"/>
                    </a:cubicBezTo>
                    <a:cubicBezTo>
                      <a:pt x="2142" y="4140"/>
                      <a:pt x="2472" y="4060"/>
                      <a:pt x="2775" y="3935"/>
                    </a:cubicBezTo>
                    <a:cubicBezTo>
                      <a:pt x="3079" y="3810"/>
                      <a:pt x="3382" y="3667"/>
                      <a:pt x="3641" y="3462"/>
                    </a:cubicBezTo>
                    <a:cubicBezTo>
                      <a:pt x="4176" y="3061"/>
                      <a:pt x="4551" y="2490"/>
                      <a:pt x="4774" y="1874"/>
                    </a:cubicBezTo>
                    <a:cubicBezTo>
                      <a:pt x="4872" y="1562"/>
                      <a:pt x="4925" y="1232"/>
                      <a:pt x="4925" y="902"/>
                    </a:cubicBezTo>
                    <a:cubicBezTo>
                      <a:pt x="4925" y="581"/>
                      <a:pt x="4827" y="242"/>
                      <a:pt x="4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30"/>
              <p:cNvSpPr/>
              <p:nvPr/>
            </p:nvSpPr>
            <p:spPr>
              <a:xfrm>
                <a:off x="6771675" y="3109550"/>
                <a:ext cx="13025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5210" h="4263" extrusionOk="0">
                    <a:moveTo>
                      <a:pt x="3622" y="0"/>
                    </a:moveTo>
                    <a:cubicBezTo>
                      <a:pt x="3388" y="0"/>
                      <a:pt x="3148" y="46"/>
                      <a:pt x="2926" y="110"/>
                    </a:cubicBezTo>
                    <a:cubicBezTo>
                      <a:pt x="1873" y="422"/>
                      <a:pt x="946" y="1118"/>
                      <a:pt x="348" y="2028"/>
                    </a:cubicBezTo>
                    <a:cubicBezTo>
                      <a:pt x="223" y="2224"/>
                      <a:pt x="107" y="2420"/>
                      <a:pt x="62" y="2643"/>
                    </a:cubicBezTo>
                    <a:cubicBezTo>
                      <a:pt x="0" y="2920"/>
                      <a:pt x="54" y="3250"/>
                      <a:pt x="250" y="3455"/>
                    </a:cubicBezTo>
                    <a:cubicBezTo>
                      <a:pt x="366" y="3589"/>
                      <a:pt x="491" y="3669"/>
                      <a:pt x="580" y="3830"/>
                    </a:cubicBezTo>
                    <a:cubicBezTo>
                      <a:pt x="633" y="3919"/>
                      <a:pt x="678" y="4026"/>
                      <a:pt x="723" y="4124"/>
                    </a:cubicBezTo>
                    <a:cubicBezTo>
                      <a:pt x="892" y="4219"/>
                      <a:pt x="1091" y="4262"/>
                      <a:pt x="1290" y="4262"/>
                    </a:cubicBezTo>
                    <a:cubicBezTo>
                      <a:pt x="1354" y="4262"/>
                      <a:pt x="1418" y="4258"/>
                      <a:pt x="1481" y="4249"/>
                    </a:cubicBezTo>
                    <a:cubicBezTo>
                      <a:pt x="1802" y="4204"/>
                      <a:pt x="2159" y="4106"/>
                      <a:pt x="2444" y="3964"/>
                    </a:cubicBezTo>
                    <a:cubicBezTo>
                      <a:pt x="3006" y="3705"/>
                      <a:pt x="3479" y="3375"/>
                      <a:pt x="3952" y="2982"/>
                    </a:cubicBezTo>
                    <a:cubicBezTo>
                      <a:pt x="4425" y="2590"/>
                      <a:pt x="4800" y="2046"/>
                      <a:pt x="5049" y="1484"/>
                    </a:cubicBezTo>
                    <a:cubicBezTo>
                      <a:pt x="5139" y="1287"/>
                      <a:pt x="5210" y="1002"/>
                      <a:pt x="5183" y="770"/>
                    </a:cubicBezTo>
                    <a:cubicBezTo>
                      <a:pt x="5094" y="663"/>
                      <a:pt x="4987" y="574"/>
                      <a:pt x="4871" y="511"/>
                    </a:cubicBezTo>
                    <a:cubicBezTo>
                      <a:pt x="4773" y="467"/>
                      <a:pt x="4675" y="431"/>
                      <a:pt x="4585" y="377"/>
                    </a:cubicBezTo>
                    <a:cubicBezTo>
                      <a:pt x="4496" y="324"/>
                      <a:pt x="4425" y="252"/>
                      <a:pt x="4336" y="199"/>
                    </a:cubicBezTo>
                    <a:cubicBezTo>
                      <a:pt x="4126" y="55"/>
                      <a:pt x="3878" y="0"/>
                      <a:pt x="36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30"/>
              <p:cNvSpPr/>
              <p:nvPr/>
            </p:nvSpPr>
            <p:spPr>
              <a:xfrm>
                <a:off x="6770775" y="3109100"/>
                <a:ext cx="1322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91" h="4348" extrusionOk="0">
                    <a:moveTo>
                      <a:pt x="3663" y="1"/>
                    </a:moveTo>
                    <a:cubicBezTo>
                      <a:pt x="3631" y="1"/>
                      <a:pt x="3600" y="1"/>
                      <a:pt x="3569" y="3"/>
                    </a:cubicBezTo>
                    <a:cubicBezTo>
                      <a:pt x="3364" y="21"/>
                      <a:pt x="3158" y="65"/>
                      <a:pt x="2962" y="128"/>
                    </a:cubicBezTo>
                    <a:cubicBezTo>
                      <a:pt x="3158" y="74"/>
                      <a:pt x="3364" y="39"/>
                      <a:pt x="3569" y="30"/>
                    </a:cubicBezTo>
                    <a:cubicBezTo>
                      <a:pt x="3774" y="30"/>
                      <a:pt x="3988" y="56"/>
                      <a:pt x="4166" y="137"/>
                    </a:cubicBezTo>
                    <a:cubicBezTo>
                      <a:pt x="4265" y="181"/>
                      <a:pt x="4345" y="226"/>
                      <a:pt x="4425" y="297"/>
                    </a:cubicBezTo>
                    <a:cubicBezTo>
                      <a:pt x="4505" y="360"/>
                      <a:pt x="4595" y="431"/>
                      <a:pt x="4693" y="476"/>
                    </a:cubicBezTo>
                    <a:cubicBezTo>
                      <a:pt x="4791" y="520"/>
                      <a:pt x="4880" y="556"/>
                      <a:pt x="4960" y="609"/>
                    </a:cubicBezTo>
                    <a:cubicBezTo>
                      <a:pt x="5046" y="661"/>
                      <a:pt x="5115" y="728"/>
                      <a:pt x="5176" y="805"/>
                    </a:cubicBezTo>
                    <a:lnTo>
                      <a:pt x="5176" y="805"/>
                    </a:lnTo>
                    <a:cubicBezTo>
                      <a:pt x="5204" y="1307"/>
                      <a:pt x="4913" y="1765"/>
                      <a:pt x="4639" y="2180"/>
                    </a:cubicBezTo>
                    <a:cubicBezTo>
                      <a:pt x="4497" y="2385"/>
                      <a:pt x="4336" y="2581"/>
                      <a:pt x="4149" y="2759"/>
                    </a:cubicBezTo>
                    <a:cubicBezTo>
                      <a:pt x="3970" y="2938"/>
                      <a:pt x="3765" y="3098"/>
                      <a:pt x="3560" y="3250"/>
                    </a:cubicBezTo>
                    <a:cubicBezTo>
                      <a:pt x="3149" y="3553"/>
                      <a:pt x="2703" y="3821"/>
                      <a:pt x="2240" y="4008"/>
                    </a:cubicBezTo>
                    <a:cubicBezTo>
                      <a:pt x="1947" y="4113"/>
                      <a:pt x="1631" y="4208"/>
                      <a:pt x="1329" y="4208"/>
                    </a:cubicBezTo>
                    <a:cubicBezTo>
                      <a:pt x="1149" y="4208"/>
                      <a:pt x="974" y="4174"/>
                      <a:pt x="813" y="4090"/>
                    </a:cubicBezTo>
                    <a:lnTo>
                      <a:pt x="813" y="4090"/>
                    </a:lnTo>
                    <a:cubicBezTo>
                      <a:pt x="762" y="3988"/>
                      <a:pt x="711" y="3887"/>
                      <a:pt x="661" y="3785"/>
                    </a:cubicBezTo>
                    <a:cubicBezTo>
                      <a:pt x="589" y="3678"/>
                      <a:pt x="491" y="3589"/>
                      <a:pt x="411" y="3518"/>
                    </a:cubicBezTo>
                    <a:cubicBezTo>
                      <a:pt x="241" y="3366"/>
                      <a:pt x="152" y="3161"/>
                      <a:pt x="134" y="2938"/>
                    </a:cubicBezTo>
                    <a:cubicBezTo>
                      <a:pt x="125" y="2715"/>
                      <a:pt x="188" y="2492"/>
                      <a:pt x="304" y="2296"/>
                    </a:cubicBezTo>
                    <a:cubicBezTo>
                      <a:pt x="411" y="2090"/>
                      <a:pt x="545" y="1894"/>
                      <a:pt x="687" y="1716"/>
                    </a:cubicBezTo>
                    <a:cubicBezTo>
                      <a:pt x="973" y="1350"/>
                      <a:pt x="1321" y="1029"/>
                      <a:pt x="1704" y="761"/>
                    </a:cubicBezTo>
                    <a:cubicBezTo>
                      <a:pt x="2088" y="485"/>
                      <a:pt x="2516" y="279"/>
                      <a:pt x="2962" y="128"/>
                    </a:cubicBezTo>
                    <a:lnTo>
                      <a:pt x="2962" y="128"/>
                    </a:lnTo>
                    <a:cubicBezTo>
                      <a:pt x="2052" y="378"/>
                      <a:pt x="1214" y="922"/>
                      <a:pt x="607" y="1653"/>
                    </a:cubicBezTo>
                    <a:cubicBezTo>
                      <a:pt x="464" y="1841"/>
                      <a:pt x="322" y="2028"/>
                      <a:pt x="197" y="2242"/>
                    </a:cubicBezTo>
                    <a:cubicBezTo>
                      <a:pt x="81" y="2447"/>
                      <a:pt x="0" y="2688"/>
                      <a:pt x="9" y="2947"/>
                    </a:cubicBezTo>
                    <a:cubicBezTo>
                      <a:pt x="18" y="3072"/>
                      <a:pt x="45" y="3197"/>
                      <a:pt x="98" y="3313"/>
                    </a:cubicBezTo>
                    <a:cubicBezTo>
                      <a:pt x="143" y="3429"/>
                      <a:pt x="232" y="3527"/>
                      <a:pt x="322" y="3607"/>
                    </a:cubicBezTo>
                    <a:cubicBezTo>
                      <a:pt x="411" y="3687"/>
                      <a:pt x="491" y="3768"/>
                      <a:pt x="545" y="3857"/>
                    </a:cubicBezTo>
                    <a:cubicBezTo>
                      <a:pt x="598" y="3955"/>
                      <a:pt x="643" y="4062"/>
                      <a:pt x="696" y="4169"/>
                    </a:cubicBezTo>
                    <a:lnTo>
                      <a:pt x="705" y="4187"/>
                    </a:lnTo>
                    <a:lnTo>
                      <a:pt x="723" y="4205"/>
                    </a:lnTo>
                    <a:cubicBezTo>
                      <a:pt x="917" y="4308"/>
                      <a:pt x="1126" y="4348"/>
                      <a:pt x="1336" y="4348"/>
                    </a:cubicBezTo>
                    <a:cubicBezTo>
                      <a:pt x="1396" y="4348"/>
                      <a:pt x="1457" y="4344"/>
                      <a:pt x="1517" y="4338"/>
                    </a:cubicBezTo>
                    <a:cubicBezTo>
                      <a:pt x="1785" y="4303"/>
                      <a:pt x="2043" y="4240"/>
                      <a:pt x="2284" y="4151"/>
                    </a:cubicBezTo>
                    <a:cubicBezTo>
                      <a:pt x="2784" y="3946"/>
                      <a:pt x="3221" y="3669"/>
                      <a:pt x="3640" y="3357"/>
                    </a:cubicBezTo>
                    <a:cubicBezTo>
                      <a:pt x="3845" y="3197"/>
                      <a:pt x="4051" y="3045"/>
                      <a:pt x="4247" y="2858"/>
                    </a:cubicBezTo>
                    <a:cubicBezTo>
                      <a:pt x="4434" y="2670"/>
                      <a:pt x="4595" y="2465"/>
                      <a:pt x="4746" y="2251"/>
                    </a:cubicBezTo>
                    <a:cubicBezTo>
                      <a:pt x="4889" y="2028"/>
                      <a:pt x="5014" y="1796"/>
                      <a:pt x="5121" y="1564"/>
                    </a:cubicBezTo>
                    <a:cubicBezTo>
                      <a:pt x="5228" y="1314"/>
                      <a:pt x="5291" y="1047"/>
                      <a:pt x="5264" y="779"/>
                    </a:cubicBezTo>
                    <a:lnTo>
                      <a:pt x="5255" y="770"/>
                    </a:lnTo>
                    <a:lnTo>
                      <a:pt x="5246" y="752"/>
                    </a:lnTo>
                    <a:cubicBezTo>
                      <a:pt x="5183" y="672"/>
                      <a:pt x="5103" y="601"/>
                      <a:pt x="5005" y="538"/>
                    </a:cubicBezTo>
                    <a:cubicBezTo>
                      <a:pt x="4916" y="485"/>
                      <a:pt x="4818" y="449"/>
                      <a:pt x="4720" y="404"/>
                    </a:cubicBezTo>
                    <a:cubicBezTo>
                      <a:pt x="4630" y="369"/>
                      <a:pt x="4550" y="306"/>
                      <a:pt x="4470" y="244"/>
                    </a:cubicBezTo>
                    <a:cubicBezTo>
                      <a:pt x="4381" y="181"/>
                      <a:pt x="4291" y="128"/>
                      <a:pt x="4193" y="92"/>
                    </a:cubicBezTo>
                    <a:cubicBezTo>
                      <a:pt x="4027" y="24"/>
                      <a:pt x="3841" y="1"/>
                      <a:pt x="36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30"/>
              <p:cNvSpPr/>
              <p:nvPr/>
            </p:nvSpPr>
            <p:spPr>
              <a:xfrm>
                <a:off x="6785925" y="3118075"/>
                <a:ext cx="1006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3178" extrusionOk="0">
                    <a:moveTo>
                      <a:pt x="3971" y="1"/>
                    </a:moveTo>
                    <a:lnTo>
                      <a:pt x="3971" y="1"/>
                    </a:lnTo>
                    <a:cubicBezTo>
                      <a:pt x="3846" y="36"/>
                      <a:pt x="3748" y="117"/>
                      <a:pt x="3650" y="197"/>
                    </a:cubicBezTo>
                    <a:cubicBezTo>
                      <a:pt x="3275" y="465"/>
                      <a:pt x="2838" y="634"/>
                      <a:pt x="2419" y="839"/>
                    </a:cubicBezTo>
                    <a:cubicBezTo>
                      <a:pt x="1437" y="1312"/>
                      <a:pt x="465" y="1981"/>
                      <a:pt x="46" y="2891"/>
                    </a:cubicBezTo>
                    <a:cubicBezTo>
                      <a:pt x="1" y="2989"/>
                      <a:pt x="19" y="3123"/>
                      <a:pt x="117" y="3168"/>
                    </a:cubicBezTo>
                    <a:cubicBezTo>
                      <a:pt x="133" y="3174"/>
                      <a:pt x="149" y="3177"/>
                      <a:pt x="165" y="3177"/>
                    </a:cubicBezTo>
                    <a:cubicBezTo>
                      <a:pt x="253" y="3177"/>
                      <a:pt x="332" y="3081"/>
                      <a:pt x="385" y="2998"/>
                    </a:cubicBezTo>
                    <a:cubicBezTo>
                      <a:pt x="884" y="2160"/>
                      <a:pt x="1651" y="1473"/>
                      <a:pt x="2570" y="1125"/>
                    </a:cubicBezTo>
                    <a:cubicBezTo>
                      <a:pt x="2677" y="1080"/>
                      <a:pt x="2784" y="1044"/>
                      <a:pt x="2891" y="1000"/>
                    </a:cubicBezTo>
                    <a:cubicBezTo>
                      <a:pt x="3088" y="902"/>
                      <a:pt x="3311" y="741"/>
                      <a:pt x="3480" y="598"/>
                    </a:cubicBezTo>
                    <a:cubicBezTo>
                      <a:pt x="3641" y="447"/>
                      <a:pt x="3775" y="340"/>
                      <a:pt x="3935" y="179"/>
                    </a:cubicBezTo>
                    <a:cubicBezTo>
                      <a:pt x="3980" y="135"/>
                      <a:pt x="4024" y="27"/>
                      <a:pt x="3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30"/>
              <p:cNvSpPr/>
              <p:nvPr/>
            </p:nvSpPr>
            <p:spPr>
              <a:xfrm>
                <a:off x="6868675" y="3151675"/>
                <a:ext cx="33025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54" extrusionOk="0">
                    <a:moveTo>
                      <a:pt x="1134" y="0"/>
                    </a:moveTo>
                    <a:cubicBezTo>
                      <a:pt x="1131" y="0"/>
                      <a:pt x="1127" y="1"/>
                      <a:pt x="1125" y="4"/>
                    </a:cubicBezTo>
                    <a:cubicBezTo>
                      <a:pt x="1116" y="4"/>
                      <a:pt x="1116" y="22"/>
                      <a:pt x="1125" y="31"/>
                    </a:cubicBezTo>
                    <a:cubicBezTo>
                      <a:pt x="1267" y="280"/>
                      <a:pt x="1285" y="628"/>
                      <a:pt x="1152" y="958"/>
                    </a:cubicBezTo>
                    <a:cubicBezTo>
                      <a:pt x="1027" y="1271"/>
                      <a:pt x="804" y="1529"/>
                      <a:pt x="589" y="1752"/>
                    </a:cubicBezTo>
                    <a:lnTo>
                      <a:pt x="536" y="1806"/>
                    </a:lnTo>
                    <a:cubicBezTo>
                      <a:pt x="304" y="2056"/>
                      <a:pt x="63" y="2305"/>
                      <a:pt x="1" y="2635"/>
                    </a:cubicBezTo>
                    <a:cubicBezTo>
                      <a:pt x="1" y="2644"/>
                      <a:pt x="10" y="2653"/>
                      <a:pt x="19" y="2653"/>
                    </a:cubicBezTo>
                    <a:cubicBezTo>
                      <a:pt x="27" y="2653"/>
                      <a:pt x="36" y="2653"/>
                      <a:pt x="36" y="2644"/>
                    </a:cubicBezTo>
                    <a:cubicBezTo>
                      <a:pt x="99" y="2323"/>
                      <a:pt x="340" y="2073"/>
                      <a:pt x="563" y="1833"/>
                    </a:cubicBezTo>
                    <a:lnTo>
                      <a:pt x="616" y="1779"/>
                    </a:lnTo>
                    <a:cubicBezTo>
                      <a:pt x="839" y="1547"/>
                      <a:pt x="1062" y="1288"/>
                      <a:pt x="1187" y="976"/>
                    </a:cubicBezTo>
                    <a:cubicBezTo>
                      <a:pt x="1321" y="637"/>
                      <a:pt x="1312" y="271"/>
                      <a:pt x="1152" y="13"/>
                    </a:cubicBezTo>
                    <a:cubicBezTo>
                      <a:pt x="1152" y="6"/>
                      <a:pt x="1143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30"/>
              <p:cNvSpPr/>
              <p:nvPr/>
            </p:nvSpPr>
            <p:spPr>
              <a:xfrm>
                <a:off x="6804450" y="3215450"/>
                <a:ext cx="49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0" extrusionOk="0">
                    <a:moveTo>
                      <a:pt x="178" y="0"/>
                    </a:moveTo>
                    <a:cubicBezTo>
                      <a:pt x="170" y="0"/>
                      <a:pt x="161" y="7"/>
                      <a:pt x="161" y="13"/>
                    </a:cubicBezTo>
                    <a:lnTo>
                      <a:pt x="9" y="343"/>
                    </a:lnTo>
                    <a:cubicBezTo>
                      <a:pt x="0" y="352"/>
                      <a:pt x="9" y="361"/>
                      <a:pt x="18" y="370"/>
                    </a:cubicBezTo>
                    <a:lnTo>
                      <a:pt x="27" y="370"/>
                    </a:lnTo>
                    <a:cubicBezTo>
                      <a:pt x="36" y="370"/>
                      <a:pt x="36" y="370"/>
                      <a:pt x="45" y="361"/>
                    </a:cubicBezTo>
                    <a:lnTo>
                      <a:pt x="197" y="31"/>
                    </a:lnTo>
                    <a:cubicBezTo>
                      <a:pt x="197" y="22"/>
                      <a:pt x="197" y="4"/>
                      <a:pt x="188" y="4"/>
                    </a:cubicBezTo>
                    <a:cubicBezTo>
                      <a:pt x="185" y="2"/>
                      <a:pt x="182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30"/>
              <p:cNvSpPr/>
              <p:nvPr/>
            </p:nvSpPr>
            <p:spPr>
              <a:xfrm>
                <a:off x="6813375" y="3216200"/>
                <a:ext cx="51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492" extrusionOk="0">
                    <a:moveTo>
                      <a:pt x="197" y="1"/>
                    </a:moveTo>
                    <a:cubicBezTo>
                      <a:pt x="188" y="1"/>
                      <a:pt x="170" y="1"/>
                      <a:pt x="170" y="10"/>
                    </a:cubicBezTo>
                    <a:lnTo>
                      <a:pt x="0" y="465"/>
                    </a:lnTo>
                    <a:cubicBezTo>
                      <a:pt x="0" y="474"/>
                      <a:pt x="0" y="483"/>
                      <a:pt x="9" y="492"/>
                    </a:cubicBezTo>
                    <a:lnTo>
                      <a:pt x="18" y="492"/>
                    </a:lnTo>
                    <a:cubicBezTo>
                      <a:pt x="27" y="492"/>
                      <a:pt x="36" y="483"/>
                      <a:pt x="36" y="474"/>
                    </a:cubicBezTo>
                    <a:lnTo>
                      <a:pt x="205" y="28"/>
                    </a:lnTo>
                    <a:cubicBezTo>
                      <a:pt x="205" y="19"/>
                      <a:pt x="205" y="1"/>
                      <a:pt x="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30"/>
              <p:cNvSpPr/>
              <p:nvPr/>
            </p:nvSpPr>
            <p:spPr>
              <a:xfrm>
                <a:off x="6824750" y="3212100"/>
                <a:ext cx="64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647" extrusionOk="0">
                    <a:moveTo>
                      <a:pt x="233" y="1"/>
                    </a:moveTo>
                    <a:cubicBezTo>
                      <a:pt x="228" y="1"/>
                      <a:pt x="223" y="7"/>
                      <a:pt x="223" y="13"/>
                    </a:cubicBezTo>
                    <a:lnTo>
                      <a:pt x="0" y="620"/>
                    </a:lnTo>
                    <a:cubicBezTo>
                      <a:pt x="0" y="629"/>
                      <a:pt x="9" y="647"/>
                      <a:pt x="18" y="647"/>
                    </a:cubicBezTo>
                    <a:cubicBezTo>
                      <a:pt x="27" y="647"/>
                      <a:pt x="36" y="647"/>
                      <a:pt x="36" y="638"/>
                    </a:cubicBezTo>
                    <a:lnTo>
                      <a:pt x="259" y="22"/>
                    </a:lnTo>
                    <a:cubicBezTo>
                      <a:pt x="259" y="13"/>
                      <a:pt x="250" y="4"/>
                      <a:pt x="241" y="4"/>
                    </a:cubicBezTo>
                    <a:cubicBezTo>
                      <a:pt x="238" y="2"/>
                      <a:pt x="236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30"/>
              <p:cNvSpPr/>
              <p:nvPr/>
            </p:nvSpPr>
            <p:spPr>
              <a:xfrm>
                <a:off x="6835450" y="3205725"/>
                <a:ext cx="105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1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84" y="10"/>
                    </a:cubicBezTo>
                    <a:cubicBezTo>
                      <a:pt x="232" y="286"/>
                      <a:pt x="99" y="581"/>
                      <a:pt x="0" y="884"/>
                    </a:cubicBezTo>
                    <a:cubicBezTo>
                      <a:pt x="0" y="893"/>
                      <a:pt x="0" y="902"/>
                      <a:pt x="9" y="902"/>
                    </a:cubicBezTo>
                    <a:cubicBezTo>
                      <a:pt x="9" y="902"/>
                      <a:pt x="18" y="911"/>
                      <a:pt x="18" y="911"/>
                    </a:cubicBezTo>
                    <a:cubicBezTo>
                      <a:pt x="27" y="911"/>
                      <a:pt x="36" y="902"/>
                      <a:pt x="36" y="893"/>
                    </a:cubicBezTo>
                    <a:cubicBezTo>
                      <a:pt x="134" y="598"/>
                      <a:pt x="259" y="304"/>
                      <a:pt x="411" y="27"/>
                    </a:cubicBezTo>
                    <a:cubicBezTo>
                      <a:pt x="420" y="18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30"/>
              <p:cNvSpPr/>
              <p:nvPr/>
            </p:nvSpPr>
            <p:spPr>
              <a:xfrm>
                <a:off x="6848375" y="3193675"/>
                <a:ext cx="1407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06" extrusionOk="0">
                    <a:moveTo>
                      <a:pt x="545" y="1"/>
                    </a:moveTo>
                    <a:cubicBezTo>
                      <a:pt x="536" y="1"/>
                      <a:pt x="527" y="1"/>
                      <a:pt x="518" y="10"/>
                    </a:cubicBezTo>
                    <a:cubicBezTo>
                      <a:pt x="313" y="385"/>
                      <a:pt x="144" y="777"/>
                      <a:pt x="1" y="1178"/>
                    </a:cubicBezTo>
                    <a:cubicBezTo>
                      <a:pt x="1" y="1187"/>
                      <a:pt x="10" y="1196"/>
                      <a:pt x="19" y="1196"/>
                    </a:cubicBezTo>
                    <a:cubicBezTo>
                      <a:pt x="19" y="1205"/>
                      <a:pt x="19" y="1205"/>
                      <a:pt x="19" y="1205"/>
                    </a:cubicBezTo>
                    <a:cubicBezTo>
                      <a:pt x="28" y="1205"/>
                      <a:pt x="37" y="1196"/>
                      <a:pt x="37" y="1187"/>
                    </a:cubicBezTo>
                    <a:cubicBezTo>
                      <a:pt x="179" y="786"/>
                      <a:pt x="349" y="393"/>
                      <a:pt x="554" y="28"/>
                    </a:cubicBezTo>
                    <a:cubicBezTo>
                      <a:pt x="563" y="19"/>
                      <a:pt x="554" y="10"/>
                      <a:pt x="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30"/>
              <p:cNvSpPr/>
              <p:nvPr/>
            </p:nvSpPr>
            <p:spPr>
              <a:xfrm>
                <a:off x="6862425" y="3178300"/>
                <a:ext cx="174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642" extrusionOk="0">
                    <a:moveTo>
                      <a:pt x="679" y="0"/>
                    </a:moveTo>
                    <a:cubicBezTo>
                      <a:pt x="670" y="0"/>
                      <a:pt x="661" y="0"/>
                      <a:pt x="652" y="9"/>
                    </a:cubicBezTo>
                    <a:cubicBezTo>
                      <a:pt x="402" y="527"/>
                      <a:pt x="179" y="1071"/>
                      <a:pt x="1" y="1615"/>
                    </a:cubicBezTo>
                    <a:cubicBezTo>
                      <a:pt x="1" y="1624"/>
                      <a:pt x="1" y="1633"/>
                      <a:pt x="19" y="1642"/>
                    </a:cubicBezTo>
                    <a:cubicBezTo>
                      <a:pt x="28" y="1642"/>
                      <a:pt x="37" y="1633"/>
                      <a:pt x="37" y="1624"/>
                    </a:cubicBezTo>
                    <a:cubicBezTo>
                      <a:pt x="215" y="1080"/>
                      <a:pt x="429" y="545"/>
                      <a:pt x="688" y="27"/>
                    </a:cubicBezTo>
                    <a:cubicBezTo>
                      <a:pt x="697" y="18"/>
                      <a:pt x="688" y="9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30"/>
              <p:cNvSpPr/>
              <p:nvPr/>
            </p:nvSpPr>
            <p:spPr>
              <a:xfrm>
                <a:off x="6882725" y="3162150"/>
                <a:ext cx="12975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280" extrusionOk="0">
                    <a:moveTo>
                      <a:pt x="493" y="0"/>
                    </a:moveTo>
                    <a:cubicBezTo>
                      <a:pt x="487" y="0"/>
                      <a:pt x="482" y="7"/>
                      <a:pt x="482" y="13"/>
                    </a:cubicBezTo>
                    <a:cubicBezTo>
                      <a:pt x="286" y="414"/>
                      <a:pt x="126" y="834"/>
                      <a:pt x="10" y="1262"/>
                    </a:cubicBezTo>
                    <a:cubicBezTo>
                      <a:pt x="1" y="1271"/>
                      <a:pt x="10" y="1280"/>
                      <a:pt x="19" y="1280"/>
                    </a:cubicBezTo>
                    <a:lnTo>
                      <a:pt x="27" y="1280"/>
                    </a:lnTo>
                    <a:cubicBezTo>
                      <a:pt x="27" y="1280"/>
                      <a:pt x="36" y="1280"/>
                      <a:pt x="45" y="1271"/>
                    </a:cubicBezTo>
                    <a:cubicBezTo>
                      <a:pt x="161" y="843"/>
                      <a:pt x="322" y="423"/>
                      <a:pt x="509" y="31"/>
                    </a:cubicBezTo>
                    <a:cubicBezTo>
                      <a:pt x="518" y="22"/>
                      <a:pt x="509" y="13"/>
                      <a:pt x="500" y="4"/>
                    </a:cubicBezTo>
                    <a:cubicBezTo>
                      <a:pt x="498" y="1"/>
                      <a:pt x="495" y="0"/>
                      <a:pt x="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30"/>
              <p:cNvSpPr/>
              <p:nvPr/>
            </p:nvSpPr>
            <p:spPr>
              <a:xfrm>
                <a:off x="6833225" y="3116150"/>
                <a:ext cx="288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58" extrusionOk="0">
                    <a:moveTo>
                      <a:pt x="351" y="1"/>
                    </a:moveTo>
                    <a:cubicBezTo>
                      <a:pt x="230" y="1"/>
                      <a:pt x="115" y="19"/>
                      <a:pt x="18" y="42"/>
                    </a:cubicBezTo>
                    <a:cubicBezTo>
                      <a:pt x="9" y="51"/>
                      <a:pt x="0" y="60"/>
                      <a:pt x="9" y="69"/>
                    </a:cubicBezTo>
                    <a:cubicBezTo>
                      <a:pt x="9" y="75"/>
                      <a:pt x="14" y="81"/>
                      <a:pt x="19" y="81"/>
                    </a:cubicBezTo>
                    <a:cubicBezTo>
                      <a:pt x="22" y="81"/>
                      <a:pt x="24" y="80"/>
                      <a:pt x="27" y="78"/>
                    </a:cubicBezTo>
                    <a:cubicBezTo>
                      <a:pt x="124" y="58"/>
                      <a:pt x="241" y="39"/>
                      <a:pt x="362" y="39"/>
                    </a:cubicBezTo>
                    <a:cubicBezTo>
                      <a:pt x="509" y="39"/>
                      <a:pt x="662" y="66"/>
                      <a:pt x="794" y="149"/>
                    </a:cubicBezTo>
                    <a:cubicBezTo>
                      <a:pt x="964" y="256"/>
                      <a:pt x="1089" y="443"/>
                      <a:pt x="1115" y="640"/>
                    </a:cubicBezTo>
                    <a:cubicBezTo>
                      <a:pt x="1115" y="649"/>
                      <a:pt x="1124" y="658"/>
                      <a:pt x="1133" y="658"/>
                    </a:cubicBezTo>
                    <a:cubicBezTo>
                      <a:pt x="1142" y="658"/>
                      <a:pt x="1151" y="649"/>
                      <a:pt x="1151" y="640"/>
                    </a:cubicBezTo>
                    <a:cubicBezTo>
                      <a:pt x="1124" y="426"/>
                      <a:pt x="999" y="229"/>
                      <a:pt x="821" y="122"/>
                    </a:cubicBezTo>
                    <a:cubicBezTo>
                      <a:pt x="675" y="31"/>
                      <a:pt x="508" y="1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30"/>
              <p:cNvSpPr/>
              <p:nvPr/>
            </p:nvSpPr>
            <p:spPr>
              <a:xfrm>
                <a:off x="6841475" y="3111825"/>
                <a:ext cx="360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9" extrusionOk="0">
                    <a:moveTo>
                      <a:pt x="134" y="1"/>
                    </a:moveTo>
                    <a:cubicBezTo>
                      <a:pt x="125" y="1"/>
                      <a:pt x="116" y="1"/>
                      <a:pt x="107" y="10"/>
                    </a:cubicBezTo>
                    <a:lnTo>
                      <a:pt x="0" y="161"/>
                    </a:lnTo>
                    <a:cubicBezTo>
                      <a:pt x="0" y="170"/>
                      <a:pt x="0" y="179"/>
                      <a:pt x="9" y="188"/>
                    </a:cubicBezTo>
                    <a:lnTo>
                      <a:pt x="18" y="188"/>
                    </a:lnTo>
                    <a:cubicBezTo>
                      <a:pt x="27" y="188"/>
                      <a:pt x="27" y="188"/>
                      <a:pt x="36" y="179"/>
                    </a:cubicBezTo>
                    <a:lnTo>
                      <a:pt x="143" y="28"/>
                    </a:lnTo>
                    <a:cubicBezTo>
                      <a:pt x="143" y="19"/>
                      <a:pt x="143" y="10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30"/>
              <p:cNvSpPr/>
              <p:nvPr/>
            </p:nvSpPr>
            <p:spPr>
              <a:xfrm>
                <a:off x="6846600" y="3110950"/>
                <a:ext cx="36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42" extrusionOk="0">
                    <a:moveTo>
                      <a:pt x="125" y="0"/>
                    </a:moveTo>
                    <a:cubicBezTo>
                      <a:pt x="116" y="0"/>
                      <a:pt x="108" y="0"/>
                      <a:pt x="108" y="9"/>
                    </a:cubicBezTo>
                    <a:lnTo>
                      <a:pt x="9" y="214"/>
                    </a:lnTo>
                    <a:cubicBezTo>
                      <a:pt x="1" y="223"/>
                      <a:pt x="9" y="241"/>
                      <a:pt x="18" y="241"/>
                    </a:cubicBezTo>
                    <a:lnTo>
                      <a:pt x="27" y="241"/>
                    </a:lnTo>
                    <a:cubicBezTo>
                      <a:pt x="36" y="241"/>
                      <a:pt x="36" y="241"/>
                      <a:pt x="45" y="232"/>
                    </a:cubicBezTo>
                    <a:lnTo>
                      <a:pt x="134" y="27"/>
                    </a:lnTo>
                    <a:cubicBezTo>
                      <a:pt x="143" y="18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30"/>
              <p:cNvSpPr/>
              <p:nvPr/>
            </p:nvSpPr>
            <p:spPr>
              <a:xfrm>
                <a:off x="6853075" y="3109075"/>
                <a:ext cx="47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70" extrusionOk="0">
                    <a:moveTo>
                      <a:pt x="171" y="0"/>
                    </a:moveTo>
                    <a:cubicBezTo>
                      <a:pt x="164" y="0"/>
                      <a:pt x="158" y="6"/>
                      <a:pt x="152" y="13"/>
                    </a:cubicBezTo>
                    <a:lnTo>
                      <a:pt x="9" y="343"/>
                    </a:lnTo>
                    <a:cubicBezTo>
                      <a:pt x="0" y="352"/>
                      <a:pt x="9" y="361"/>
                      <a:pt x="18" y="370"/>
                    </a:cubicBezTo>
                    <a:lnTo>
                      <a:pt x="27" y="370"/>
                    </a:lnTo>
                    <a:cubicBezTo>
                      <a:pt x="27" y="370"/>
                      <a:pt x="36" y="361"/>
                      <a:pt x="36" y="361"/>
                    </a:cubicBezTo>
                    <a:lnTo>
                      <a:pt x="188" y="22"/>
                    </a:lnTo>
                    <a:cubicBezTo>
                      <a:pt x="188" y="13"/>
                      <a:pt x="188" y="4"/>
                      <a:pt x="179" y="4"/>
                    </a:cubicBezTo>
                    <a:cubicBezTo>
                      <a:pt x="176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30"/>
              <p:cNvSpPr/>
              <p:nvPr/>
            </p:nvSpPr>
            <p:spPr>
              <a:xfrm>
                <a:off x="6857300" y="3111675"/>
                <a:ext cx="740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62" extrusionOk="0">
                    <a:moveTo>
                      <a:pt x="273" y="0"/>
                    </a:moveTo>
                    <a:cubicBezTo>
                      <a:pt x="268" y="0"/>
                      <a:pt x="264" y="2"/>
                      <a:pt x="259" y="7"/>
                    </a:cubicBezTo>
                    <a:cubicBezTo>
                      <a:pt x="152" y="132"/>
                      <a:pt x="63" y="283"/>
                      <a:pt x="1" y="435"/>
                    </a:cubicBezTo>
                    <a:cubicBezTo>
                      <a:pt x="1" y="453"/>
                      <a:pt x="1" y="462"/>
                      <a:pt x="19" y="462"/>
                    </a:cubicBezTo>
                    <a:cubicBezTo>
                      <a:pt x="27" y="462"/>
                      <a:pt x="36" y="462"/>
                      <a:pt x="36" y="453"/>
                    </a:cubicBezTo>
                    <a:cubicBezTo>
                      <a:pt x="90" y="301"/>
                      <a:pt x="179" y="150"/>
                      <a:pt x="286" y="34"/>
                    </a:cubicBezTo>
                    <a:cubicBezTo>
                      <a:pt x="295" y="25"/>
                      <a:pt x="295" y="7"/>
                      <a:pt x="286" y="7"/>
                    </a:cubicBezTo>
                    <a:cubicBezTo>
                      <a:pt x="282" y="2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30"/>
              <p:cNvSpPr/>
              <p:nvPr/>
            </p:nvSpPr>
            <p:spPr>
              <a:xfrm>
                <a:off x="6860425" y="3110625"/>
                <a:ext cx="1027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710" extrusionOk="0">
                    <a:moveTo>
                      <a:pt x="385" y="1"/>
                    </a:moveTo>
                    <a:cubicBezTo>
                      <a:pt x="379" y="1"/>
                      <a:pt x="373" y="7"/>
                      <a:pt x="366" y="13"/>
                    </a:cubicBezTo>
                    <a:lnTo>
                      <a:pt x="10" y="682"/>
                    </a:lnTo>
                    <a:cubicBezTo>
                      <a:pt x="1" y="691"/>
                      <a:pt x="10" y="700"/>
                      <a:pt x="18" y="709"/>
                    </a:cubicBezTo>
                    <a:lnTo>
                      <a:pt x="27" y="709"/>
                    </a:lnTo>
                    <a:cubicBezTo>
                      <a:pt x="27" y="709"/>
                      <a:pt x="36" y="709"/>
                      <a:pt x="45" y="700"/>
                    </a:cubicBezTo>
                    <a:lnTo>
                      <a:pt x="402" y="31"/>
                    </a:lnTo>
                    <a:cubicBezTo>
                      <a:pt x="411" y="22"/>
                      <a:pt x="402" y="4"/>
                      <a:pt x="393" y="4"/>
                    </a:cubicBezTo>
                    <a:cubicBezTo>
                      <a:pt x="391" y="2"/>
                      <a:pt x="388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30"/>
              <p:cNvSpPr/>
              <p:nvPr/>
            </p:nvSpPr>
            <p:spPr>
              <a:xfrm>
                <a:off x="6865100" y="3113400"/>
                <a:ext cx="89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43" extrusionOk="0">
                    <a:moveTo>
                      <a:pt x="340" y="0"/>
                    </a:moveTo>
                    <a:cubicBezTo>
                      <a:pt x="331" y="0"/>
                      <a:pt x="322" y="0"/>
                      <a:pt x="322" y="9"/>
                    </a:cubicBezTo>
                    <a:cubicBezTo>
                      <a:pt x="224" y="214"/>
                      <a:pt x="117" y="420"/>
                      <a:pt x="10" y="616"/>
                    </a:cubicBezTo>
                    <a:cubicBezTo>
                      <a:pt x="1" y="625"/>
                      <a:pt x="10" y="643"/>
                      <a:pt x="19" y="643"/>
                    </a:cubicBezTo>
                    <a:lnTo>
                      <a:pt x="28" y="643"/>
                    </a:lnTo>
                    <a:cubicBezTo>
                      <a:pt x="28" y="643"/>
                      <a:pt x="37" y="643"/>
                      <a:pt x="37" y="634"/>
                    </a:cubicBezTo>
                    <a:cubicBezTo>
                      <a:pt x="153" y="437"/>
                      <a:pt x="260" y="232"/>
                      <a:pt x="349" y="27"/>
                    </a:cubicBezTo>
                    <a:cubicBezTo>
                      <a:pt x="358" y="18"/>
                      <a:pt x="349" y="9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30"/>
              <p:cNvSpPr/>
              <p:nvPr/>
            </p:nvSpPr>
            <p:spPr>
              <a:xfrm>
                <a:off x="6872475" y="3117200"/>
                <a:ext cx="47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3" extrusionOk="0">
                    <a:moveTo>
                      <a:pt x="170" y="0"/>
                    </a:moveTo>
                    <a:cubicBezTo>
                      <a:pt x="161" y="0"/>
                      <a:pt x="152" y="0"/>
                      <a:pt x="143" y="9"/>
                    </a:cubicBezTo>
                    <a:cubicBezTo>
                      <a:pt x="116" y="107"/>
                      <a:pt x="63" y="196"/>
                      <a:pt x="9" y="277"/>
                    </a:cubicBezTo>
                    <a:cubicBezTo>
                      <a:pt x="0" y="285"/>
                      <a:pt x="0" y="303"/>
                      <a:pt x="9" y="303"/>
                    </a:cubicBezTo>
                    <a:cubicBezTo>
                      <a:pt x="18" y="312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98" y="214"/>
                      <a:pt x="143" y="125"/>
                      <a:pt x="179" y="27"/>
                    </a:cubicBezTo>
                    <a:cubicBezTo>
                      <a:pt x="188" y="18"/>
                      <a:pt x="179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30"/>
              <p:cNvSpPr/>
              <p:nvPr/>
            </p:nvSpPr>
            <p:spPr>
              <a:xfrm>
                <a:off x="6839025" y="3158675"/>
                <a:ext cx="29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51" extrusionOk="0">
                    <a:moveTo>
                      <a:pt x="98" y="0"/>
                    </a:moveTo>
                    <a:cubicBezTo>
                      <a:pt x="89" y="0"/>
                      <a:pt x="80" y="9"/>
                      <a:pt x="72" y="18"/>
                    </a:cubicBezTo>
                    <a:cubicBezTo>
                      <a:pt x="54" y="90"/>
                      <a:pt x="27" y="161"/>
                      <a:pt x="0" y="223"/>
                    </a:cubicBezTo>
                    <a:cubicBezTo>
                      <a:pt x="0" y="232"/>
                      <a:pt x="9" y="241"/>
                      <a:pt x="18" y="250"/>
                    </a:cubicBezTo>
                    <a:cubicBezTo>
                      <a:pt x="27" y="250"/>
                      <a:pt x="36" y="250"/>
                      <a:pt x="36" y="241"/>
                    </a:cubicBezTo>
                    <a:cubicBezTo>
                      <a:pt x="63" y="170"/>
                      <a:pt x="89" y="98"/>
                      <a:pt x="107" y="27"/>
                    </a:cubicBezTo>
                    <a:cubicBezTo>
                      <a:pt x="116" y="18"/>
                      <a:pt x="107" y="9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30"/>
              <p:cNvSpPr/>
              <p:nvPr/>
            </p:nvSpPr>
            <p:spPr>
              <a:xfrm>
                <a:off x="6844375" y="3156675"/>
                <a:ext cx="3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7" y="0"/>
                    </a:moveTo>
                    <a:cubicBezTo>
                      <a:pt x="98" y="0"/>
                      <a:pt x="90" y="0"/>
                      <a:pt x="81" y="9"/>
                    </a:cubicBezTo>
                    <a:lnTo>
                      <a:pt x="0" y="268"/>
                    </a:lnTo>
                    <a:cubicBezTo>
                      <a:pt x="0" y="277"/>
                      <a:pt x="0" y="294"/>
                      <a:pt x="9" y="294"/>
                    </a:cubicBezTo>
                    <a:lnTo>
                      <a:pt x="18" y="294"/>
                    </a:lnTo>
                    <a:cubicBezTo>
                      <a:pt x="27" y="294"/>
                      <a:pt x="36" y="285"/>
                      <a:pt x="36" y="285"/>
                    </a:cubicBezTo>
                    <a:lnTo>
                      <a:pt x="116" y="27"/>
                    </a:lnTo>
                    <a:cubicBezTo>
                      <a:pt x="125" y="18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30"/>
              <p:cNvSpPr/>
              <p:nvPr/>
            </p:nvSpPr>
            <p:spPr>
              <a:xfrm>
                <a:off x="6850625" y="3154200"/>
                <a:ext cx="292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05" extrusionOk="0">
                    <a:moveTo>
                      <a:pt x="89" y="1"/>
                    </a:moveTo>
                    <a:cubicBezTo>
                      <a:pt x="80" y="1"/>
                      <a:pt x="71" y="10"/>
                      <a:pt x="71" y="19"/>
                    </a:cubicBezTo>
                    <a:cubicBezTo>
                      <a:pt x="71" y="108"/>
                      <a:pt x="45" y="197"/>
                      <a:pt x="9" y="277"/>
                    </a:cubicBezTo>
                    <a:cubicBezTo>
                      <a:pt x="0" y="286"/>
                      <a:pt x="9" y="295"/>
                      <a:pt x="18" y="304"/>
                    </a:cubicBezTo>
                    <a:lnTo>
                      <a:pt x="27" y="304"/>
                    </a:lnTo>
                    <a:cubicBezTo>
                      <a:pt x="27" y="304"/>
                      <a:pt x="36" y="304"/>
                      <a:pt x="36" y="295"/>
                    </a:cubicBezTo>
                    <a:cubicBezTo>
                      <a:pt x="80" y="206"/>
                      <a:pt x="107" y="117"/>
                      <a:pt x="107" y="19"/>
                    </a:cubicBezTo>
                    <a:cubicBezTo>
                      <a:pt x="116" y="10"/>
                      <a:pt x="107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30"/>
              <p:cNvSpPr/>
              <p:nvPr/>
            </p:nvSpPr>
            <p:spPr>
              <a:xfrm>
                <a:off x="6857300" y="3150875"/>
                <a:ext cx="22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9" extrusionOk="0">
                    <a:moveTo>
                      <a:pt x="54" y="0"/>
                    </a:moveTo>
                    <a:cubicBezTo>
                      <a:pt x="45" y="9"/>
                      <a:pt x="36" y="18"/>
                      <a:pt x="45" y="27"/>
                    </a:cubicBezTo>
                    <a:cubicBezTo>
                      <a:pt x="45" y="98"/>
                      <a:pt x="36" y="170"/>
                      <a:pt x="10" y="232"/>
                    </a:cubicBezTo>
                    <a:cubicBezTo>
                      <a:pt x="1" y="241"/>
                      <a:pt x="10" y="259"/>
                      <a:pt x="19" y="259"/>
                    </a:cubicBezTo>
                    <a:lnTo>
                      <a:pt x="27" y="259"/>
                    </a:lnTo>
                    <a:cubicBezTo>
                      <a:pt x="36" y="259"/>
                      <a:pt x="36" y="259"/>
                      <a:pt x="45" y="250"/>
                    </a:cubicBezTo>
                    <a:cubicBezTo>
                      <a:pt x="72" y="178"/>
                      <a:pt x="90" y="98"/>
                      <a:pt x="81" y="18"/>
                    </a:cubicBezTo>
                    <a:cubicBezTo>
                      <a:pt x="81" y="9"/>
                      <a:pt x="72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30"/>
              <p:cNvSpPr/>
              <p:nvPr/>
            </p:nvSpPr>
            <p:spPr>
              <a:xfrm>
                <a:off x="6785500" y="3174275"/>
                <a:ext cx="2025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376" extrusionOk="0">
                    <a:moveTo>
                      <a:pt x="72" y="1"/>
                    </a:moveTo>
                    <a:cubicBezTo>
                      <a:pt x="54" y="1"/>
                      <a:pt x="45" y="10"/>
                      <a:pt x="45" y="19"/>
                    </a:cubicBezTo>
                    <a:cubicBezTo>
                      <a:pt x="9" y="126"/>
                      <a:pt x="0" y="242"/>
                      <a:pt x="0" y="358"/>
                    </a:cubicBezTo>
                    <a:cubicBezTo>
                      <a:pt x="0" y="367"/>
                      <a:pt x="9" y="375"/>
                      <a:pt x="18" y="375"/>
                    </a:cubicBezTo>
                    <a:cubicBezTo>
                      <a:pt x="36" y="375"/>
                      <a:pt x="36" y="367"/>
                      <a:pt x="36" y="358"/>
                    </a:cubicBezTo>
                    <a:cubicBezTo>
                      <a:pt x="36" y="242"/>
                      <a:pt x="45" y="135"/>
                      <a:pt x="80" y="28"/>
                    </a:cubicBezTo>
                    <a:cubicBezTo>
                      <a:pt x="80" y="19"/>
                      <a:pt x="80" y="10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30"/>
              <p:cNvSpPr/>
              <p:nvPr/>
            </p:nvSpPr>
            <p:spPr>
              <a:xfrm>
                <a:off x="6789950" y="3169825"/>
                <a:ext cx="24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420" extrusionOk="0">
                    <a:moveTo>
                      <a:pt x="90" y="0"/>
                    </a:moveTo>
                    <a:cubicBezTo>
                      <a:pt x="72" y="0"/>
                      <a:pt x="63" y="9"/>
                      <a:pt x="63" y="18"/>
                    </a:cubicBezTo>
                    <a:lnTo>
                      <a:pt x="1" y="402"/>
                    </a:lnTo>
                    <a:cubicBezTo>
                      <a:pt x="1" y="411"/>
                      <a:pt x="9" y="420"/>
                      <a:pt x="18" y="420"/>
                    </a:cubicBezTo>
                    <a:cubicBezTo>
                      <a:pt x="27" y="420"/>
                      <a:pt x="36" y="420"/>
                      <a:pt x="36" y="411"/>
                    </a:cubicBezTo>
                    <a:lnTo>
                      <a:pt x="99" y="27"/>
                    </a:lnTo>
                    <a:cubicBezTo>
                      <a:pt x="99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30"/>
              <p:cNvSpPr/>
              <p:nvPr/>
            </p:nvSpPr>
            <p:spPr>
              <a:xfrm>
                <a:off x="6795300" y="3165800"/>
                <a:ext cx="24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58" extrusionOk="0">
                    <a:moveTo>
                      <a:pt x="90" y="1"/>
                    </a:moveTo>
                    <a:cubicBezTo>
                      <a:pt x="72" y="1"/>
                      <a:pt x="63" y="1"/>
                      <a:pt x="63" y="10"/>
                    </a:cubicBezTo>
                    <a:cubicBezTo>
                      <a:pt x="45" y="126"/>
                      <a:pt x="27" y="233"/>
                      <a:pt x="10" y="340"/>
                    </a:cubicBezTo>
                    <a:cubicBezTo>
                      <a:pt x="1" y="349"/>
                      <a:pt x="10" y="358"/>
                      <a:pt x="19" y="358"/>
                    </a:cubicBezTo>
                    <a:lnTo>
                      <a:pt x="27" y="358"/>
                    </a:lnTo>
                    <a:cubicBezTo>
                      <a:pt x="36" y="358"/>
                      <a:pt x="45" y="358"/>
                      <a:pt x="45" y="349"/>
                    </a:cubicBezTo>
                    <a:cubicBezTo>
                      <a:pt x="63" y="233"/>
                      <a:pt x="81" y="126"/>
                      <a:pt x="99" y="19"/>
                    </a:cubicBezTo>
                    <a:cubicBezTo>
                      <a:pt x="99" y="10"/>
                      <a:pt x="99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30"/>
              <p:cNvSpPr/>
              <p:nvPr/>
            </p:nvSpPr>
            <p:spPr>
              <a:xfrm>
                <a:off x="6800875" y="3160450"/>
                <a:ext cx="24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99" h="367" extrusionOk="0">
                    <a:moveTo>
                      <a:pt x="81" y="1"/>
                    </a:moveTo>
                    <a:cubicBezTo>
                      <a:pt x="72" y="1"/>
                      <a:pt x="63" y="10"/>
                      <a:pt x="63" y="19"/>
                    </a:cubicBezTo>
                    <a:lnTo>
                      <a:pt x="1" y="340"/>
                    </a:lnTo>
                    <a:cubicBezTo>
                      <a:pt x="1" y="349"/>
                      <a:pt x="10" y="358"/>
                      <a:pt x="19" y="366"/>
                    </a:cubicBezTo>
                    <a:cubicBezTo>
                      <a:pt x="27" y="366"/>
                      <a:pt x="36" y="358"/>
                      <a:pt x="36" y="349"/>
                    </a:cubicBezTo>
                    <a:lnTo>
                      <a:pt x="99" y="19"/>
                    </a:lnTo>
                    <a:cubicBezTo>
                      <a:pt x="99" y="10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30"/>
              <p:cNvSpPr/>
              <p:nvPr/>
            </p:nvSpPr>
            <p:spPr>
              <a:xfrm>
                <a:off x="6806450" y="3156675"/>
                <a:ext cx="22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232" extrusionOk="0">
                    <a:moveTo>
                      <a:pt x="81" y="0"/>
                    </a:moveTo>
                    <a:cubicBezTo>
                      <a:pt x="72" y="0"/>
                      <a:pt x="54" y="0"/>
                      <a:pt x="54" y="18"/>
                    </a:cubicBezTo>
                    <a:lnTo>
                      <a:pt x="1" y="205"/>
                    </a:lnTo>
                    <a:cubicBezTo>
                      <a:pt x="1" y="223"/>
                      <a:pt x="10" y="232"/>
                      <a:pt x="19" y="232"/>
                    </a:cubicBezTo>
                    <a:cubicBezTo>
                      <a:pt x="27" y="232"/>
                      <a:pt x="36" y="223"/>
                      <a:pt x="36" y="214"/>
                    </a:cubicBezTo>
                    <a:lnTo>
                      <a:pt x="90" y="27"/>
                    </a:lnTo>
                    <a:cubicBezTo>
                      <a:pt x="90" y="9"/>
                      <a:pt x="9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30"/>
              <p:cNvSpPr/>
              <p:nvPr/>
            </p:nvSpPr>
            <p:spPr>
              <a:xfrm>
                <a:off x="6892775" y="3146625"/>
                <a:ext cx="1822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4613" extrusionOk="0">
                    <a:moveTo>
                      <a:pt x="6593" y="1"/>
                    </a:moveTo>
                    <a:lnTo>
                      <a:pt x="6584" y="36"/>
                    </a:lnTo>
                    <a:cubicBezTo>
                      <a:pt x="7066" y="188"/>
                      <a:pt x="7253" y="803"/>
                      <a:pt x="7119" y="1267"/>
                    </a:cubicBezTo>
                    <a:cubicBezTo>
                      <a:pt x="6967" y="1758"/>
                      <a:pt x="6566" y="2124"/>
                      <a:pt x="6191" y="2418"/>
                    </a:cubicBezTo>
                    <a:cubicBezTo>
                      <a:pt x="4434" y="3792"/>
                      <a:pt x="2230" y="4559"/>
                      <a:pt x="0" y="4577"/>
                    </a:cubicBezTo>
                    <a:lnTo>
                      <a:pt x="0" y="4613"/>
                    </a:lnTo>
                    <a:cubicBezTo>
                      <a:pt x="2239" y="4604"/>
                      <a:pt x="4452" y="3828"/>
                      <a:pt x="6218" y="2445"/>
                    </a:cubicBezTo>
                    <a:cubicBezTo>
                      <a:pt x="6593" y="2151"/>
                      <a:pt x="7003" y="1776"/>
                      <a:pt x="7155" y="1276"/>
                    </a:cubicBezTo>
                    <a:cubicBezTo>
                      <a:pt x="7289" y="795"/>
                      <a:pt x="7092" y="161"/>
                      <a:pt x="6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30"/>
              <p:cNvSpPr/>
              <p:nvPr/>
            </p:nvSpPr>
            <p:spPr>
              <a:xfrm>
                <a:off x="6983975" y="3220900"/>
                <a:ext cx="71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1615" extrusionOk="0">
                    <a:moveTo>
                      <a:pt x="2829" y="0"/>
                    </a:moveTo>
                    <a:cubicBezTo>
                      <a:pt x="1946" y="723"/>
                      <a:pt x="1054" y="1222"/>
                      <a:pt x="1" y="1579"/>
                    </a:cubicBezTo>
                    <a:lnTo>
                      <a:pt x="19" y="1615"/>
                    </a:lnTo>
                    <a:cubicBezTo>
                      <a:pt x="1071" y="1258"/>
                      <a:pt x="1972" y="759"/>
                      <a:pt x="2847" y="36"/>
                    </a:cubicBezTo>
                    <a:lnTo>
                      <a:pt x="28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30"/>
              <p:cNvSpPr/>
              <p:nvPr/>
            </p:nvSpPr>
            <p:spPr>
              <a:xfrm>
                <a:off x="6604400" y="2732025"/>
                <a:ext cx="1371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1776" extrusionOk="0">
                    <a:moveTo>
                      <a:pt x="5478" y="0"/>
                    </a:moveTo>
                    <a:cubicBezTo>
                      <a:pt x="3613" y="420"/>
                      <a:pt x="1767" y="1009"/>
                      <a:pt x="0" y="1740"/>
                    </a:cubicBezTo>
                    <a:lnTo>
                      <a:pt x="9" y="1776"/>
                    </a:lnTo>
                    <a:cubicBezTo>
                      <a:pt x="1776" y="1044"/>
                      <a:pt x="3622" y="455"/>
                      <a:pt x="5487" y="45"/>
                    </a:cubicBezTo>
                    <a:lnTo>
                      <a:pt x="5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30"/>
              <p:cNvSpPr/>
              <p:nvPr/>
            </p:nvSpPr>
            <p:spPr>
              <a:xfrm>
                <a:off x="7006075" y="3356725"/>
                <a:ext cx="308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660" extrusionOk="0">
                    <a:moveTo>
                      <a:pt x="1195" y="0"/>
                    </a:moveTo>
                    <a:cubicBezTo>
                      <a:pt x="1142" y="714"/>
                      <a:pt x="660" y="1365"/>
                      <a:pt x="0" y="1624"/>
                    </a:cubicBezTo>
                    <a:lnTo>
                      <a:pt x="18" y="1659"/>
                    </a:lnTo>
                    <a:cubicBezTo>
                      <a:pt x="687" y="1392"/>
                      <a:pt x="1178" y="723"/>
                      <a:pt x="1231" y="9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86" name="Google Shape;7486;p30"/>
          <p:cNvSpPr/>
          <p:nvPr/>
        </p:nvSpPr>
        <p:spPr>
          <a:xfrm rot="4435739">
            <a:off x="-174814" y="3952513"/>
            <a:ext cx="1219389" cy="1391329"/>
          </a:xfrm>
          <a:custGeom>
            <a:avLst/>
            <a:gdLst/>
            <a:ahLst/>
            <a:cxnLst/>
            <a:rect l="l" t="t" r="r" b="b"/>
            <a:pathLst>
              <a:path w="15889" h="18130" extrusionOk="0">
                <a:moveTo>
                  <a:pt x="7520" y="1"/>
                </a:moveTo>
                <a:cubicBezTo>
                  <a:pt x="5391" y="1"/>
                  <a:pt x="3261" y="810"/>
                  <a:pt x="1945" y="2520"/>
                </a:cubicBezTo>
                <a:cubicBezTo>
                  <a:pt x="81" y="4928"/>
                  <a:pt x="1" y="7926"/>
                  <a:pt x="518" y="10504"/>
                </a:cubicBezTo>
                <a:cubicBezTo>
                  <a:pt x="982" y="12850"/>
                  <a:pt x="1999" y="15152"/>
                  <a:pt x="3979" y="16650"/>
                </a:cubicBezTo>
                <a:cubicBezTo>
                  <a:pt x="5207" y="17575"/>
                  <a:pt x="6859" y="18130"/>
                  <a:pt x="8537" y="18130"/>
                </a:cubicBezTo>
                <a:cubicBezTo>
                  <a:pt x="9579" y="18130"/>
                  <a:pt x="10631" y="17916"/>
                  <a:pt x="11598" y="17444"/>
                </a:cubicBezTo>
                <a:cubicBezTo>
                  <a:pt x="13302" y="16615"/>
                  <a:pt x="14542" y="15107"/>
                  <a:pt x="15175" y="13501"/>
                </a:cubicBezTo>
                <a:cubicBezTo>
                  <a:pt x="15809" y="11905"/>
                  <a:pt x="15889" y="10218"/>
                  <a:pt x="15728" y="8604"/>
                </a:cubicBezTo>
                <a:cubicBezTo>
                  <a:pt x="15550" y="6802"/>
                  <a:pt x="15077" y="5035"/>
                  <a:pt x="14087" y="3528"/>
                </a:cubicBezTo>
                <a:cubicBezTo>
                  <a:pt x="13097" y="2020"/>
                  <a:pt x="11553" y="780"/>
                  <a:pt x="9635" y="272"/>
                </a:cubicBezTo>
                <a:cubicBezTo>
                  <a:pt x="8951" y="92"/>
                  <a:pt x="8235" y="1"/>
                  <a:pt x="75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7" name="Google Shape;7487;p30"/>
          <p:cNvSpPr/>
          <p:nvPr/>
        </p:nvSpPr>
        <p:spPr>
          <a:xfrm rot="17582">
            <a:off x="308464" y="3186550"/>
            <a:ext cx="375276" cy="349808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8" name="Google Shape;7488;p30"/>
          <p:cNvGrpSpPr/>
          <p:nvPr/>
        </p:nvGrpSpPr>
        <p:grpSpPr>
          <a:xfrm>
            <a:off x="7317002" y="2223281"/>
            <a:ext cx="2313201" cy="2920223"/>
            <a:chOff x="7317002" y="2223281"/>
            <a:chExt cx="2313201" cy="2920223"/>
          </a:xfrm>
        </p:grpSpPr>
        <p:grpSp>
          <p:nvGrpSpPr>
            <p:cNvPr id="7489" name="Google Shape;7489;p30"/>
            <p:cNvGrpSpPr/>
            <p:nvPr/>
          </p:nvGrpSpPr>
          <p:grpSpPr>
            <a:xfrm rot="534889">
              <a:off x="7511009" y="2356420"/>
              <a:ext cx="1925186" cy="2653945"/>
              <a:chOff x="1005010" y="1447775"/>
              <a:chExt cx="1946106" cy="2682784"/>
            </a:xfrm>
          </p:grpSpPr>
          <p:grpSp>
            <p:nvGrpSpPr>
              <p:cNvPr id="7490" name="Google Shape;7490;p30"/>
              <p:cNvGrpSpPr/>
              <p:nvPr/>
            </p:nvGrpSpPr>
            <p:grpSpPr>
              <a:xfrm>
                <a:off x="1545305" y="1447775"/>
                <a:ext cx="557446" cy="1483805"/>
                <a:chOff x="7141444" y="3102405"/>
                <a:chExt cx="482972" cy="1285570"/>
              </a:xfrm>
            </p:grpSpPr>
            <p:sp>
              <p:nvSpPr>
                <p:cNvPr id="7491" name="Google Shape;7491;p30"/>
                <p:cNvSpPr/>
                <p:nvPr/>
              </p:nvSpPr>
              <p:spPr>
                <a:xfrm>
                  <a:off x="7513762" y="3864466"/>
                  <a:ext cx="110654" cy="361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6043" extrusionOk="0">
                      <a:moveTo>
                        <a:pt x="700" y="1"/>
                      </a:moveTo>
                      <a:cubicBezTo>
                        <a:pt x="609" y="1"/>
                        <a:pt x="519" y="20"/>
                        <a:pt x="438" y="60"/>
                      </a:cubicBezTo>
                      <a:cubicBezTo>
                        <a:pt x="90" y="230"/>
                        <a:pt x="1" y="693"/>
                        <a:pt x="99" y="1059"/>
                      </a:cubicBezTo>
                      <a:cubicBezTo>
                        <a:pt x="197" y="1425"/>
                        <a:pt x="429" y="1737"/>
                        <a:pt x="580" y="2085"/>
                      </a:cubicBezTo>
                      <a:cubicBezTo>
                        <a:pt x="723" y="2433"/>
                        <a:pt x="795" y="2817"/>
                        <a:pt x="777" y="3191"/>
                      </a:cubicBezTo>
                      <a:cubicBezTo>
                        <a:pt x="750" y="3655"/>
                        <a:pt x="589" y="4092"/>
                        <a:pt x="509" y="4547"/>
                      </a:cubicBezTo>
                      <a:cubicBezTo>
                        <a:pt x="429" y="5002"/>
                        <a:pt x="438" y="5502"/>
                        <a:pt x="696" y="5885"/>
                      </a:cubicBezTo>
                      <a:cubicBezTo>
                        <a:pt x="740" y="5958"/>
                        <a:pt x="831" y="6043"/>
                        <a:pt x="897" y="6043"/>
                      </a:cubicBezTo>
                      <a:cubicBezTo>
                        <a:pt x="912" y="6043"/>
                        <a:pt x="926" y="6038"/>
                        <a:pt x="937" y="6028"/>
                      </a:cubicBezTo>
                      <a:cubicBezTo>
                        <a:pt x="939" y="6028"/>
                        <a:pt x="941" y="6029"/>
                        <a:pt x="942" y="6029"/>
                      </a:cubicBezTo>
                      <a:cubicBezTo>
                        <a:pt x="1043" y="6029"/>
                        <a:pt x="707" y="5447"/>
                        <a:pt x="803" y="4735"/>
                      </a:cubicBezTo>
                      <a:cubicBezTo>
                        <a:pt x="857" y="4262"/>
                        <a:pt x="1009" y="3807"/>
                        <a:pt x="1178" y="3370"/>
                      </a:cubicBezTo>
                      <a:cubicBezTo>
                        <a:pt x="1499" y="2522"/>
                        <a:pt x="1847" y="1594"/>
                        <a:pt x="1553" y="738"/>
                      </a:cubicBezTo>
                      <a:cubicBezTo>
                        <a:pt x="1473" y="506"/>
                        <a:pt x="1339" y="283"/>
                        <a:pt x="1134" y="140"/>
                      </a:cubicBezTo>
                      <a:cubicBezTo>
                        <a:pt x="1006" y="52"/>
                        <a:pt x="851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2" name="Google Shape;7492;p30"/>
                <p:cNvSpPr/>
                <p:nvPr/>
              </p:nvSpPr>
              <p:spPr>
                <a:xfrm>
                  <a:off x="7141444" y="3102405"/>
                  <a:ext cx="455189" cy="128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" h="21470" extrusionOk="0">
                      <a:moveTo>
                        <a:pt x="3798" y="0"/>
                      </a:moveTo>
                      <a:cubicBezTo>
                        <a:pt x="2276" y="0"/>
                        <a:pt x="762" y="927"/>
                        <a:pt x="188" y="2367"/>
                      </a:cubicBezTo>
                      <a:cubicBezTo>
                        <a:pt x="54" y="2697"/>
                        <a:pt x="1" y="3054"/>
                        <a:pt x="63" y="3402"/>
                      </a:cubicBezTo>
                      <a:cubicBezTo>
                        <a:pt x="277" y="4580"/>
                        <a:pt x="1481" y="4785"/>
                        <a:pt x="2365" y="5338"/>
                      </a:cubicBezTo>
                      <a:cubicBezTo>
                        <a:pt x="2597" y="5490"/>
                        <a:pt x="2820" y="5677"/>
                        <a:pt x="2936" y="5927"/>
                      </a:cubicBezTo>
                      <a:cubicBezTo>
                        <a:pt x="3016" y="6114"/>
                        <a:pt x="3034" y="6310"/>
                        <a:pt x="3025" y="6507"/>
                      </a:cubicBezTo>
                      <a:cubicBezTo>
                        <a:pt x="2971" y="7568"/>
                        <a:pt x="2195" y="8443"/>
                        <a:pt x="1892" y="9451"/>
                      </a:cubicBezTo>
                      <a:cubicBezTo>
                        <a:pt x="1633" y="10325"/>
                        <a:pt x="1740" y="11297"/>
                        <a:pt x="2186" y="12082"/>
                      </a:cubicBezTo>
                      <a:cubicBezTo>
                        <a:pt x="2757" y="13090"/>
                        <a:pt x="3810" y="13742"/>
                        <a:pt x="4416" y="14732"/>
                      </a:cubicBezTo>
                      <a:cubicBezTo>
                        <a:pt x="5068" y="15802"/>
                        <a:pt x="5112" y="17221"/>
                        <a:pt x="4524" y="18327"/>
                      </a:cubicBezTo>
                      <a:cubicBezTo>
                        <a:pt x="4220" y="18889"/>
                        <a:pt x="3765" y="19371"/>
                        <a:pt x="3605" y="20013"/>
                      </a:cubicBezTo>
                      <a:cubicBezTo>
                        <a:pt x="3489" y="20477"/>
                        <a:pt x="3623" y="20968"/>
                        <a:pt x="3953" y="21324"/>
                      </a:cubicBezTo>
                      <a:cubicBezTo>
                        <a:pt x="3997" y="21369"/>
                        <a:pt x="4051" y="21414"/>
                        <a:pt x="4095" y="21449"/>
                      </a:cubicBezTo>
                      <a:cubicBezTo>
                        <a:pt x="4113" y="21463"/>
                        <a:pt x="4132" y="21469"/>
                        <a:pt x="4151" y="21469"/>
                      </a:cubicBezTo>
                      <a:cubicBezTo>
                        <a:pt x="4215" y="21469"/>
                        <a:pt x="4269" y="21396"/>
                        <a:pt x="4220" y="21333"/>
                      </a:cubicBezTo>
                      <a:cubicBezTo>
                        <a:pt x="3828" y="20771"/>
                        <a:pt x="3846" y="20388"/>
                        <a:pt x="4015" y="20004"/>
                      </a:cubicBezTo>
                      <a:cubicBezTo>
                        <a:pt x="4158" y="19647"/>
                        <a:pt x="4425" y="19237"/>
                        <a:pt x="4684" y="18925"/>
                      </a:cubicBezTo>
                      <a:cubicBezTo>
                        <a:pt x="5353" y="18104"/>
                        <a:pt x="5674" y="17033"/>
                        <a:pt x="5505" y="15981"/>
                      </a:cubicBezTo>
                      <a:cubicBezTo>
                        <a:pt x="5282" y="14607"/>
                        <a:pt x="4399" y="13724"/>
                        <a:pt x="4015" y="12466"/>
                      </a:cubicBezTo>
                      <a:cubicBezTo>
                        <a:pt x="3756" y="11583"/>
                        <a:pt x="3863" y="10637"/>
                        <a:pt x="4265" y="9816"/>
                      </a:cubicBezTo>
                      <a:cubicBezTo>
                        <a:pt x="4791" y="8692"/>
                        <a:pt x="5674" y="7827"/>
                        <a:pt x="6361" y="6810"/>
                      </a:cubicBezTo>
                      <a:cubicBezTo>
                        <a:pt x="6914" y="5998"/>
                        <a:pt x="7343" y="5070"/>
                        <a:pt x="7467" y="4098"/>
                      </a:cubicBezTo>
                      <a:cubicBezTo>
                        <a:pt x="7601" y="3117"/>
                        <a:pt x="7414" y="2073"/>
                        <a:pt x="6834" y="1279"/>
                      </a:cubicBezTo>
                      <a:cubicBezTo>
                        <a:pt x="6245" y="476"/>
                        <a:pt x="5246" y="164"/>
                        <a:pt x="4265" y="30"/>
                      </a:cubicBezTo>
                      <a:cubicBezTo>
                        <a:pt x="4110" y="10"/>
                        <a:pt x="3954" y="0"/>
                        <a:pt x="37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93" name="Google Shape;7493;p30"/>
              <p:cNvGrpSpPr/>
              <p:nvPr/>
            </p:nvGrpSpPr>
            <p:grpSpPr>
              <a:xfrm>
                <a:off x="1005010" y="2932619"/>
                <a:ext cx="1946106" cy="1197939"/>
                <a:chOff x="1183395" y="2889764"/>
                <a:chExt cx="1176748" cy="724356"/>
              </a:xfrm>
            </p:grpSpPr>
            <p:sp>
              <p:nvSpPr>
                <p:cNvPr id="7494" name="Google Shape;7494;p30"/>
                <p:cNvSpPr/>
                <p:nvPr/>
              </p:nvSpPr>
              <p:spPr>
                <a:xfrm>
                  <a:off x="1734478" y="2889764"/>
                  <a:ext cx="311514" cy="3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" h="509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839" y="80"/>
                        <a:pt x="3400" y="232"/>
                        <a:pt x="4943" y="509"/>
                      </a:cubicBezTo>
                      <a:cubicBezTo>
                        <a:pt x="4952" y="509"/>
                        <a:pt x="4961" y="500"/>
                        <a:pt x="4961" y="491"/>
                      </a:cubicBezTo>
                      <a:cubicBezTo>
                        <a:pt x="4961" y="482"/>
                        <a:pt x="4952" y="473"/>
                        <a:pt x="4943" y="473"/>
                      </a:cubicBezTo>
                      <a:cubicBezTo>
                        <a:pt x="3409" y="187"/>
                        <a:pt x="1839" y="45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5" name="Google Shape;7495;p30"/>
                <p:cNvSpPr/>
                <p:nvPr/>
              </p:nvSpPr>
              <p:spPr>
                <a:xfrm>
                  <a:off x="2273256" y="3220740"/>
                  <a:ext cx="79605" cy="12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2017" extrusionOk="0">
                      <a:moveTo>
                        <a:pt x="1250" y="0"/>
                      </a:moveTo>
                      <a:cubicBezTo>
                        <a:pt x="1241" y="0"/>
                        <a:pt x="1232" y="9"/>
                        <a:pt x="1232" y="18"/>
                      </a:cubicBezTo>
                      <a:cubicBezTo>
                        <a:pt x="1125" y="803"/>
                        <a:pt x="670" y="1544"/>
                        <a:pt x="10" y="1981"/>
                      </a:cubicBezTo>
                      <a:cubicBezTo>
                        <a:pt x="10" y="1990"/>
                        <a:pt x="1" y="1999"/>
                        <a:pt x="10" y="2008"/>
                      </a:cubicBezTo>
                      <a:cubicBezTo>
                        <a:pt x="10" y="2017"/>
                        <a:pt x="19" y="2017"/>
                        <a:pt x="28" y="2017"/>
                      </a:cubicBezTo>
                      <a:lnTo>
                        <a:pt x="37" y="2017"/>
                      </a:lnTo>
                      <a:cubicBezTo>
                        <a:pt x="697" y="1562"/>
                        <a:pt x="1161" y="821"/>
                        <a:pt x="1268" y="27"/>
                      </a:cubicBezTo>
                      <a:cubicBezTo>
                        <a:pt x="1268" y="18"/>
                        <a:pt x="1259" y="0"/>
                        <a:pt x="1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6" name="Google Shape;7496;p30"/>
                <p:cNvSpPr/>
                <p:nvPr/>
              </p:nvSpPr>
              <p:spPr>
                <a:xfrm>
                  <a:off x="2327058" y="3284023"/>
                  <a:ext cx="33085" cy="44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715" extrusionOk="0">
                      <a:moveTo>
                        <a:pt x="509" y="0"/>
                      </a:moveTo>
                      <a:cubicBezTo>
                        <a:pt x="500" y="0"/>
                        <a:pt x="491" y="9"/>
                        <a:pt x="482" y="18"/>
                      </a:cubicBezTo>
                      <a:cubicBezTo>
                        <a:pt x="384" y="277"/>
                        <a:pt x="223" y="509"/>
                        <a:pt x="9" y="678"/>
                      </a:cubicBezTo>
                      <a:cubicBezTo>
                        <a:pt x="0" y="687"/>
                        <a:pt x="0" y="705"/>
                        <a:pt x="9" y="705"/>
                      </a:cubicBezTo>
                      <a:cubicBezTo>
                        <a:pt x="9" y="714"/>
                        <a:pt x="18" y="714"/>
                        <a:pt x="27" y="714"/>
                      </a:cubicBezTo>
                      <a:lnTo>
                        <a:pt x="36" y="714"/>
                      </a:lnTo>
                      <a:cubicBezTo>
                        <a:pt x="250" y="527"/>
                        <a:pt x="420" y="295"/>
                        <a:pt x="518" y="27"/>
                      </a:cubicBezTo>
                      <a:cubicBezTo>
                        <a:pt x="527" y="18"/>
                        <a:pt x="518" y="9"/>
                        <a:pt x="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7" name="Google Shape;7497;p30"/>
                <p:cNvSpPr/>
                <p:nvPr/>
              </p:nvSpPr>
              <p:spPr>
                <a:xfrm>
                  <a:off x="2039149" y="2989710"/>
                  <a:ext cx="268950" cy="378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4" h="6035" extrusionOk="0">
                      <a:moveTo>
                        <a:pt x="878" y="1"/>
                      </a:moveTo>
                      <a:cubicBezTo>
                        <a:pt x="831" y="1"/>
                        <a:pt x="788" y="12"/>
                        <a:pt x="750" y="50"/>
                      </a:cubicBezTo>
                      <a:cubicBezTo>
                        <a:pt x="697" y="103"/>
                        <a:pt x="652" y="166"/>
                        <a:pt x="634" y="237"/>
                      </a:cubicBezTo>
                      <a:cubicBezTo>
                        <a:pt x="563" y="424"/>
                        <a:pt x="563" y="620"/>
                        <a:pt x="581" y="817"/>
                      </a:cubicBezTo>
                      <a:cubicBezTo>
                        <a:pt x="581" y="879"/>
                        <a:pt x="590" y="951"/>
                        <a:pt x="634" y="1013"/>
                      </a:cubicBezTo>
                      <a:cubicBezTo>
                        <a:pt x="670" y="1067"/>
                        <a:pt x="768" y="1075"/>
                        <a:pt x="831" y="1075"/>
                      </a:cubicBezTo>
                      <a:cubicBezTo>
                        <a:pt x="893" y="1075"/>
                        <a:pt x="956" y="1075"/>
                        <a:pt x="1018" y="1075"/>
                      </a:cubicBezTo>
                      <a:cubicBezTo>
                        <a:pt x="1205" y="1075"/>
                        <a:pt x="1393" y="1080"/>
                        <a:pt x="1580" y="1120"/>
                      </a:cubicBezTo>
                      <a:cubicBezTo>
                        <a:pt x="1946" y="1200"/>
                        <a:pt x="2276" y="1397"/>
                        <a:pt x="2526" y="1655"/>
                      </a:cubicBezTo>
                      <a:cubicBezTo>
                        <a:pt x="2775" y="1923"/>
                        <a:pt x="2909" y="2217"/>
                        <a:pt x="2990" y="2565"/>
                      </a:cubicBezTo>
                      <a:cubicBezTo>
                        <a:pt x="3088" y="2985"/>
                        <a:pt x="3088" y="3341"/>
                        <a:pt x="2981" y="3707"/>
                      </a:cubicBezTo>
                      <a:cubicBezTo>
                        <a:pt x="2865" y="4064"/>
                        <a:pt x="2642" y="4394"/>
                        <a:pt x="2320" y="4608"/>
                      </a:cubicBezTo>
                      <a:cubicBezTo>
                        <a:pt x="2035" y="4804"/>
                        <a:pt x="1732" y="4903"/>
                        <a:pt x="1384" y="4938"/>
                      </a:cubicBezTo>
                      <a:cubicBezTo>
                        <a:pt x="1210" y="4961"/>
                        <a:pt x="1034" y="4967"/>
                        <a:pt x="856" y="4967"/>
                      </a:cubicBezTo>
                      <a:cubicBezTo>
                        <a:pt x="679" y="4967"/>
                        <a:pt x="501" y="4961"/>
                        <a:pt x="322" y="4956"/>
                      </a:cubicBezTo>
                      <a:cubicBezTo>
                        <a:pt x="188" y="5036"/>
                        <a:pt x="72" y="5179"/>
                        <a:pt x="37" y="5331"/>
                      </a:cubicBezTo>
                      <a:cubicBezTo>
                        <a:pt x="1" y="5482"/>
                        <a:pt x="10" y="5643"/>
                        <a:pt x="37" y="5795"/>
                      </a:cubicBezTo>
                      <a:cubicBezTo>
                        <a:pt x="55" y="5884"/>
                        <a:pt x="90" y="6009"/>
                        <a:pt x="188" y="6018"/>
                      </a:cubicBezTo>
                      <a:cubicBezTo>
                        <a:pt x="432" y="6026"/>
                        <a:pt x="678" y="6035"/>
                        <a:pt x="923" y="6035"/>
                      </a:cubicBezTo>
                      <a:cubicBezTo>
                        <a:pt x="1198" y="6035"/>
                        <a:pt x="1472" y="6024"/>
                        <a:pt x="1741" y="5991"/>
                      </a:cubicBezTo>
                      <a:cubicBezTo>
                        <a:pt x="2258" y="5928"/>
                        <a:pt x="2704" y="5777"/>
                        <a:pt x="3123" y="5474"/>
                      </a:cubicBezTo>
                      <a:cubicBezTo>
                        <a:pt x="3596" y="5135"/>
                        <a:pt x="3926" y="4626"/>
                        <a:pt x="4087" y="4073"/>
                      </a:cubicBezTo>
                      <a:cubicBezTo>
                        <a:pt x="4247" y="3511"/>
                        <a:pt x="4283" y="2958"/>
                        <a:pt x="4149" y="2324"/>
                      </a:cubicBezTo>
                      <a:cubicBezTo>
                        <a:pt x="4033" y="1780"/>
                        <a:pt x="3792" y="1307"/>
                        <a:pt x="3427" y="897"/>
                      </a:cubicBezTo>
                      <a:cubicBezTo>
                        <a:pt x="3275" y="736"/>
                        <a:pt x="3106" y="585"/>
                        <a:pt x="2927" y="460"/>
                      </a:cubicBezTo>
                      <a:cubicBezTo>
                        <a:pt x="2651" y="273"/>
                        <a:pt x="2356" y="139"/>
                        <a:pt x="2035" y="67"/>
                      </a:cubicBezTo>
                      <a:cubicBezTo>
                        <a:pt x="1771" y="15"/>
                        <a:pt x="1498" y="1"/>
                        <a:pt x="1226" y="1"/>
                      </a:cubicBezTo>
                      <a:cubicBezTo>
                        <a:pt x="1129" y="1"/>
                        <a:pt x="1033" y="3"/>
                        <a:pt x="938" y="5"/>
                      </a:cubicBezTo>
                      <a:cubicBezTo>
                        <a:pt x="917" y="2"/>
                        <a:pt x="897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8" name="Google Shape;7498;p30"/>
                <p:cNvSpPr/>
                <p:nvPr/>
              </p:nvSpPr>
              <p:spPr>
                <a:xfrm>
                  <a:off x="2030799" y="2985755"/>
                  <a:ext cx="280627" cy="392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0" h="6245" extrusionOk="0">
                      <a:moveTo>
                        <a:pt x="1027" y="0"/>
                      </a:moveTo>
                      <a:cubicBezTo>
                        <a:pt x="991" y="0"/>
                        <a:pt x="953" y="6"/>
                        <a:pt x="919" y="23"/>
                      </a:cubicBezTo>
                      <a:cubicBezTo>
                        <a:pt x="857" y="41"/>
                        <a:pt x="821" y="86"/>
                        <a:pt x="785" y="121"/>
                      </a:cubicBezTo>
                      <a:cubicBezTo>
                        <a:pt x="723" y="202"/>
                        <a:pt x="687" y="300"/>
                        <a:pt x="660" y="389"/>
                      </a:cubicBezTo>
                      <a:cubicBezTo>
                        <a:pt x="616" y="585"/>
                        <a:pt x="616" y="773"/>
                        <a:pt x="634" y="960"/>
                      </a:cubicBezTo>
                      <a:cubicBezTo>
                        <a:pt x="642" y="1014"/>
                        <a:pt x="660" y="1067"/>
                        <a:pt x="696" y="1130"/>
                      </a:cubicBezTo>
                      <a:cubicBezTo>
                        <a:pt x="750" y="1192"/>
                        <a:pt x="821" y="1210"/>
                        <a:pt x="874" y="1219"/>
                      </a:cubicBezTo>
                      <a:cubicBezTo>
                        <a:pt x="901" y="1228"/>
                        <a:pt x="928" y="1230"/>
                        <a:pt x="954" y="1230"/>
                      </a:cubicBezTo>
                      <a:cubicBezTo>
                        <a:pt x="979" y="1230"/>
                        <a:pt x="1004" y="1228"/>
                        <a:pt x="1026" y="1228"/>
                      </a:cubicBezTo>
                      <a:lnTo>
                        <a:pt x="1160" y="1228"/>
                      </a:lnTo>
                      <a:cubicBezTo>
                        <a:pt x="1338" y="1237"/>
                        <a:pt x="1508" y="1246"/>
                        <a:pt x="1677" y="1281"/>
                      </a:cubicBezTo>
                      <a:cubicBezTo>
                        <a:pt x="2007" y="1353"/>
                        <a:pt x="2320" y="1531"/>
                        <a:pt x="2552" y="1781"/>
                      </a:cubicBezTo>
                      <a:cubicBezTo>
                        <a:pt x="2792" y="2022"/>
                        <a:pt x="2935" y="2334"/>
                        <a:pt x="3007" y="2673"/>
                      </a:cubicBezTo>
                      <a:cubicBezTo>
                        <a:pt x="3078" y="3012"/>
                        <a:pt x="3087" y="3360"/>
                        <a:pt x="2989" y="3681"/>
                      </a:cubicBezTo>
                      <a:cubicBezTo>
                        <a:pt x="2900" y="4002"/>
                        <a:pt x="2712" y="4297"/>
                        <a:pt x="2453" y="4493"/>
                      </a:cubicBezTo>
                      <a:cubicBezTo>
                        <a:pt x="2186" y="4698"/>
                        <a:pt x="1865" y="4814"/>
                        <a:pt x="1526" y="4859"/>
                      </a:cubicBezTo>
                      <a:cubicBezTo>
                        <a:pt x="1352" y="4876"/>
                        <a:pt x="1176" y="4883"/>
                        <a:pt x="998" y="4883"/>
                      </a:cubicBezTo>
                      <a:cubicBezTo>
                        <a:pt x="821" y="4883"/>
                        <a:pt x="642" y="4876"/>
                        <a:pt x="464" y="4867"/>
                      </a:cubicBezTo>
                      <a:cubicBezTo>
                        <a:pt x="437" y="4867"/>
                        <a:pt x="402" y="4876"/>
                        <a:pt x="384" y="4894"/>
                      </a:cubicBezTo>
                      <a:cubicBezTo>
                        <a:pt x="268" y="4957"/>
                        <a:pt x="179" y="5055"/>
                        <a:pt x="116" y="5162"/>
                      </a:cubicBezTo>
                      <a:cubicBezTo>
                        <a:pt x="80" y="5215"/>
                        <a:pt x="54" y="5278"/>
                        <a:pt x="36" y="5340"/>
                      </a:cubicBezTo>
                      <a:cubicBezTo>
                        <a:pt x="18" y="5412"/>
                        <a:pt x="9" y="5465"/>
                        <a:pt x="0" y="5528"/>
                      </a:cubicBezTo>
                      <a:cubicBezTo>
                        <a:pt x="0" y="5644"/>
                        <a:pt x="9" y="5760"/>
                        <a:pt x="27" y="5876"/>
                      </a:cubicBezTo>
                      <a:cubicBezTo>
                        <a:pt x="36" y="5938"/>
                        <a:pt x="54" y="6000"/>
                        <a:pt x="89" y="6072"/>
                      </a:cubicBezTo>
                      <a:cubicBezTo>
                        <a:pt x="107" y="6107"/>
                        <a:pt x="134" y="6143"/>
                        <a:pt x="188" y="6179"/>
                      </a:cubicBezTo>
                      <a:cubicBezTo>
                        <a:pt x="214" y="6197"/>
                        <a:pt x="241" y="6206"/>
                        <a:pt x="277" y="6215"/>
                      </a:cubicBezTo>
                      <a:cubicBezTo>
                        <a:pt x="286" y="6215"/>
                        <a:pt x="312" y="6223"/>
                        <a:pt x="312" y="6223"/>
                      </a:cubicBezTo>
                      <a:lnTo>
                        <a:pt x="339" y="6223"/>
                      </a:lnTo>
                      <a:cubicBezTo>
                        <a:pt x="581" y="6234"/>
                        <a:pt x="823" y="6244"/>
                        <a:pt x="1069" y="6244"/>
                      </a:cubicBezTo>
                      <a:cubicBezTo>
                        <a:pt x="1249" y="6244"/>
                        <a:pt x="1430" y="6239"/>
                        <a:pt x="1615" y="6223"/>
                      </a:cubicBezTo>
                      <a:cubicBezTo>
                        <a:pt x="2034" y="6188"/>
                        <a:pt x="2480" y="6107"/>
                        <a:pt x="2873" y="5911"/>
                      </a:cubicBezTo>
                      <a:cubicBezTo>
                        <a:pt x="3274" y="5724"/>
                        <a:pt x="3622" y="5438"/>
                        <a:pt x="3881" y="5082"/>
                      </a:cubicBezTo>
                      <a:cubicBezTo>
                        <a:pt x="4140" y="4725"/>
                        <a:pt x="4309" y="4305"/>
                        <a:pt x="4380" y="3886"/>
                      </a:cubicBezTo>
                      <a:cubicBezTo>
                        <a:pt x="4470" y="3467"/>
                        <a:pt x="4470" y="3021"/>
                        <a:pt x="4398" y="2602"/>
                      </a:cubicBezTo>
                      <a:cubicBezTo>
                        <a:pt x="4256" y="1763"/>
                        <a:pt x="3774" y="969"/>
                        <a:pt x="3060" y="523"/>
                      </a:cubicBezTo>
                      <a:lnTo>
                        <a:pt x="3060" y="523"/>
                      </a:lnTo>
                      <a:cubicBezTo>
                        <a:pt x="3390" y="773"/>
                        <a:pt x="3667" y="1094"/>
                        <a:pt x="3881" y="1451"/>
                      </a:cubicBezTo>
                      <a:cubicBezTo>
                        <a:pt x="4086" y="1816"/>
                        <a:pt x="4202" y="2218"/>
                        <a:pt x="4256" y="2628"/>
                      </a:cubicBezTo>
                      <a:cubicBezTo>
                        <a:pt x="4309" y="3030"/>
                        <a:pt x="4291" y="3449"/>
                        <a:pt x="4193" y="3842"/>
                      </a:cubicBezTo>
                      <a:cubicBezTo>
                        <a:pt x="4104" y="4243"/>
                        <a:pt x="3943" y="4627"/>
                        <a:pt x="3702" y="4939"/>
                      </a:cubicBezTo>
                      <a:cubicBezTo>
                        <a:pt x="3453" y="5260"/>
                        <a:pt x="3131" y="5510"/>
                        <a:pt x="2766" y="5679"/>
                      </a:cubicBezTo>
                      <a:cubicBezTo>
                        <a:pt x="2400" y="5849"/>
                        <a:pt x="1998" y="5920"/>
                        <a:pt x="1588" y="5947"/>
                      </a:cubicBezTo>
                      <a:cubicBezTo>
                        <a:pt x="1446" y="5953"/>
                        <a:pt x="1301" y="5956"/>
                        <a:pt x="1156" y="5956"/>
                      </a:cubicBezTo>
                      <a:cubicBezTo>
                        <a:pt x="890" y="5956"/>
                        <a:pt x="619" y="5946"/>
                        <a:pt x="348" y="5929"/>
                      </a:cubicBezTo>
                      <a:lnTo>
                        <a:pt x="339" y="5929"/>
                      </a:lnTo>
                      <a:cubicBezTo>
                        <a:pt x="330" y="5911"/>
                        <a:pt x="321" y="5867"/>
                        <a:pt x="312" y="5831"/>
                      </a:cubicBezTo>
                      <a:cubicBezTo>
                        <a:pt x="295" y="5733"/>
                        <a:pt x="286" y="5635"/>
                        <a:pt x="295" y="5545"/>
                      </a:cubicBezTo>
                      <a:cubicBezTo>
                        <a:pt x="295" y="5501"/>
                        <a:pt x="303" y="5456"/>
                        <a:pt x="312" y="5421"/>
                      </a:cubicBezTo>
                      <a:cubicBezTo>
                        <a:pt x="321" y="5385"/>
                        <a:pt x="339" y="5349"/>
                        <a:pt x="366" y="5313"/>
                      </a:cubicBezTo>
                      <a:cubicBezTo>
                        <a:pt x="396" y="5254"/>
                        <a:pt x="444" y="5201"/>
                        <a:pt x="500" y="5164"/>
                      </a:cubicBezTo>
                      <a:lnTo>
                        <a:pt x="500" y="5164"/>
                      </a:lnTo>
                      <a:cubicBezTo>
                        <a:pt x="664" y="5172"/>
                        <a:pt x="832" y="5180"/>
                        <a:pt x="1002" y="5180"/>
                      </a:cubicBezTo>
                      <a:cubicBezTo>
                        <a:pt x="1187" y="5180"/>
                        <a:pt x="1374" y="5171"/>
                        <a:pt x="1561" y="5144"/>
                      </a:cubicBezTo>
                      <a:cubicBezTo>
                        <a:pt x="1936" y="5099"/>
                        <a:pt x="2320" y="4966"/>
                        <a:pt x="2623" y="4725"/>
                      </a:cubicBezTo>
                      <a:cubicBezTo>
                        <a:pt x="2935" y="4475"/>
                        <a:pt x="3158" y="4127"/>
                        <a:pt x="3256" y="3752"/>
                      </a:cubicBezTo>
                      <a:cubicBezTo>
                        <a:pt x="3363" y="3378"/>
                        <a:pt x="3346" y="2976"/>
                        <a:pt x="3256" y="2619"/>
                      </a:cubicBezTo>
                      <a:cubicBezTo>
                        <a:pt x="3176" y="2245"/>
                        <a:pt x="2998" y="1879"/>
                        <a:pt x="2721" y="1611"/>
                      </a:cubicBezTo>
                      <a:cubicBezTo>
                        <a:pt x="2445" y="1344"/>
                        <a:pt x="2097" y="1147"/>
                        <a:pt x="1713" y="1076"/>
                      </a:cubicBezTo>
                      <a:cubicBezTo>
                        <a:pt x="1573" y="1056"/>
                        <a:pt x="1432" y="1046"/>
                        <a:pt x="1295" y="1046"/>
                      </a:cubicBezTo>
                      <a:cubicBezTo>
                        <a:pt x="1250" y="1046"/>
                        <a:pt x="1205" y="1047"/>
                        <a:pt x="1160" y="1049"/>
                      </a:cubicBezTo>
                      <a:cubicBezTo>
                        <a:pt x="1141" y="1047"/>
                        <a:pt x="1121" y="1047"/>
                        <a:pt x="1102" y="1047"/>
                      </a:cubicBezTo>
                      <a:cubicBezTo>
                        <a:pt x="1047" y="1047"/>
                        <a:pt x="992" y="1052"/>
                        <a:pt x="946" y="1052"/>
                      </a:cubicBezTo>
                      <a:cubicBezTo>
                        <a:pt x="930" y="1052"/>
                        <a:pt x="914" y="1051"/>
                        <a:pt x="901" y="1049"/>
                      </a:cubicBezTo>
                      <a:cubicBezTo>
                        <a:pt x="866" y="1040"/>
                        <a:pt x="839" y="1031"/>
                        <a:pt x="839" y="1022"/>
                      </a:cubicBezTo>
                      <a:cubicBezTo>
                        <a:pt x="821" y="1005"/>
                        <a:pt x="812" y="969"/>
                        <a:pt x="803" y="933"/>
                      </a:cubicBezTo>
                      <a:cubicBezTo>
                        <a:pt x="776" y="773"/>
                        <a:pt x="767" y="585"/>
                        <a:pt x="803" y="425"/>
                      </a:cubicBezTo>
                      <a:cubicBezTo>
                        <a:pt x="836" y="278"/>
                        <a:pt x="905" y="117"/>
                        <a:pt x="1026" y="117"/>
                      </a:cubicBezTo>
                      <a:cubicBezTo>
                        <a:pt x="1037" y="117"/>
                        <a:pt x="1049" y="118"/>
                        <a:pt x="1062" y="121"/>
                      </a:cubicBezTo>
                      <a:cubicBezTo>
                        <a:pt x="1071" y="130"/>
                        <a:pt x="1071" y="130"/>
                        <a:pt x="1071" y="130"/>
                      </a:cubicBezTo>
                      <a:lnTo>
                        <a:pt x="1080" y="130"/>
                      </a:lnTo>
                      <a:cubicBezTo>
                        <a:pt x="1249" y="121"/>
                        <a:pt x="1421" y="113"/>
                        <a:pt x="1593" y="113"/>
                      </a:cubicBezTo>
                      <a:cubicBezTo>
                        <a:pt x="1764" y="113"/>
                        <a:pt x="1936" y="121"/>
                        <a:pt x="2106" y="148"/>
                      </a:cubicBezTo>
                      <a:cubicBezTo>
                        <a:pt x="2436" y="211"/>
                        <a:pt x="2766" y="336"/>
                        <a:pt x="3060" y="523"/>
                      </a:cubicBezTo>
                      <a:cubicBezTo>
                        <a:pt x="2775" y="318"/>
                        <a:pt x="2453" y="157"/>
                        <a:pt x="2114" y="86"/>
                      </a:cubicBezTo>
                      <a:cubicBezTo>
                        <a:pt x="1767" y="14"/>
                        <a:pt x="1419" y="14"/>
                        <a:pt x="1071" y="6"/>
                      </a:cubicBezTo>
                      <a:lnTo>
                        <a:pt x="1089" y="6"/>
                      </a:lnTo>
                      <a:cubicBezTo>
                        <a:pt x="1069" y="2"/>
                        <a:pt x="1048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9" name="Google Shape;7499;p30"/>
                <p:cNvSpPr/>
                <p:nvPr/>
              </p:nvSpPr>
              <p:spPr>
                <a:xfrm>
                  <a:off x="1199090" y="2925486"/>
                  <a:ext cx="897252" cy="9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1488" extrusionOk="0">
                      <a:moveTo>
                        <a:pt x="5459" y="1"/>
                      </a:moveTo>
                      <a:cubicBezTo>
                        <a:pt x="1002" y="1"/>
                        <a:pt x="0" y="430"/>
                        <a:pt x="0" y="430"/>
                      </a:cubicBezTo>
                      <a:cubicBezTo>
                        <a:pt x="0" y="430"/>
                        <a:pt x="866" y="1340"/>
                        <a:pt x="7128" y="1474"/>
                      </a:cubicBezTo>
                      <a:cubicBezTo>
                        <a:pt x="7574" y="1484"/>
                        <a:pt x="7992" y="1488"/>
                        <a:pt x="8384" y="1488"/>
                      </a:cubicBezTo>
                      <a:cubicBezTo>
                        <a:pt x="13514" y="1488"/>
                        <a:pt x="14292" y="734"/>
                        <a:pt x="14292" y="734"/>
                      </a:cubicBezTo>
                      <a:cubicBezTo>
                        <a:pt x="14292" y="734"/>
                        <a:pt x="13070" y="145"/>
                        <a:pt x="7164" y="20"/>
                      </a:cubicBezTo>
                      <a:cubicBezTo>
                        <a:pt x="6546" y="7"/>
                        <a:pt x="5979" y="1"/>
                        <a:pt x="54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0" name="Google Shape;7500;p30"/>
                <p:cNvSpPr/>
                <p:nvPr/>
              </p:nvSpPr>
              <p:spPr>
                <a:xfrm>
                  <a:off x="1191242" y="2922347"/>
                  <a:ext cx="913512" cy="105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1" h="1675" extrusionOk="0">
                      <a:moveTo>
                        <a:pt x="4589" y="1"/>
                      </a:moveTo>
                      <a:cubicBezTo>
                        <a:pt x="4289" y="1"/>
                        <a:pt x="3988" y="3"/>
                        <a:pt x="3685" y="7"/>
                      </a:cubicBezTo>
                      <a:cubicBezTo>
                        <a:pt x="3087" y="16"/>
                        <a:pt x="2490" y="43"/>
                        <a:pt x="1892" y="88"/>
                      </a:cubicBezTo>
                      <a:cubicBezTo>
                        <a:pt x="1588" y="114"/>
                        <a:pt x="1285" y="141"/>
                        <a:pt x="991" y="186"/>
                      </a:cubicBezTo>
                      <a:cubicBezTo>
                        <a:pt x="839" y="204"/>
                        <a:pt x="687" y="230"/>
                        <a:pt x="536" y="257"/>
                      </a:cubicBezTo>
                      <a:cubicBezTo>
                        <a:pt x="384" y="284"/>
                        <a:pt x="250" y="311"/>
                        <a:pt x="81" y="373"/>
                      </a:cubicBezTo>
                      <a:cubicBezTo>
                        <a:pt x="63" y="373"/>
                        <a:pt x="54" y="391"/>
                        <a:pt x="36" y="400"/>
                      </a:cubicBezTo>
                      <a:cubicBezTo>
                        <a:pt x="1" y="445"/>
                        <a:pt x="1" y="516"/>
                        <a:pt x="45" y="552"/>
                      </a:cubicBezTo>
                      <a:cubicBezTo>
                        <a:pt x="90" y="596"/>
                        <a:pt x="117" y="614"/>
                        <a:pt x="161" y="641"/>
                      </a:cubicBezTo>
                      <a:cubicBezTo>
                        <a:pt x="188" y="668"/>
                        <a:pt x="224" y="685"/>
                        <a:pt x="259" y="703"/>
                      </a:cubicBezTo>
                      <a:cubicBezTo>
                        <a:pt x="331" y="739"/>
                        <a:pt x="402" y="766"/>
                        <a:pt x="482" y="801"/>
                      </a:cubicBezTo>
                      <a:lnTo>
                        <a:pt x="696" y="891"/>
                      </a:lnTo>
                      <a:lnTo>
                        <a:pt x="919" y="962"/>
                      </a:lnTo>
                      <a:cubicBezTo>
                        <a:pt x="1214" y="1051"/>
                        <a:pt x="1508" y="1123"/>
                        <a:pt x="1812" y="1185"/>
                      </a:cubicBezTo>
                      <a:cubicBezTo>
                        <a:pt x="2409" y="1301"/>
                        <a:pt x="3016" y="1381"/>
                        <a:pt x="3614" y="1453"/>
                      </a:cubicBezTo>
                      <a:cubicBezTo>
                        <a:pt x="4827" y="1578"/>
                        <a:pt x="6040" y="1640"/>
                        <a:pt x="7253" y="1667"/>
                      </a:cubicBezTo>
                      <a:cubicBezTo>
                        <a:pt x="7594" y="1672"/>
                        <a:pt x="7935" y="1675"/>
                        <a:pt x="8275" y="1675"/>
                      </a:cubicBezTo>
                      <a:cubicBezTo>
                        <a:pt x="9148" y="1675"/>
                        <a:pt x="10021" y="1656"/>
                        <a:pt x="10893" y="1604"/>
                      </a:cubicBezTo>
                      <a:cubicBezTo>
                        <a:pt x="11500" y="1560"/>
                        <a:pt x="12106" y="1515"/>
                        <a:pt x="12704" y="1417"/>
                      </a:cubicBezTo>
                      <a:cubicBezTo>
                        <a:pt x="13007" y="1363"/>
                        <a:pt x="13311" y="1310"/>
                        <a:pt x="13605" y="1230"/>
                      </a:cubicBezTo>
                      <a:lnTo>
                        <a:pt x="13828" y="1167"/>
                      </a:lnTo>
                      <a:lnTo>
                        <a:pt x="14051" y="1096"/>
                      </a:lnTo>
                      <a:cubicBezTo>
                        <a:pt x="14123" y="1060"/>
                        <a:pt x="14203" y="1042"/>
                        <a:pt x="14274" y="998"/>
                      </a:cubicBezTo>
                      <a:cubicBezTo>
                        <a:pt x="14310" y="980"/>
                        <a:pt x="14346" y="971"/>
                        <a:pt x="14381" y="944"/>
                      </a:cubicBezTo>
                      <a:cubicBezTo>
                        <a:pt x="14417" y="926"/>
                        <a:pt x="14453" y="908"/>
                        <a:pt x="14497" y="864"/>
                      </a:cubicBezTo>
                      <a:cubicBezTo>
                        <a:pt x="14515" y="855"/>
                        <a:pt x="14524" y="837"/>
                        <a:pt x="14533" y="819"/>
                      </a:cubicBezTo>
                      <a:cubicBezTo>
                        <a:pt x="14551" y="766"/>
                        <a:pt x="14524" y="703"/>
                        <a:pt x="14470" y="685"/>
                      </a:cubicBezTo>
                      <a:cubicBezTo>
                        <a:pt x="14310" y="614"/>
                        <a:pt x="14167" y="587"/>
                        <a:pt x="14015" y="543"/>
                      </a:cubicBezTo>
                      <a:cubicBezTo>
                        <a:pt x="13864" y="516"/>
                        <a:pt x="13721" y="480"/>
                        <a:pt x="13569" y="453"/>
                      </a:cubicBezTo>
                      <a:cubicBezTo>
                        <a:pt x="13275" y="400"/>
                        <a:pt x="12972" y="364"/>
                        <a:pt x="12677" y="320"/>
                      </a:cubicBezTo>
                      <a:cubicBezTo>
                        <a:pt x="12080" y="248"/>
                        <a:pt x="11482" y="204"/>
                        <a:pt x="10884" y="159"/>
                      </a:cubicBezTo>
                      <a:cubicBezTo>
                        <a:pt x="10278" y="123"/>
                        <a:pt x="9680" y="106"/>
                        <a:pt x="9082" y="88"/>
                      </a:cubicBezTo>
                      <a:cubicBezTo>
                        <a:pt x="8779" y="79"/>
                        <a:pt x="8484" y="70"/>
                        <a:pt x="8181" y="70"/>
                      </a:cubicBezTo>
                      <a:lnTo>
                        <a:pt x="7289" y="70"/>
                      </a:lnTo>
                      <a:lnTo>
                        <a:pt x="9082" y="168"/>
                      </a:lnTo>
                      <a:cubicBezTo>
                        <a:pt x="9680" y="204"/>
                        <a:pt x="10278" y="248"/>
                        <a:pt x="10866" y="302"/>
                      </a:cubicBezTo>
                      <a:cubicBezTo>
                        <a:pt x="11464" y="364"/>
                        <a:pt x="12062" y="418"/>
                        <a:pt x="12651" y="507"/>
                      </a:cubicBezTo>
                      <a:cubicBezTo>
                        <a:pt x="12945" y="552"/>
                        <a:pt x="13239" y="596"/>
                        <a:pt x="13534" y="659"/>
                      </a:cubicBezTo>
                      <a:cubicBezTo>
                        <a:pt x="13676" y="685"/>
                        <a:pt x="13819" y="721"/>
                        <a:pt x="13962" y="757"/>
                      </a:cubicBezTo>
                      <a:cubicBezTo>
                        <a:pt x="14022" y="772"/>
                        <a:pt x="14084" y="788"/>
                        <a:pt x="14144" y="806"/>
                      </a:cubicBezTo>
                      <a:lnTo>
                        <a:pt x="14144" y="806"/>
                      </a:lnTo>
                      <a:cubicBezTo>
                        <a:pt x="14090" y="828"/>
                        <a:pt x="14030" y="851"/>
                        <a:pt x="13971" y="873"/>
                      </a:cubicBezTo>
                      <a:lnTo>
                        <a:pt x="13766" y="935"/>
                      </a:lnTo>
                      <a:lnTo>
                        <a:pt x="13552" y="989"/>
                      </a:lnTo>
                      <a:cubicBezTo>
                        <a:pt x="13257" y="1060"/>
                        <a:pt x="12963" y="1114"/>
                        <a:pt x="12668" y="1158"/>
                      </a:cubicBezTo>
                      <a:cubicBezTo>
                        <a:pt x="12080" y="1256"/>
                        <a:pt x="11473" y="1301"/>
                        <a:pt x="10875" y="1337"/>
                      </a:cubicBezTo>
                      <a:cubicBezTo>
                        <a:pt x="10147" y="1374"/>
                        <a:pt x="9420" y="1389"/>
                        <a:pt x="8690" y="1389"/>
                      </a:cubicBezTo>
                      <a:cubicBezTo>
                        <a:pt x="8212" y="1389"/>
                        <a:pt x="7733" y="1383"/>
                        <a:pt x="7253" y="1372"/>
                      </a:cubicBezTo>
                      <a:cubicBezTo>
                        <a:pt x="6049" y="1346"/>
                        <a:pt x="4845" y="1301"/>
                        <a:pt x="3640" y="1176"/>
                      </a:cubicBezTo>
                      <a:cubicBezTo>
                        <a:pt x="3043" y="1114"/>
                        <a:pt x="2445" y="1042"/>
                        <a:pt x="1856" y="926"/>
                      </a:cubicBezTo>
                      <a:cubicBezTo>
                        <a:pt x="1562" y="873"/>
                        <a:pt x="1276" y="801"/>
                        <a:pt x="991" y="721"/>
                      </a:cubicBezTo>
                      <a:lnTo>
                        <a:pt x="777" y="659"/>
                      </a:lnTo>
                      <a:lnTo>
                        <a:pt x="571" y="587"/>
                      </a:lnTo>
                      <a:cubicBezTo>
                        <a:pt x="510" y="557"/>
                        <a:pt x="449" y="533"/>
                        <a:pt x="399" y="510"/>
                      </a:cubicBezTo>
                      <a:lnTo>
                        <a:pt x="399" y="510"/>
                      </a:lnTo>
                      <a:cubicBezTo>
                        <a:pt x="459" y="495"/>
                        <a:pt x="521" y="483"/>
                        <a:pt x="580" y="471"/>
                      </a:cubicBezTo>
                      <a:cubicBezTo>
                        <a:pt x="723" y="445"/>
                        <a:pt x="875" y="418"/>
                        <a:pt x="1018" y="391"/>
                      </a:cubicBezTo>
                      <a:cubicBezTo>
                        <a:pt x="1312" y="346"/>
                        <a:pt x="1606" y="311"/>
                        <a:pt x="1901" y="275"/>
                      </a:cubicBezTo>
                      <a:cubicBezTo>
                        <a:pt x="2498" y="213"/>
                        <a:pt x="3096" y="186"/>
                        <a:pt x="3694" y="150"/>
                      </a:cubicBezTo>
                      <a:cubicBezTo>
                        <a:pt x="4292" y="123"/>
                        <a:pt x="4889" y="97"/>
                        <a:pt x="5487" y="88"/>
                      </a:cubicBezTo>
                      <a:lnTo>
                        <a:pt x="7289" y="70"/>
                      </a:lnTo>
                      <a:lnTo>
                        <a:pt x="6388" y="34"/>
                      </a:lnTo>
                      <a:cubicBezTo>
                        <a:pt x="6085" y="25"/>
                        <a:pt x="5790" y="16"/>
                        <a:pt x="5487" y="7"/>
                      </a:cubicBezTo>
                      <a:cubicBezTo>
                        <a:pt x="5188" y="3"/>
                        <a:pt x="4889" y="1"/>
                        <a:pt x="4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1" name="Google Shape;7501;p30"/>
                <p:cNvSpPr/>
                <p:nvPr/>
              </p:nvSpPr>
              <p:spPr>
                <a:xfrm>
                  <a:off x="1183395" y="2952482"/>
                  <a:ext cx="915772" cy="65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7" h="10396" extrusionOk="0">
                      <a:moveTo>
                        <a:pt x="250" y="0"/>
                      </a:moveTo>
                      <a:lnTo>
                        <a:pt x="250" y="0"/>
                      </a:lnTo>
                      <a:cubicBezTo>
                        <a:pt x="143" y="2257"/>
                        <a:pt x="1" y="4782"/>
                        <a:pt x="964" y="6780"/>
                      </a:cubicBezTo>
                      <a:cubicBezTo>
                        <a:pt x="1972" y="8886"/>
                        <a:pt x="4229" y="10322"/>
                        <a:pt x="6558" y="10366"/>
                      </a:cubicBezTo>
                      <a:lnTo>
                        <a:pt x="7798" y="10393"/>
                      </a:lnTo>
                      <a:cubicBezTo>
                        <a:pt x="7849" y="10395"/>
                        <a:pt x="7901" y="10395"/>
                        <a:pt x="7953" y="10395"/>
                      </a:cubicBezTo>
                      <a:cubicBezTo>
                        <a:pt x="10229" y="10395"/>
                        <a:pt x="12470" y="9063"/>
                        <a:pt x="13543" y="7048"/>
                      </a:cubicBezTo>
                      <a:cubicBezTo>
                        <a:pt x="14587" y="5094"/>
                        <a:pt x="14551" y="2569"/>
                        <a:pt x="14542" y="304"/>
                      </a:cubicBezTo>
                      <a:lnTo>
                        <a:pt x="14542" y="304"/>
                      </a:lnTo>
                      <a:cubicBezTo>
                        <a:pt x="14542" y="304"/>
                        <a:pt x="13074" y="923"/>
                        <a:pt x="8532" y="923"/>
                      </a:cubicBezTo>
                      <a:cubicBezTo>
                        <a:pt x="8168" y="923"/>
                        <a:pt x="7783" y="919"/>
                        <a:pt x="7378" y="910"/>
                      </a:cubicBezTo>
                      <a:cubicBezTo>
                        <a:pt x="1928" y="794"/>
                        <a:pt x="251" y="0"/>
                        <a:pt x="2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2" name="Google Shape;7502;p30"/>
                <p:cNvSpPr/>
                <p:nvPr/>
              </p:nvSpPr>
              <p:spPr>
                <a:xfrm>
                  <a:off x="1185090" y="2946894"/>
                  <a:ext cx="919099" cy="66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0" h="10628" extrusionOk="0">
                      <a:moveTo>
                        <a:pt x="232" y="0"/>
                      </a:moveTo>
                      <a:cubicBezTo>
                        <a:pt x="179" y="0"/>
                        <a:pt x="143" y="36"/>
                        <a:pt x="134" y="80"/>
                      </a:cubicBezTo>
                      <a:cubicBezTo>
                        <a:pt x="72" y="1285"/>
                        <a:pt x="0" y="2498"/>
                        <a:pt x="72" y="3711"/>
                      </a:cubicBezTo>
                      <a:cubicBezTo>
                        <a:pt x="152" y="4924"/>
                        <a:pt x="384" y="6164"/>
                        <a:pt x="991" y="7244"/>
                      </a:cubicBezTo>
                      <a:cubicBezTo>
                        <a:pt x="1588" y="8323"/>
                        <a:pt x="2507" y="9215"/>
                        <a:pt x="3596" y="9804"/>
                      </a:cubicBezTo>
                      <a:cubicBezTo>
                        <a:pt x="4131" y="10099"/>
                        <a:pt x="4720" y="10322"/>
                        <a:pt x="5317" y="10455"/>
                      </a:cubicBezTo>
                      <a:cubicBezTo>
                        <a:pt x="5621" y="10518"/>
                        <a:pt x="5924" y="10562"/>
                        <a:pt x="6236" y="10589"/>
                      </a:cubicBezTo>
                      <a:cubicBezTo>
                        <a:pt x="6548" y="10607"/>
                        <a:pt x="6843" y="10607"/>
                        <a:pt x="7146" y="10616"/>
                      </a:cubicBezTo>
                      <a:cubicBezTo>
                        <a:pt x="7389" y="10616"/>
                        <a:pt x="7626" y="10627"/>
                        <a:pt x="7871" y="10627"/>
                      </a:cubicBezTo>
                      <a:cubicBezTo>
                        <a:pt x="7932" y="10627"/>
                        <a:pt x="7994" y="10627"/>
                        <a:pt x="8056" y="10625"/>
                      </a:cubicBezTo>
                      <a:cubicBezTo>
                        <a:pt x="8368" y="10616"/>
                        <a:pt x="8681" y="10580"/>
                        <a:pt x="8984" y="10527"/>
                      </a:cubicBezTo>
                      <a:cubicBezTo>
                        <a:pt x="9591" y="10420"/>
                        <a:pt x="10179" y="10223"/>
                        <a:pt x="10732" y="9956"/>
                      </a:cubicBezTo>
                      <a:cubicBezTo>
                        <a:pt x="11839" y="9421"/>
                        <a:pt x="12802" y="8564"/>
                        <a:pt x="13444" y="7512"/>
                      </a:cubicBezTo>
                      <a:cubicBezTo>
                        <a:pt x="13774" y="6985"/>
                        <a:pt x="14006" y="6414"/>
                        <a:pt x="14176" y="5825"/>
                      </a:cubicBezTo>
                      <a:cubicBezTo>
                        <a:pt x="14345" y="5237"/>
                        <a:pt x="14444" y="4630"/>
                        <a:pt x="14506" y="4023"/>
                      </a:cubicBezTo>
                      <a:cubicBezTo>
                        <a:pt x="14640" y="2810"/>
                        <a:pt x="14613" y="1597"/>
                        <a:pt x="14604" y="393"/>
                      </a:cubicBezTo>
                      <a:cubicBezTo>
                        <a:pt x="14604" y="384"/>
                        <a:pt x="14604" y="375"/>
                        <a:pt x="14595" y="366"/>
                      </a:cubicBezTo>
                      <a:cubicBezTo>
                        <a:pt x="14588" y="331"/>
                        <a:pt x="14554" y="307"/>
                        <a:pt x="14517" y="307"/>
                      </a:cubicBezTo>
                      <a:cubicBezTo>
                        <a:pt x="14508" y="307"/>
                        <a:pt x="14498" y="308"/>
                        <a:pt x="14488" y="312"/>
                      </a:cubicBezTo>
                      <a:lnTo>
                        <a:pt x="14479" y="312"/>
                      </a:lnTo>
                      <a:cubicBezTo>
                        <a:pt x="13935" y="509"/>
                        <a:pt x="13337" y="607"/>
                        <a:pt x="12749" y="696"/>
                      </a:cubicBezTo>
                      <a:cubicBezTo>
                        <a:pt x="12151" y="785"/>
                        <a:pt x="11553" y="848"/>
                        <a:pt x="10955" y="892"/>
                      </a:cubicBezTo>
                      <a:cubicBezTo>
                        <a:pt x="10661" y="910"/>
                        <a:pt x="10358" y="928"/>
                        <a:pt x="10054" y="946"/>
                      </a:cubicBezTo>
                      <a:lnTo>
                        <a:pt x="9153" y="972"/>
                      </a:lnTo>
                      <a:lnTo>
                        <a:pt x="8252" y="990"/>
                      </a:lnTo>
                      <a:lnTo>
                        <a:pt x="7351" y="999"/>
                      </a:lnTo>
                      <a:lnTo>
                        <a:pt x="8252" y="1026"/>
                      </a:lnTo>
                      <a:lnTo>
                        <a:pt x="9162" y="1035"/>
                      </a:lnTo>
                      <a:lnTo>
                        <a:pt x="10063" y="1026"/>
                      </a:lnTo>
                      <a:cubicBezTo>
                        <a:pt x="10358" y="1008"/>
                        <a:pt x="10661" y="1008"/>
                        <a:pt x="10964" y="990"/>
                      </a:cubicBezTo>
                      <a:cubicBezTo>
                        <a:pt x="11562" y="964"/>
                        <a:pt x="12169" y="910"/>
                        <a:pt x="12766" y="839"/>
                      </a:cubicBezTo>
                      <a:cubicBezTo>
                        <a:pt x="13070" y="803"/>
                        <a:pt x="13364" y="758"/>
                        <a:pt x="13659" y="705"/>
                      </a:cubicBezTo>
                      <a:cubicBezTo>
                        <a:pt x="13923" y="650"/>
                        <a:pt x="14173" y="596"/>
                        <a:pt x="14434" y="512"/>
                      </a:cubicBezTo>
                      <a:lnTo>
                        <a:pt x="14434" y="512"/>
                      </a:lnTo>
                      <a:cubicBezTo>
                        <a:pt x="14426" y="1677"/>
                        <a:pt x="14421" y="2849"/>
                        <a:pt x="14283" y="3997"/>
                      </a:cubicBezTo>
                      <a:cubicBezTo>
                        <a:pt x="14140" y="5183"/>
                        <a:pt x="13846" y="6370"/>
                        <a:pt x="13221" y="7378"/>
                      </a:cubicBezTo>
                      <a:cubicBezTo>
                        <a:pt x="12606" y="8386"/>
                        <a:pt x="11678" y="9198"/>
                        <a:pt x="10616" y="9706"/>
                      </a:cubicBezTo>
                      <a:cubicBezTo>
                        <a:pt x="10081" y="9965"/>
                        <a:pt x="9510" y="10152"/>
                        <a:pt x="8930" y="10250"/>
                      </a:cubicBezTo>
                      <a:cubicBezTo>
                        <a:pt x="8645" y="10295"/>
                        <a:pt x="8351" y="10331"/>
                        <a:pt x="8056" y="10331"/>
                      </a:cubicBezTo>
                      <a:cubicBezTo>
                        <a:pt x="7997" y="10332"/>
                        <a:pt x="7938" y="10333"/>
                        <a:pt x="7878" y="10333"/>
                      </a:cubicBezTo>
                      <a:cubicBezTo>
                        <a:pt x="7640" y="10333"/>
                        <a:pt x="7398" y="10322"/>
                        <a:pt x="7155" y="10322"/>
                      </a:cubicBezTo>
                      <a:cubicBezTo>
                        <a:pt x="6852" y="10313"/>
                        <a:pt x="6548" y="10313"/>
                        <a:pt x="6254" y="10295"/>
                      </a:cubicBezTo>
                      <a:cubicBezTo>
                        <a:pt x="5960" y="10277"/>
                        <a:pt x="5665" y="10232"/>
                        <a:pt x="5380" y="10170"/>
                      </a:cubicBezTo>
                      <a:cubicBezTo>
                        <a:pt x="4809" y="10045"/>
                        <a:pt x="4247" y="9840"/>
                        <a:pt x="3729" y="9554"/>
                      </a:cubicBezTo>
                      <a:cubicBezTo>
                        <a:pt x="2686" y="9001"/>
                        <a:pt x="1794" y="8154"/>
                        <a:pt x="1214" y="7119"/>
                      </a:cubicBezTo>
                      <a:cubicBezTo>
                        <a:pt x="634" y="6084"/>
                        <a:pt x="402" y="4889"/>
                        <a:pt x="304" y="3702"/>
                      </a:cubicBezTo>
                      <a:cubicBezTo>
                        <a:pt x="217" y="2546"/>
                        <a:pt x="265" y="1373"/>
                        <a:pt x="308" y="207"/>
                      </a:cubicBezTo>
                      <a:lnTo>
                        <a:pt x="308" y="207"/>
                      </a:lnTo>
                      <a:cubicBezTo>
                        <a:pt x="849" y="407"/>
                        <a:pt x="1398" y="507"/>
                        <a:pt x="1954" y="607"/>
                      </a:cubicBezTo>
                      <a:cubicBezTo>
                        <a:pt x="2552" y="705"/>
                        <a:pt x="3150" y="785"/>
                        <a:pt x="3747" y="839"/>
                      </a:cubicBezTo>
                      <a:cubicBezTo>
                        <a:pt x="4051" y="865"/>
                        <a:pt x="4345" y="883"/>
                        <a:pt x="4648" y="910"/>
                      </a:cubicBezTo>
                      <a:lnTo>
                        <a:pt x="5549" y="955"/>
                      </a:lnTo>
                      <a:lnTo>
                        <a:pt x="6450" y="981"/>
                      </a:lnTo>
                      <a:lnTo>
                        <a:pt x="7351" y="999"/>
                      </a:lnTo>
                      <a:lnTo>
                        <a:pt x="6450" y="955"/>
                      </a:lnTo>
                      <a:lnTo>
                        <a:pt x="5549" y="901"/>
                      </a:lnTo>
                      <a:lnTo>
                        <a:pt x="4657" y="830"/>
                      </a:lnTo>
                      <a:cubicBezTo>
                        <a:pt x="4354" y="794"/>
                        <a:pt x="4059" y="776"/>
                        <a:pt x="3756" y="732"/>
                      </a:cubicBezTo>
                      <a:cubicBezTo>
                        <a:pt x="3158" y="669"/>
                        <a:pt x="2570" y="580"/>
                        <a:pt x="1981" y="464"/>
                      </a:cubicBezTo>
                      <a:cubicBezTo>
                        <a:pt x="1401" y="348"/>
                        <a:pt x="794" y="223"/>
                        <a:pt x="259" y="9"/>
                      </a:cubicBezTo>
                      <a:cubicBezTo>
                        <a:pt x="250" y="0"/>
                        <a:pt x="241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3" name="Google Shape;7503;p30"/>
                <p:cNvSpPr/>
                <p:nvPr/>
              </p:nvSpPr>
              <p:spPr>
                <a:xfrm>
                  <a:off x="1800585" y="3061468"/>
                  <a:ext cx="243712" cy="394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6287" extrusionOk="0">
                      <a:moveTo>
                        <a:pt x="2757" y="1"/>
                      </a:moveTo>
                      <a:cubicBezTo>
                        <a:pt x="2638" y="1"/>
                        <a:pt x="2513" y="23"/>
                        <a:pt x="2383" y="75"/>
                      </a:cubicBezTo>
                      <a:cubicBezTo>
                        <a:pt x="1874" y="271"/>
                        <a:pt x="1589" y="1012"/>
                        <a:pt x="1482" y="1467"/>
                      </a:cubicBezTo>
                      <a:cubicBezTo>
                        <a:pt x="1187" y="2743"/>
                        <a:pt x="902" y="3670"/>
                        <a:pt x="375" y="4678"/>
                      </a:cubicBezTo>
                      <a:cubicBezTo>
                        <a:pt x="206" y="5009"/>
                        <a:pt x="1" y="5365"/>
                        <a:pt x="99" y="5722"/>
                      </a:cubicBezTo>
                      <a:cubicBezTo>
                        <a:pt x="197" y="6078"/>
                        <a:pt x="572" y="6286"/>
                        <a:pt x="946" y="6286"/>
                      </a:cubicBezTo>
                      <a:cubicBezTo>
                        <a:pt x="1012" y="6286"/>
                        <a:pt x="1078" y="6280"/>
                        <a:pt x="1143" y="6266"/>
                      </a:cubicBezTo>
                      <a:cubicBezTo>
                        <a:pt x="1571" y="6186"/>
                        <a:pt x="1910" y="5883"/>
                        <a:pt x="2204" y="5562"/>
                      </a:cubicBezTo>
                      <a:cubicBezTo>
                        <a:pt x="3069" y="4616"/>
                        <a:pt x="3631" y="3394"/>
                        <a:pt x="3792" y="2127"/>
                      </a:cubicBezTo>
                      <a:cubicBezTo>
                        <a:pt x="3855" y="1672"/>
                        <a:pt x="3881" y="1048"/>
                        <a:pt x="3685" y="628"/>
                      </a:cubicBezTo>
                      <a:cubicBezTo>
                        <a:pt x="3531" y="306"/>
                        <a:pt x="3190" y="1"/>
                        <a:pt x="275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4" name="Google Shape;7504;p30"/>
                <p:cNvSpPr/>
                <p:nvPr/>
              </p:nvSpPr>
              <p:spPr>
                <a:xfrm>
                  <a:off x="1800020" y="3060338"/>
                  <a:ext cx="245407" cy="39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6321" extrusionOk="0">
                      <a:moveTo>
                        <a:pt x="2754" y="39"/>
                      </a:moveTo>
                      <a:cubicBezTo>
                        <a:pt x="3164" y="39"/>
                        <a:pt x="3509" y="315"/>
                        <a:pt x="3676" y="655"/>
                      </a:cubicBezTo>
                      <a:cubicBezTo>
                        <a:pt x="3837" y="976"/>
                        <a:pt x="3872" y="1476"/>
                        <a:pt x="3783" y="2136"/>
                      </a:cubicBezTo>
                      <a:cubicBezTo>
                        <a:pt x="3623" y="3412"/>
                        <a:pt x="3061" y="4625"/>
                        <a:pt x="2204" y="5571"/>
                      </a:cubicBezTo>
                      <a:cubicBezTo>
                        <a:pt x="1963" y="5829"/>
                        <a:pt x="1598" y="6177"/>
                        <a:pt x="1152" y="6267"/>
                      </a:cubicBezTo>
                      <a:cubicBezTo>
                        <a:pt x="1092" y="6278"/>
                        <a:pt x="1031" y="6284"/>
                        <a:pt x="969" y="6284"/>
                      </a:cubicBezTo>
                      <a:cubicBezTo>
                        <a:pt x="609" y="6284"/>
                        <a:pt x="224" y="6089"/>
                        <a:pt x="126" y="5731"/>
                      </a:cubicBezTo>
                      <a:cubicBezTo>
                        <a:pt x="36" y="5410"/>
                        <a:pt x="206" y="5080"/>
                        <a:pt x="375" y="4768"/>
                      </a:cubicBezTo>
                      <a:lnTo>
                        <a:pt x="402" y="4705"/>
                      </a:lnTo>
                      <a:cubicBezTo>
                        <a:pt x="946" y="3653"/>
                        <a:pt x="1232" y="2698"/>
                        <a:pt x="1508" y="1494"/>
                      </a:cubicBezTo>
                      <a:cubicBezTo>
                        <a:pt x="1624" y="967"/>
                        <a:pt x="1937" y="289"/>
                        <a:pt x="2392" y="111"/>
                      </a:cubicBezTo>
                      <a:cubicBezTo>
                        <a:pt x="2516" y="62"/>
                        <a:pt x="2638" y="39"/>
                        <a:pt x="2754" y="39"/>
                      </a:cubicBezTo>
                      <a:close/>
                      <a:moveTo>
                        <a:pt x="2760" y="0"/>
                      </a:moveTo>
                      <a:cubicBezTo>
                        <a:pt x="2639" y="0"/>
                        <a:pt x="2512" y="24"/>
                        <a:pt x="2383" y="75"/>
                      </a:cubicBezTo>
                      <a:cubicBezTo>
                        <a:pt x="1767" y="316"/>
                        <a:pt x="1517" y="1289"/>
                        <a:pt x="1473" y="1485"/>
                      </a:cubicBezTo>
                      <a:cubicBezTo>
                        <a:pt x="1196" y="2689"/>
                        <a:pt x="920" y="3644"/>
                        <a:pt x="375" y="4688"/>
                      </a:cubicBezTo>
                      <a:lnTo>
                        <a:pt x="340" y="4750"/>
                      </a:lnTo>
                      <a:cubicBezTo>
                        <a:pt x="179" y="5053"/>
                        <a:pt x="1" y="5401"/>
                        <a:pt x="90" y="5740"/>
                      </a:cubicBezTo>
                      <a:cubicBezTo>
                        <a:pt x="188" y="6115"/>
                        <a:pt x="589" y="6320"/>
                        <a:pt x="964" y="6320"/>
                      </a:cubicBezTo>
                      <a:cubicBezTo>
                        <a:pt x="1036" y="6320"/>
                        <a:pt x="1098" y="6320"/>
                        <a:pt x="1152" y="6302"/>
                      </a:cubicBezTo>
                      <a:cubicBezTo>
                        <a:pt x="1615" y="6213"/>
                        <a:pt x="1990" y="5856"/>
                        <a:pt x="2231" y="5597"/>
                      </a:cubicBezTo>
                      <a:cubicBezTo>
                        <a:pt x="3096" y="4643"/>
                        <a:pt x="3658" y="3421"/>
                        <a:pt x="3819" y="2145"/>
                      </a:cubicBezTo>
                      <a:cubicBezTo>
                        <a:pt x="3908" y="1476"/>
                        <a:pt x="3872" y="967"/>
                        <a:pt x="3712" y="637"/>
                      </a:cubicBezTo>
                      <a:cubicBezTo>
                        <a:pt x="3539" y="284"/>
                        <a:pt x="3182" y="0"/>
                        <a:pt x="27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5" name="Google Shape;7505;p30"/>
                <p:cNvSpPr/>
                <p:nvPr/>
              </p:nvSpPr>
              <p:spPr>
                <a:xfrm>
                  <a:off x="2191956" y="3035728"/>
                  <a:ext cx="62906" cy="6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48" extrusionOk="0">
                      <a:moveTo>
                        <a:pt x="202" y="1"/>
                      </a:moveTo>
                      <a:cubicBezTo>
                        <a:pt x="93" y="1"/>
                        <a:pt x="0" y="43"/>
                        <a:pt x="47" y="173"/>
                      </a:cubicBezTo>
                      <a:cubicBezTo>
                        <a:pt x="83" y="289"/>
                        <a:pt x="333" y="405"/>
                        <a:pt x="466" y="565"/>
                      </a:cubicBezTo>
                      <a:cubicBezTo>
                        <a:pt x="582" y="690"/>
                        <a:pt x="645" y="851"/>
                        <a:pt x="752" y="976"/>
                      </a:cubicBezTo>
                      <a:cubicBezTo>
                        <a:pt x="787" y="1003"/>
                        <a:pt x="814" y="1038"/>
                        <a:pt x="859" y="1047"/>
                      </a:cubicBezTo>
                      <a:cubicBezTo>
                        <a:pt x="912" y="1047"/>
                        <a:pt x="966" y="1012"/>
                        <a:pt x="984" y="958"/>
                      </a:cubicBezTo>
                      <a:cubicBezTo>
                        <a:pt x="1002" y="913"/>
                        <a:pt x="1002" y="860"/>
                        <a:pt x="993" y="806"/>
                      </a:cubicBezTo>
                      <a:cubicBezTo>
                        <a:pt x="939" y="476"/>
                        <a:pt x="707" y="200"/>
                        <a:pt x="413" y="48"/>
                      </a:cubicBezTo>
                      <a:cubicBezTo>
                        <a:pt x="365" y="22"/>
                        <a:pt x="27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6" name="Google Shape;7506;p30"/>
                <p:cNvSpPr/>
                <p:nvPr/>
              </p:nvSpPr>
              <p:spPr>
                <a:xfrm>
                  <a:off x="2191516" y="3034786"/>
                  <a:ext cx="64475" cy="67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081" extrusionOk="0">
                      <a:moveTo>
                        <a:pt x="211" y="39"/>
                      </a:moveTo>
                      <a:cubicBezTo>
                        <a:pt x="281" y="39"/>
                        <a:pt x="360" y="56"/>
                        <a:pt x="411" y="81"/>
                      </a:cubicBezTo>
                      <a:cubicBezTo>
                        <a:pt x="714" y="233"/>
                        <a:pt x="937" y="518"/>
                        <a:pt x="982" y="821"/>
                      </a:cubicBezTo>
                      <a:cubicBezTo>
                        <a:pt x="991" y="866"/>
                        <a:pt x="991" y="919"/>
                        <a:pt x="973" y="973"/>
                      </a:cubicBezTo>
                      <a:cubicBezTo>
                        <a:pt x="955" y="1009"/>
                        <a:pt x="910" y="1044"/>
                        <a:pt x="866" y="1044"/>
                      </a:cubicBezTo>
                      <a:cubicBezTo>
                        <a:pt x="830" y="1035"/>
                        <a:pt x="803" y="1009"/>
                        <a:pt x="777" y="973"/>
                      </a:cubicBezTo>
                      <a:cubicBezTo>
                        <a:pt x="723" y="919"/>
                        <a:pt x="679" y="848"/>
                        <a:pt x="634" y="777"/>
                      </a:cubicBezTo>
                      <a:cubicBezTo>
                        <a:pt x="589" y="705"/>
                        <a:pt x="545" y="634"/>
                        <a:pt x="491" y="563"/>
                      </a:cubicBezTo>
                      <a:cubicBezTo>
                        <a:pt x="429" y="491"/>
                        <a:pt x="340" y="429"/>
                        <a:pt x="268" y="375"/>
                      </a:cubicBezTo>
                      <a:cubicBezTo>
                        <a:pt x="179" y="304"/>
                        <a:pt x="90" y="241"/>
                        <a:pt x="72" y="188"/>
                      </a:cubicBezTo>
                      <a:cubicBezTo>
                        <a:pt x="54" y="134"/>
                        <a:pt x="54" y="99"/>
                        <a:pt x="81" y="72"/>
                      </a:cubicBezTo>
                      <a:cubicBezTo>
                        <a:pt x="108" y="49"/>
                        <a:pt x="157" y="39"/>
                        <a:pt x="211" y="39"/>
                      </a:cubicBezTo>
                      <a:close/>
                      <a:moveTo>
                        <a:pt x="209" y="0"/>
                      </a:moveTo>
                      <a:cubicBezTo>
                        <a:pt x="150" y="0"/>
                        <a:pt x="96" y="12"/>
                        <a:pt x="63" y="45"/>
                      </a:cubicBezTo>
                      <a:cubicBezTo>
                        <a:pt x="27" y="63"/>
                        <a:pt x="1" y="117"/>
                        <a:pt x="36" y="197"/>
                      </a:cubicBezTo>
                      <a:cubicBezTo>
                        <a:pt x="54" y="268"/>
                        <a:pt x="143" y="331"/>
                        <a:pt x="241" y="402"/>
                      </a:cubicBezTo>
                      <a:cubicBezTo>
                        <a:pt x="322" y="465"/>
                        <a:pt x="402" y="518"/>
                        <a:pt x="464" y="589"/>
                      </a:cubicBezTo>
                      <a:cubicBezTo>
                        <a:pt x="518" y="652"/>
                        <a:pt x="563" y="723"/>
                        <a:pt x="607" y="795"/>
                      </a:cubicBezTo>
                      <a:cubicBezTo>
                        <a:pt x="652" y="866"/>
                        <a:pt x="696" y="937"/>
                        <a:pt x="750" y="1000"/>
                      </a:cubicBezTo>
                      <a:cubicBezTo>
                        <a:pt x="777" y="1035"/>
                        <a:pt x="812" y="1071"/>
                        <a:pt x="866" y="1080"/>
                      </a:cubicBezTo>
                      <a:lnTo>
                        <a:pt x="875" y="1080"/>
                      </a:lnTo>
                      <a:cubicBezTo>
                        <a:pt x="937" y="1080"/>
                        <a:pt x="991" y="1035"/>
                        <a:pt x="1009" y="982"/>
                      </a:cubicBezTo>
                      <a:cubicBezTo>
                        <a:pt x="1026" y="928"/>
                        <a:pt x="1026" y="866"/>
                        <a:pt x="1018" y="821"/>
                      </a:cubicBezTo>
                      <a:cubicBezTo>
                        <a:pt x="973" y="500"/>
                        <a:pt x="741" y="206"/>
                        <a:pt x="429" y="45"/>
                      </a:cubicBezTo>
                      <a:cubicBezTo>
                        <a:pt x="382" y="24"/>
                        <a:pt x="291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7" name="Google Shape;7507;p30"/>
                <p:cNvSpPr/>
                <p:nvPr/>
              </p:nvSpPr>
              <p:spPr>
                <a:xfrm>
                  <a:off x="1547456" y="3020221"/>
                  <a:ext cx="376994" cy="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224" extrusionOk="0">
                      <a:moveTo>
                        <a:pt x="6004" y="1"/>
                      </a:moveTo>
                      <a:cubicBezTo>
                        <a:pt x="5505" y="45"/>
                        <a:pt x="5005" y="81"/>
                        <a:pt x="4505" y="99"/>
                      </a:cubicBezTo>
                      <a:cubicBezTo>
                        <a:pt x="4152" y="105"/>
                        <a:pt x="3799" y="111"/>
                        <a:pt x="3446" y="111"/>
                      </a:cubicBezTo>
                      <a:cubicBezTo>
                        <a:pt x="3299" y="111"/>
                        <a:pt x="3153" y="110"/>
                        <a:pt x="3007" y="108"/>
                      </a:cubicBezTo>
                      <a:cubicBezTo>
                        <a:pt x="2498" y="108"/>
                        <a:pt x="1999" y="90"/>
                        <a:pt x="1499" y="81"/>
                      </a:cubicBezTo>
                      <a:cubicBezTo>
                        <a:pt x="999" y="72"/>
                        <a:pt x="500" y="54"/>
                        <a:pt x="0" y="45"/>
                      </a:cubicBezTo>
                      <a:lnTo>
                        <a:pt x="0" y="45"/>
                      </a:lnTo>
                      <a:cubicBezTo>
                        <a:pt x="500" y="99"/>
                        <a:pt x="999" y="134"/>
                        <a:pt x="1499" y="170"/>
                      </a:cubicBezTo>
                      <a:cubicBezTo>
                        <a:pt x="1999" y="197"/>
                        <a:pt x="2498" y="215"/>
                        <a:pt x="2998" y="224"/>
                      </a:cubicBezTo>
                      <a:cubicBezTo>
                        <a:pt x="3506" y="224"/>
                        <a:pt x="4006" y="215"/>
                        <a:pt x="4505" y="179"/>
                      </a:cubicBezTo>
                      <a:cubicBezTo>
                        <a:pt x="5005" y="143"/>
                        <a:pt x="5505" y="90"/>
                        <a:pt x="60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8" name="Google Shape;7508;p30"/>
                <p:cNvSpPr/>
                <p:nvPr/>
              </p:nvSpPr>
              <p:spPr>
                <a:xfrm>
                  <a:off x="1273547" y="2940679"/>
                  <a:ext cx="389362" cy="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403" extrusionOk="0">
                      <a:moveTo>
                        <a:pt x="4640" y="1"/>
                      </a:moveTo>
                      <a:cubicBezTo>
                        <a:pt x="4122" y="1"/>
                        <a:pt x="3596" y="10"/>
                        <a:pt x="3079" y="19"/>
                      </a:cubicBezTo>
                      <a:cubicBezTo>
                        <a:pt x="2552" y="37"/>
                        <a:pt x="2035" y="63"/>
                        <a:pt x="1518" y="99"/>
                      </a:cubicBezTo>
                      <a:cubicBezTo>
                        <a:pt x="1259" y="126"/>
                        <a:pt x="1000" y="144"/>
                        <a:pt x="741" y="170"/>
                      </a:cubicBezTo>
                      <a:cubicBezTo>
                        <a:pt x="608" y="188"/>
                        <a:pt x="483" y="197"/>
                        <a:pt x="349" y="215"/>
                      </a:cubicBezTo>
                      <a:lnTo>
                        <a:pt x="153" y="242"/>
                      </a:lnTo>
                      <a:cubicBezTo>
                        <a:pt x="126" y="251"/>
                        <a:pt x="90" y="251"/>
                        <a:pt x="54" y="269"/>
                      </a:cubicBezTo>
                      <a:cubicBezTo>
                        <a:pt x="28" y="286"/>
                        <a:pt x="1" y="313"/>
                        <a:pt x="1" y="349"/>
                      </a:cubicBezTo>
                      <a:lnTo>
                        <a:pt x="10" y="349"/>
                      </a:lnTo>
                      <a:cubicBezTo>
                        <a:pt x="19" y="286"/>
                        <a:pt x="99" y="269"/>
                        <a:pt x="162" y="269"/>
                      </a:cubicBezTo>
                      <a:lnTo>
                        <a:pt x="349" y="251"/>
                      </a:lnTo>
                      <a:lnTo>
                        <a:pt x="741" y="233"/>
                      </a:lnTo>
                      <a:cubicBezTo>
                        <a:pt x="1000" y="215"/>
                        <a:pt x="1259" y="197"/>
                        <a:pt x="1518" y="188"/>
                      </a:cubicBezTo>
                      <a:cubicBezTo>
                        <a:pt x="2044" y="161"/>
                        <a:pt x="2561" y="144"/>
                        <a:pt x="3079" y="126"/>
                      </a:cubicBezTo>
                      <a:cubicBezTo>
                        <a:pt x="3605" y="108"/>
                        <a:pt x="4122" y="99"/>
                        <a:pt x="4640" y="90"/>
                      </a:cubicBezTo>
                      <a:lnTo>
                        <a:pt x="6201" y="63"/>
                      </a:lnTo>
                      <a:cubicBezTo>
                        <a:pt x="5684" y="28"/>
                        <a:pt x="5166" y="10"/>
                        <a:pt x="4640" y="1"/>
                      </a:cubicBezTo>
                      <a:close/>
                      <a:moveTo>
                        <a:pt x="1" y="349"/>
                      </a:moveTo>
                      <a:lnTo>
                        <a:pt x="1" y="358"/>
                      </a:lnTo>
                      <a:lnTo>
                        <a:pt x="90" y="402"/>
                      </a:lnTo>
                      <a:lnTo>
                        <a:pt x="1" y="3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9" name="Google Shape;7509;p30"/>
                <p:cNvSpPr/>
                <p:nvPr/>
              </p:nvSpPr>
              <p:spPr>
                <a:xfrm>
                  <a:off x="1674586" y="3441412"/>
                  <a:ext cx="94170" cy="81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294" extrusionOk="0">
                      <a:moveTo>
                        <a:pt x="1124" y="0"/>
                      </a:moveTo>
                      <a:cubicBezTo>
                        <a:pt x="1116" y="0"/>
                        <a:pt x="1107" y="9"/>
                        <a:pt x="1107" y="18"/>
                      </a:cubicBezTo>
                      <a:cubicBezTo>
                        <a:pt x="1107" y="27"/>
                        <a:pt x="1116" y="36"/>
                        <a:pt x="1124" y="36"/>
                      </a:cubicBezTo>
                      <a:cubicBezTo>
                        <a:pt x="1231" y="36"/>
                        <a:pt x="1339" y="107"/>
                        <a:pt x="1392" y="205"/>
                      </a:cubicBezTo>
                      <a:cubicBezTo>
                        <a:pt x="1455" y="313"/>
                        <a:pt x="1463" y="446"/>
                        <a:pt x="1455" y="527"/>
                      </a:cubicBezTo>
                      <a:cubicBezTo>
                        <a:pt x="1428" y="767"/>
                        <a:pt x="1303" y="982"/>
                        <a:pt x="1098" y="1115"/>
                      </a:cubicBezTo>
                      <a:cubicBezTo>
                        <a:pt x="966" y="1209"/>
                        <a:pt x="800" y="1259"/>
                        <a:pt x="632" y="1259"/>
                      </a:cubicBezTo>
                      <a:cubicBezTo>
                        <a:pt x="561" y="1259"/>
                        <a:pt x="489" y="1250"/>
                        <a:pt x="420" y="1231"/>
                      </a:cubicBezTo>
                      <a:cubicBezTo>
                        <a:pt x="339" y="1205"/>
                        <a:pt x="268" y="1178"/>
                        <a:pt x="215" y="1133"/>
                      </a:cubicBezTo>
                      <a:cubicBezTo>
                        <a:pt x="45" y="973"/>
                        <a:pt x="63" y="687"/>
                        <a:pt x="179" y="500"/>
                      </a:cubicBezTo>
                      <a:cubicBezTo>
                        <a:pt x="304" y="295"/>
                        <a:pt x="518" y="161"/>
                        <a:pt x="714" y="45"/>
                      </a:cubicBezTo>
                      <a:cubicBezTo>
                        <a:pt x="723" y="36"/>
                        <a:pt x="723" y="27"/>
                        <a:pt x="723" y="18"/>
                      </a:cubicBezTo>
                      <a:cubicBezTo>
                        <a:pt x="719" y="14"/>
                        <a:pt x="714" y="11"/>
                        <a:pt x="710" y="11"/>
                      </a:cubicBezTo>
                      <a:cubicBezTo>
                        <a:pt x="705" y="11"/>
                        <a:pt x="701" y="14"/>
                        <a:pt x="696" y="18"/>
                      </a:cubicBezTo>
                      <a:cubicBezTo>
                        <a:pt x="500" y="134"/>
                        <a:pt x="277" y="268"/>
                        <a:pt x="143" y="473"/>
                      </a:cubicBezTo>
                      <a:cubicBezTo>
                        <a:pt x="18" y="678"/>
                        <a:pt x="0" y="991"/>
                        <a:pt x="188" y="1160"/>
                      </a:cubicBezTo>
                      <a:cubicBezTo>
                        <a:pt x="250" y="1205"/>
                        <a:pt x="322" y="1240"/>
                        <a:pt x="411" y="1267"/>
                      </a:cubicBezTo>
                      <a:cubicBezTo>
                        <a:pt x="482" y="1285"/>
                        <a:pt x="562" y="1294"/>
                        <a:pt x="634" y="1294"/>
                      </a:cubicBezTo>
                      <a:cubicBezTo>
                        <a:pt x="812" y="1294"/>
                        <a:pt x="982" y="1249"/>
                        <a:pt x="1124" y="1151"/>
                      </a:cubicBezTo>
                      <a:cubicBezTo>
                        <a:pt x="1330" y="1008"/>
                        <a:pt x="1463" y="776"/>
                        <a:pt x="1490" y="536"/>
                      </a:cubicBezTo>
                      <a:cubicBezTo>
                        <a:pt x="1499" y="437"/>
                        <a:pt x="1499" y="304"/>
                        <a:pt x="1428" y="188"/>
                      </a:cubicBezTo>
                      <a:cubicBezTo>
                        <a:pt x="1356" y="72"/>
                        <a:pt x="1240" y="0"/>
                        <a:pt x="1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0" name="Google Shape;7510;p30"/>
                <p:cNvSpPr/>
                <p:nvPr/>
              </p:nvSpPr>
              <p:spPr>
                <a:xfrm>
                  <a:off x="1839823" y="3520892"/>
                  <a:ext cx="29695" cy="18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" h="292" extrusionOk="0">
                      <a:moveTo>
                        <a:pt x="269" y="0"/>
                      </a:moveTo>
                      <a:cubicBezTo>
                        <a:pt x="159" y="0"/>
                        <a:pt x="52" y="87"/>
                        <a:pt x="9" y="197"/>
                      </a:cubicBezTo>
                      <a:cubicBezTo>
                        <a:pt x="9" y="215"/>
                        <a:pt x="0" y="242"/>
                        <a:pt x="18" y="260"/>
                      </a:cubicBezTo>
                      <a:cubicBezTo>
                        <a:pt x="27" y="278"/>
                        <a:pt x="54" y="278"/>
                        <a:pt x="80" y="287"/>
                      </a:cubicBezTo>
                      <a:cubicBezTo>
                        <a:pt x="108" y="289"/>
                        <a:pt x="136" y="291"/>
                        <a:pt x="165" y="291"/>
                      </a:cubicBezTo>
                      <a:cubicBezTo>
                        <a:pt x="228" y="291"/>
                        <a:pt x="290" y="282"/>
                        <a:pt x="339" y="251"/>
                      </a:cubicBezTo>
                      <a:cubicBezTo>
                        <a:pt x="419" y="206"/>
                        <a:pt x="473" y="99"/>
                        <a:pt x="419" y="28"/>
                      </a:cubicBezTo>
                      <a:lnTo>
                        <a:pt x="286" y="1"/>
                      </a:lnTo>
                      <a:cubicBezTo>
                        <a:pt x="280" y="1"/>
                        <a:pt x="27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1" name="Google Shape;7511;p30"/>
                <p:cNvSpPr/>
                <p:nvPr/>
              </p:nvSpPr>
              <p:spPr>
                <a:xfrm>
                  <a:off x="1330677" y="2999504"/>
                  <a:ext cx="477254" cy="583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" h="9288" extrusionOk="0">
                      <a:moveTo>
                        <a:pt x="126" y="1"/>
                      </a:moveTo>
                      <a:cubicBezTo>
                        <a:pt x="63" y="1151"/>
                        <a:pt x="1" y="2347"/>
                        <a:pt x="233" y="3507"/>
                      </a:cubicBezTo>
                      <a:cubicBezTo>
                        <a:pt x="554" y="5166"/>
                        <a:pt x="1509" y="6718"/>
                        <a:pt x="2847" y="7762"/>
                      </a:cubicBezTo>
                      <a:cubicBezTo>
                        <a:pt x="4087" y="8743"/>
                        <a:pt x="5693" y="9287"/>
                        <a:pt x="7272" y="9287"/>
                      </a:cubicBezTo>
                      <a:cubicBezTo>
                        <a:pt x="7387" y="9287"/>
                        <a:pt x="7495" y="9287"/>
                        <a:pt x="7602" y="9278"/>
                      </a:cubicBezTo>
                      <a:lnTo>
                        <a:pt x="7602" y="9243"/>
                      </a:lnTo>
                      <a:cubicBezTo>
                        <a:pt x="7493" y="9248"/>
                        <a:pt x="7383" y="9251"/>
                        <a:pt x="7274" y="9251"/>
                      </a:cubicBezTo>
                      <a:cubicBezTo>
                        <a:pt x="5694" y="9251"/>
                        <a:pt x="4108" y="8711"/>
                        <a:pt x="2865" y="7735"/>
                      </a:cubicBezTo>
                      <a:cubicBezTo>
                        <a:pt x="1544" y="6700"/>
                        <a:pt x="590" y="5157"/>
                        <a:pt x="269" y="3498"/>
                      </a:cubicBezTo>
                      <a:cubicBezTo>
                        <a:pt x="37" y="2347"/>
                        <a:pt x="99" y="115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2" name="Google Shape;7512;p30"/>
                <p:cNvSpPr/>
                <p:nvPr/>
              </p:nvSpPr>
              <p:spPr>
                <a:xfrm>
                  <a:off x="1195700" y="2968867"/>
                  <a:ext cx="32583" cy="37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605" extrusionOk="0">
                      <a:moveTo>
                        <a:pt x="496" y="0"/>
                      </a:moveTo>
                      <a:cubicBezTo>
                        <a:pt x="492" y="0"/>
                        <a:pt x="487" y="2"/>
                        <a:pt x="483" y="7"/>
                      </a:cubicBezTo>
                      <a:cubicBezTo>
                        <a:pt x="313" y="185"/>
                        <a:pt x="153" y="382"/>
                        <a:pt x="10" y="578"/>
                      </a:cubicBezTo>
                      <a:cubicBezTo>
                        <a:pt x="1" y="587"/>
                        <a:pt x="1" y="596"/>
                        <a:pt x="10" y="605"/>
                      </a:cubicBezTo>
                      <a:lnTo>
                        <a:pt x="19" y="605"/>
                      </a:lnTo>
                      <a:cubicBezTo>
                        <a:pt x="28" y="605"/>
                        <a:pt x="37" y="605"/>
                        <a:pt x="37" y="596"/>
                      </a:cubicBezTo>
                      <a:cubicBezTo>
                        <a:pt x="179" y="399"/>
                        <a:pt x="340" y="212"/>
                        <a:pt x="509" y="34"/>
                      </a:cubicBezTo>
                      <a:cubicBezTo>
                        <a:pt x="518" y="25"/>
                        <a:pt x="518" y="7"/>
                        <a:pt x="509" y="7"/>
                      </a:cubicBezTo>
                      <a:cubicBezTo>
                        <a:pt x="505" y="2"/>
                        <a:pt x="500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3" name="Google Shape;7513;p30"/>
                <p:cNvSpPr/>
                <p:nvPr/>
              </p:nvSpPr>
              <p:spPr>
                <a:xfrm>
                  <a:off x="1198525" y="2972759"/>
                  <a:ext cx="51605" cy="7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1123" extrusionOk="0">
                      <a:moveTo>
                        <a:pt x="794" y="1"/>
                      </a:moveTo>
                      <a:cubicBezTo>
                        <a:pt x="790" y="1"/>
                        <a:pt x="786" y="3"/>
                        <a:pt x="786" y="7"/>
                      </a:cubicBezTo>
                      <a:cubicBezTo>
                        <a:pt x="509" y="355"/>
                        <a:pt x="241" y="721"/>
                        <a:pt x="9" y="1096"/>
                      </a:cubicBezTo>
                      <a:cubicBezTo>
                        <a:pt x="1" y="1105"/>
                        <a:pt x="1" y="1114"/>
                        <a:pt x="9" y="1122"/>
                      </a:cubicBezTo>
                      <a:lnTo>
                        <a:pt x="18" y="1122"/>
                      </a:lnTo>
                      <a:cubicBezTo>
                        <a:pt x="27" y="1122"/>
                        <a:pt x="36" y="1122"/>
                        <a:pt x="36" y="1114"/>
                      </a:cubicBezTo>
                      <a:cubicBezTo>
                        <a:pt x="277" y="739"/>
                        <a:pt x="536" y="382"/>
                        <a:pt x="812" y="34"/>
                      </a:cubicBezTo>
                      <a:cubicBezTo>
                        <a:pt x="821" y="25"/>
                        <a:pt x="812" y="16"/>
                        <a:pt x="803" y="7"/>
                      </a:cubicBezTo>
                      <a:cubicBezTo>
                        <a:pt x="803" y="3"/>
                        <a:pt x="799" y="1"/>
                        <a:pt x="7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4" name="Google Shape;7514;p30"/>
                <p:cNvSpPr/>
                <p:nvPr/>
              </p:nvSpPr>
              <p:spPr>
                <a:xfrm>
                  <a:off x="1202417" y="2986194"/>
                  <a:ext cx="74583" cy="9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516" extrusionOk="0">
                      <a:moveTo>
                        <a:pt x="1165" y="1"/>
                      </a:moveTo>
                      <a:cubicBezTo>
                        <a:pt x="1161" y="1"/>
                        <a:pt x="1156" y="3"/>
                        <a:pt x="1152" y="7"/>
                      </a:cubicBezTo>
                      <a:cubicBezTo>
                        <a:pt x="750" y="489"/>
                        <a:pt x="367" y="989"/>
                        <a:pt x="1" y="1488"/>
                      </a:cubicBezTo>
                      <a:cubicBezTo>
                        <a:pt x="1" y="1497"/>
                        <a:pt x="1" y="1506"/>
                        <a:pt x="10" y="1515"/>
                      </a:cubicBezTo>
                      <a:lnTo>
                        <a:pt x="37" y="1515"/>
                      </a:lnTo>
                      <a:cubicBezTo>
                        <a:pt x="402" y="1007"/>
                        <a:pt x="786" y="507"/>
                        <a:pt x="1179" y="25"/>
                      </a:cubicBezTo>
                      <a:cubicBezTo>
                        <a:pt x="1187" y="25"/>
                        <a:pt x="1187" y="7"/>
                        <a:pt x="1179" y="7"/>
                      </a:cubicBezTo>
                      <a:cubicBezTo>
                        <a:pt x="1174" y="3"/>
                        <a:pt x="1170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5" name="Google Shape;7515;p30"/>
                <p:cNvSpPr/>
                <p:nvPr/>
              </p:nvSpPr>
              <p:spPr>
                <a:xfrm>
                  <a:off x="1198525" y="2993351"/>
                  <a:ext cx="102017" cy="137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2196" extrusionOk="0">
                      <a:moveTo>
                        <a:pt x="1615" y="0"/>
                      </a:moveTo>
                      <a:cubicBezTo>
                        <a:pt x="1606" y="0"/>
                        <a:pt x="1588" y="0"/>
                        <a:pt x="1588" y="9"/>
                      </a:cubicBezTo>
                      <a:lnTo>
                        <a:pt x="9" y="2159"/>
                      </a:lnTo>
                      <a:cubicBezTo>
                        <a:pt x="1" y="2168"/>
                        <a:pt x="9" y="2186"/>
                        <a:pt x="18" y="2186"/>
                      </a:cubicBezTo>
                      <a:cubicBezTo>
                        <a:pt x="18" y="2195"/>
                        <a:pt x="18" y="2195"/>
                        <a:pt x="27" y="2195"/>
                      </a:cubicBezTo>
                      <a:cubicBezTo>
                        <a:pt x="27" y="2195"/>
                        <a:pt x="36" y="2186"/>
                        <a:pt x="36" y="2186"/>
                      </a:cubicBezTo>
                      <a:lnTo>
                        <a:pt x="1615" y="27"/>
                      </a:lnTo>
                      <a:cubicBezTo>
                        <a:pt x="1624" y="18"/>
                        <a:pt x="1624" y="9"/>
                        <a:pt x="16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6" name="Google Shape;7516;p30"/>
                <p:cNvSpPr/>
                <p:nvPr/>
              </p:nvSpPr>
              <p:spPr>
                <a:xfrm>
                  <a:off x="1205242" y="3000759"/>
                  <a:ext cx="119910" cy="162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0" h="2586" extrusionOk="0">
                      <a:moveTo>
                        <a:pt x="1887" y="1"/>
                      </a:moveTo>
                      <a:cubicBezTo>
                        <a:pt x="1883" y="1"/>
                        <a:pt x="1878" y="3"/>
                        <a:pt x="1874" y="7"/>
                      </a:cubicBezTo>
                      <a:cubicBezTo>
                        <a:pt x="1276" y="873"/>
                        <a:pt x="652" y="1729"/>
                        <a:pt x="9" y="2559"/>
                      </a:cubicBezTo>
                      <a:cubicBezTo>
                        <a:pt x="1" y="2559"/>
                        <a:pt x="1" y="2577"/>
                        <a:pt x="9" y="2577"/>
                      </a:cubicBezTo>
                      <a:cubicBezTo>
                        <a:pt x="18" y="2586"/>
                        <a:pt x="18" y="2586"/>
                        <a:pt x="18" y="2586"/>
                      </a:cubicBezTo>
                      <a:cubicBezTo>
                        <a:pt x="27" y="2586"/>
                        <a:pt x="36" y="2586"/>
                        <a:pt x="36" y="2577"/>
                      </a:cubicBezTo>
                      <a:cubicBezTo>
                        <a:pt x="679" y="1747"/>
                        <a:pt x="1303" y="891"/>
                        <a:pt x="1901" y="34"/>
                      </a:cubicBezTo>
                      <a:cubicBezTo>
                        <a:pt x="1910" y="25"/>
                        <a:pt x="1910" y="7"/>
                        <a:pt x="1901" y="7"/>
                      </a:cubicBezTo>
                      <a:cubicBezTo>
                        <a:pt x="1896" y="3"/>
                        <a:pt x="1892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7" name="Google Shape;7517;p30"/>
                <p:cNvSpPr/>
                <p:nvPr/>
              </p:nvSpPr>
              <p:spPr>
                <a:xfrm>
                  <a:off x="1208067" y="3032526"/>
                  <a:ext cx="129955" cy="17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2776" extrusionOk="0">
                      <a:moveTo>
                        <a:pt x="2052" y="1"/>
                      </a:moveTo>
                      <a:cubicBezTo>
                        <a:pt x="2043" y="1"/>
                        <a:pt x="2034" y="1"/>
                        <a:pt x="2025" y="10"/>
                      </a:cubicBezTo>
                      <a:cubicBezTo>
                        <a:pt x="1615" y="643"/>
                        <a:pt x="1124" y="1277"/>
                        <a:pt x="660" y="1883"/>
                      </a:cubicBezTo>
                      <a:cubicBezTo>
                        <a:pt x="446" y="2169"/>
                        <a:pt x="223" y="2463"/>
                        <a:pt x="9" y="2740"/>
                      </a:cubicBezTo>
                      <a:cubicBezTo>
                        <a:pt x="0" y="2749"/>
                        <a:pt x="9" y="2766"/>
                        <a:pt x="18" y="2766"/>
                      </a:cubicBezTo>
                      <a:cubicBezTo>
                        <a:pt x="18" y="2775"/>
                        <a:pt x="18" y="2775"/>
                        <a:pt x="27" y="2775"/>
                      </a:cubicBezTo>
                      <a:cubicBezTo>
                        <a:pt x="27" y="2775"/>
                        <a:pt x="36" y="2766"/>
                        <a:pt x="45" y="2766"/>
                      </a:cubicBezTo>
                      <a:cubicBezTo>
                        <a:pt x="250" y="2481"/>
                        <a:pt x="473" y="2187"/>
                        <a:pt x="687" y="1910"/>
                      </a:cubicBezTo>
                      <a:cubicBezTo>
                        <a:pt x="1160" y="1294"/>
                        <a:pt x="1642" y="670"/>
                        <a:pt x="2061" y="28"/>
                      </a:cubicBezTo>
                      <a:cubicBezTo>
                        <a:pt x="2070" y="19"/>
                        <a:pt x="2061" y="10"/>
                        <a:pt x="20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8" name="Google Shape;7518;p30"/>
                <p:cNvSpPr/>
                <p:nvPr/>
              </p:nvSpPr>
              <p:spPr>
                <a:xfrm>
                  <a:off x="1210830" y="3090911"/>
                  <a:ext cx="118278" cy="157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" h="2506" extrusionOk="0">
                      <a:moveTo>
                        <a:pt x="1857" y="1"/>
                      </a:moveTo>
                      <a:cubicBezTo>
                        <a:pt x="1852" y="1"/>
                        <a:pt x="1847" y="3"/>
                        <a:pt x="1847" y="8"/>
                      </a:cubicBezTo>
                      <a:lnTo>
                        <a:pt x="10" y="2470"/>
                      </a:lnTo>
                      <a:cubicBezTo>
                        <a:pt x="1" y="2479"/>
                        <a:pt x="1" y="2497"/>
                        <a:pt x="10" y="2497"/>
                      </a:cubicBezTo>
                      <a:cubicBezTo>
                        <a:pt x="19" y="2497"/>
                        <a:pt x="19" y="2506"/>
                        <a:pt x="19" y="2506"/>
                      </a:cubicBezTo>
                      <a:cubicBezTo>
                        <a:pt x="28" y="2506"/>
                        <a:pt x="36" y="2497"/>
                        <a:pt x="36" y="2497"/>
                      </a:cubicBezTo>
                      <a:lnTo>
                        <a:pt x="1874" y="34"/>
                      </a:lnTo>
                      <a:cubicBezTo>
                        <a:pt x="1883" y="25"/>
                        <a:pt x="1874" y="17"/>
                        <a:pt x="1874" y="8"/>
                      </a:cubicBezTo>
                      <a:cubicBezTo>
                        <a:pt x="1870" y="3"/>
                        <a:pt x="1863" y="1"/>
                        <a:pt x="18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9" name="Google Shape;7519;p30"/>
                <p:cNvSpPr/>
                <p:nvPr/>
              </p:nvSpPr>
              <p:spPr>
                <a:xfrm>
                  <a:off x="1215915" y="3121611"/>
                  <a:ext cx="117085" cy="155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2472" extrusionOk="0">
                      <a:moveTo>
                        <a:pt x="1856" y="0"/>
                      </a:moveTo>
                      <a:cubicBezTo>
                        <a:pt x="1847" y="0"/>
                        <a:pt x="1838" y="0"/>
                        <a:pt x="1829" y="9"/>
                      </a:cubicBezTo>
                      <a:cubicBezTo>
                        <a:pt x="1311" y="759"/>
                        <a:pt x="580" y="1731"/>
                        <a:pt x="9" y="2445"/>
                      </a:cubicBezTo>
                      <a:cubicBezTo>
                        <a:pt x="0" y="2454"/>
                        <a:pt x="0" y="2463"/>
                        <a:pt x="9" y="2471"/>
                      </a:cubicBezTo>
                      <a:lnTo>
                        <a:pt x="27" y="2471"/>
                      </a:lnTo>
                      <a:cubicBezTo>
                        <a:pt x="27" y="2471"/>
                        <a:pt x="36" y="2471"/>
                        <a:pt x="36" y="2463"/>
                      </a:cubicBezTo>
                      <a:cubicBezTo>
                        <a:pt x="607" y="1758"/>
                        <a:pt x="1338" y="777"/>
                        <a:pt x="1865" y="27"/>
                      </a:cubicBezTo>
                      <a:cubicBezTo>
                        <a:pt x="1865" y="18"/>
                        <a:pt x="1865" y="9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0" name="Google Shape;7520;p30"/>
                <p:cNvSpPr/>
                <p:nvPr/>
              </p:nvSpPr>
              <p:spPr>
                <a:xfrm>
                  <a:off x="1225960" y="3159718"/>
                  <a:ext cx="109300" cy="14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356" extrusionOk="0">
                      <a:moveTo>
                        <a:pt x="1722" y="0"/>
                      </a:moveTo>
                      <a:cubicBezTo>
                        <a:pt x="1722" y="0"/>
                        <a:pt x="1705" y="0"/>
                        <a:pt x="1705" y="9"/>
                      </a:cubicBezTo>
                      <a:cubicBezTo>
                        <a:pt x="1214" y="749"/>
                        <a:pt x="598" y="1561"/>
                        <a:pt x="1" y="2328"/>
                      </a:cubicBezTo>
                      <a:cubicBezTo>
                        <a:pt x="1" y="2337"/>
                        <a:pt x="1" y="2346"/>
                        <a:pt x="10" y="2355"/>
                      </a:cubicBezTo>
                      <a:lnTo>
                        <a:pt x="18" y="2355"/>
                      </a:lnTo>
                      <a:cubicBezTo>
                        <a:pt x="27" y="2355"/>
                        <a:pt x="27" y="2355"/>
                        <a:pt x="36" y="2346"/>
                      </a:cubicBezTo>
                      <a:cubicBezTo>
                        <a:pt x="625" y="1579"/>
                        <a:pt x="1241" y="767"/>
                        <a:pt x="1731" y="27"/>
                      </a:cubicBezTo>
                      <a:cubicBezTo>
                        <a:pt x="1740" y="18"/>
                        <a:pt x="1731" y="9"/>
                        <a:pt x="17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1" name="Google Shape;7521;p30"/>
                <p:cNvSpPr/>
                <p:nvPr/>
              </p:nvSpPr>
              <p:spPr>
                <a:xfrm>
                  <a:off x="1234937" y="3198328"/>
                  <a:ext cx="104215" cy="14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2240" extrusionOk="0">
                      <a:moveTo>
                        <a:pt x="1651" y="1"/>
                      </a:moveTo>
                      <a:cubicBezTo>
                        <a:pt x="1642" y="1"/>
                        <a:pt x="1624" y="1"/>
                        <a:pt x="1624" y="9"/>
                      </a:cubicBezTo>
                      <a:cubicBezTo>
                        <a:pt x="1285" y="420"/>
                        <a:pt x="910" y="946"/>
                        <a:pt x="553" y="1446"/>
                      </a:cubicBezTo>
                      <a:cubicBezTo>
                        <a:pt x="366" y="1722"/>
                        <a:pt x="179" y="1981"/>
                        <a:pt x="9" y="2213"/>
                      </a:cubicBezTo>
                      <a:cubicBezTo>
                        <a:pt x="0" y="2222"/>
                        <a:pt x="0" y="2231"/>
                        <a:pt x="9" y="2240"/>
                      </a:cubicBezTo>
                      <a:lnTo>
                        <a:pt x="36" y="2240"/>
                      </a:lnTo>
                      <a:cubicBezTo>
                        <a:pt x="206" y="1999"/>
                        <a:pt x="393" y="1740"/>
                        <a:pt x="589" y="1473"/>
                      </a:cubicBezTo>
                      <a:cubicBezTo>
                        <a:pt x="946" y="964"/>
                        <a:pt x="1312" y="447"/>
                        <a:pt x="1651" y="27"/>
                      </a:cubicBezTo>
                      <a:cubicBezTo>
                        <a:pt x="1660" y="18"/>
                        <a:pt x="1660" y="9"/>
                        <a:pt x="16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2" name="Google Shape;7522;p30"/>
                <p:cNvSpPr/>
                <p:nvPr/>
              </p:nvSpPr>
              <p:spPr>
                <a:xfrm>
                  <a:off x="1247242" y="3229844"/>
                  <a:ext cx="99757" cy="14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8" extrusionOk="0">
                      <a:moveTo>
                        <a:pt x="1563" y="0"/>
                      </a:moveTo>
                      <a:cubicBezTo>
                        <a:pt x="1557" y="0"/>
                        <a:pt x="1553" y="3"/>
                        <a:pt x="1553" y="7"/>
                      </a:cubicBezTo>
                      <a:lnTo>
                        <a:pt x="10" y="2211"/>
                      </a:lnTo>
                      <a:cubicBezTo>
                        <a:pt x="1" y="2219"/>
                        <a:pt x="1" y="2228"/>
                        <a:pt x="10" y="2237"/>
                      </a:cubicBezTo>
                      <a:lnTo>
                        <a:pt x="18" y="2237"/>
                      </a:lnTo>
                      <a:cubicBezTo>
                        <a:pt x="27" y="2237"/>
                        <a:pt x="36" y="2237"/>
                        <a:pt x="36" y="2228"/>
                      </a:cubicBezTo>
                      <a:lnTo>
                        <a:pt x="1580" y="25"/>
                      </a:lnTo>
                      <a:cubicBezTo>
                        <a:pt x="1589" y="16"/>
                        <a:pt x="1589" y="7"/>
                        <a:pt x="1580" y="7"/>
                      </a:cubicBezTo>
                      <a:cubicBezTo>
                        <a:pt x="1575" y="3"/>
                        <a:pt x="1569" y="0"/>
                        <a:pt x="15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3" name="Google Shape;7523;p30"/>
                <p:cNvSpPr/>
                <p:nvPr/>
              </p:nvSpPr>
              <p:spPr>
                <a:xfrm>
                  <a:off x="1258982" y="3271278"/>
                  <a:ext cx="92475" cy="12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2042" extrusionOk="0">
                      <a:moveTo>
                        <a:pt x="1451" y="1"/>
                      </a:moveTo>
                      <a:cubicBezTo>
                        <a:pt x="1446" y="1"/>
                        <a:pt x="1442" y="3"/>
                        <a:pt x="1437" y="7"/>
                      </a:cubicBezTo>
                      <a:cubicBezTo>
                        <a:pt x="956" y="667"/>
                        <a:pt x="474" y="1345"/>
                        <a:pt x="10" y="2006"/>
                      </a:cubicBezTo>
                      <a:cubicBezTo>
                        <a:pt x="1" y="2014"/>
                        <a:pt x="10" y="2032"/>
                        <a:pt x="19" y="2032"/>
                      </a:cubicBezTo>
                      <a:cubicBezTo>
                        <a:pt x="19" y="2041"/>
                        <a:pt x="19" y="2041"/>
                        <a:pt x="28" y="2041"/>
                      </a:cubicBezTo>
                      <a:cubicBezTo>
                        <a:pt x="37" y="2041"/>
                        <a:pt x="37" y="2032"/>
                        <a:pt x="46" y="2032"/>
                      </a:cubicBezTo>
                      <a:cubicBezTo>
                        <a:pt x="501" y="1363"/>
                        <a:pt x="982" y="694"/>
                        <a:pt x="1464" y="34"/>
                      </a:cubicBezTo>
                      <a:cubicBezTo>
                        <a:pt x="1473" y="25"/>
                        <a:pt x="1473" y="16"/>
                        <a:pt x="1464" y="7"/>
                      </a:cubicBezTo>
                      <a:cubicBezTo>
                        <a:pt x="1460" y="3"/>
                        <a:pt x="1455" y="1"/>
                        <a:pt x="14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4" name="Google Shape;7524;p30"/>
                <p:cNvSpPr/>
                <p:nvPr/>
              </p:nvSpPr>
              <p:spPr>
                <a:xfrm>
                  <a:off x="1276372" y="3296453"/>
                  <a:ext cx="86888" cy="123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" h="1971" extrusionOk="0">
                      <a:moveTo>
                        <a:pt x="1361" y="1"/>
                      </a:moveTo>
                      <a:cubicBezTo>
                        <a:pt x="1357" y="1"/>
                        <a:pt x="1352" y="3"/>
                        <a:pt x="1348" y="8"/>
                      </a:cubicBezTo>
                      <a:lnTo>
                        <a:pt x="9" y="1944"/>
                      </a:lnTo>
                      <a:cubicBezTo>
                        <a:pt x="1" y="1952"/>
                        <a:pt x="1" y="1961"/>
                        <a:pt x="9" y="1970"/>
                      </a:cubicBezTo>
                      <a:lnTo>
                        <a:pt x="18" y="1970"/>
                      </a:lnTo>
                      <a:cubicBezTo>
                        <a:pt x="27" y="1970"/>
                        <a:pt x="36" y="1970"/>
                        <a:pt x="36" y="1961"/>
                      </a:cubicBezTo>
                      <a:lnTo>
                        <a:pt x="1374" y="25"/>
                      </a:lnTo>
                      <a:cubicBezTo>
                        <a:pt x="1383" y="17"/>
                        <a:pt x="1383" y="8"/>
                        <a:pt x="1374" y="8"/>
                      </a:cubicBezTo>
                      <a:cubicBezTo>
                        <a:pt x="1370" y="3"/>
                        <a:pt x="1365" y="1"/>
                        <a:pt x="13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5" name="Google Shape;7525;p30"/>
                <p:cNvSpPr/>
                <p:nvPr/>
              </p:nvSpPr>
              <p:spPr>
                <a:xfrm>
                  <a:off x="1288677" y="3327278"/>
                  <a:ext cx="90278" cy="121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935" extrusionOk="0">
                      <a:moveTo>
                        <a:pt x="1411" y="1"/>
                      </a:moveTo>
                      <a:cubicBezTo>
                        <a:pt x="1406" y="1"/>
                        <a:pt x="1401" y="3"/>
                        <a:pt x="1401" y="7"/>
                      </a:cubicBezTo>
                      <a:cubicBezTo>
                        <a:pt x="911" y="623"/>
                        <a:pt x="438" y="1256"/>
                        <a:pt x="1" y="1907"/>
                      </a:cubicBezTo>
                      <a:cubicBezTo>
                        <a:pt x="1" y="1916"/>
                        <a:pt x="1" y="1925"/>
                        <a:pt x="10" y="1934"/>
                      </a:cubicBezTo>
                      <a:lnTo>
                        <a:pt x="36" y="1934"/>
                      </a:lnTo>
                      <a:cubicBezTo>
                        <a:pt x="474" y="1283"/>
                        <a:pt x="938" y="641"/>
                        <a:pt x="1428" y="34"/>
                      </a:cubicBezTo>
                      <a:cubicBezTo>
                        <a:pt x="1437" y="25"/>
                        <a:pt x="1428" y="16"/>
                        <a:pt x="1428" y="7"/>
                      </a:cubicBezTo>
                      <a:cubicBezTo>
                        <a:pt x="1424" y="3"/>
                        <a:pt x="1417" y="1"/>
                        <a:pt x="14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6" name="Google Shape;7526;p30"/>
                <p:cNvSpPr/>
                <p:nvPr/>
              </p:nvSpPr>
              <p:spPr>
                <a:xfrm>
                  <a:off x="1311089" y="3353206"/>
                  <a:ext cx="84627" cy="110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1763" extrusionOk="0">
                      <a:moveTo>
                        <a:pt x="1329" y="1"/>
                      </a:moveTo>
                      <a:cubicBezTo>
                        <a:pt x="1321" y="1"/>
                        <a:pt x="1312" y="7"/>
                        <a:pt x="1312" y="14"/>
                      </a:cubicBezTo>
                      <a:lnTo>
                        <a:pt x="10" y="1726"/>
                      </a:lnTo>
                      <a:cubicBezTo>
                        <a:pt x="1" y="1735"/>
                        <a:pt x="1" y="1753"/>
                        <a:pt x="10" y="1753"/>
                      </a:cubicBezTo>
                      <a:cubicBezTo>
                        <a:pt x="18" y="1762"/>
                        <a:pt x="18" y="1762"/>
                        <a:pt x="27" y="1762"/>
                      </a:cubicBezTo>
                      <a:cubicBezTo>
                        <a:pt x="27" y="1762"/>
                        <a:pt x="36" y="1762"/>
                        <a:pt x="36" y="1753"/>
                      </a:cubicBezTo>
                      <a:lnTo>
                        <a:pt x="1339" y="31"/>
                      </a:lnTo>
                      <a:cubicBezTo>
                        <a:pt x="1348" y="23"/>
                        <a:pt x="1348" y="14"/>
                        <a:pt x="1339" y="5"/>
                      </a:cubicBezTo>
                      <a:cubicBezTo>
                        <a:pt x="1336" y="2"/>
                        <a:pt x="1333" y="1"/>
                        <a:pt x="13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7" name="Google Shape;7527;p30"/>
                <p:cNvSpPr/>
                <p:nvPr/>
              </p:nvSpPr>
              <p:spPr>
                <a:xfrm>
                  <a:off x="1328479" y="3377690"/>
                  <a:ext cx="79542" cy="112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1792" extrusionOk="0">
                      <a:moveTo>
                        <a:pt x="1245" y="1"/>
                      </a:moveTo>
                      <a:cubicBezTo>
                        <a:pt x="1240" y="1"/>
                        <a:pt x="1236" y="3"/>
                        <a:pt x="1231" y="7"/>
                      </a:cubicBezTo>
                      <a:cubicBezTo>
                        <a:pt x="812" y="578"/>
                        <a:pt x="402" y="1167"/>
                        <a:pt x="9" y="1756"/>
                      </a:cubicBezTo>
                      <a:cubicBezTo>
                        <a:pt x="0" y="1765"/>
                        <a:pt x="0" y="1782"/>
                        <a:pt x="9" y="1782"/>
                      </a:cubicBezTo>
                      <a:cubicBezTo>
                        <a:pt x="18" y="1782"/>
                        <a:pt x="18" y="1791"/>
                        <a:pt x="18" y="1791"/>
                      </a:cubicBezTo>
                      <a:cubicBezTo>
                        <a:pt x="27" y="1791"/>
                        <a:pt x="36" y="1782"/>
                        <a:pt x="36" y="1782"/>
                      </a:cubicBezTo>
                      <a:cubicBezTo>
                        <a:pt x="428" y="1194"/>
                        <a:pt x="848" y="605"/>
                        <a:pt x="1267" y="34"/>
                      </a:cubicBezTo>
                      <a:cubicBezTo>
                        <a:pt x="1267" y="25"/>
                        <a:pt x="1267" y="16"/>
                        <a:pt x="1258" y="7"/>
                      </a:cubicBezTo>
                      <a:cubicBezTo>
                        <a:pt x="1254" y="3"/>
                        <a:pt x="1249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8" name="Google Shape;7528;p30"/>
                <p:cNvSpPr/>
                <p:nvPr/>
              </p:nvSpPr>
              <p:spPr>
                <a:xfrm>
                  <a:off x="1346372" y="3400103"/>
                  <a:ext cx="80170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649" extrusionOk="0">
                      <a:moveTo>
                        <a:pt x="1245" y="0"/>
                      </a:moveTo>
                      <a:cubicBezTo>
                        <a:pt x="1241" y="0"/>
                        <a:pt x="1236" y="3"/>
                        <a:pt x="1232" y="7"/>
                      </a:cubicBezTo>
                      <a:cubicBezTo>
                        <a:pt x="839" y="551"/>
                        <a:pt x="429" y="1095"/>
                        <a:pt x="1" y="1613"/>
                      </a:cubicBezTo>
                      <a:cubicBezTo>
                        <a:pt x="1" y="1622"/>
                        <a:pt x="1" y="1640"/>
                        <a:pt x="10" y="1640"/>
                      </a:cubicBezTo>
                      <a:cubicBezTo>
                        <a:pt x="10" y="1649"/>
                        <a:pt x="19" y="1649"/>
                        <a:pt x="19" y="1649"/>
                      </a:cubicBezTo>
                      <a:cubicBezTo>
                        <a:pt x="27" y="1649"/>
                        <a:pt x="27" y="1649"/>
                        <a:pt x="36" y="1640"/>
                      </a:cubicBezTo>
                      <a:cubicBezTo>
                        <a:pt x="456" y="1113"/>
                        <a:pt x="875" y="578"/>
                        <a:pt x="1267" y="34"/>
                      </a:cubicBezTo>
                      <a:cubicBezTo>
                        <a:pt x="1276" y="25"/>
                        <a:pt x="1267" y="16"/>
                        <a:pt x="1259" y="7"/>
                      </a:cubicBezTo>
                      <a:cubicBezTo>
                        <a:pt x="1254" y="3"/>
                        <a:pt x="1250" y="0"/>
                        <a:pt x="12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9" name="Google Shape;7529;p30"/>
                <p:cNvSpPr/>
                <p:nvPr/>
              </p:nvSpPr>
              <p:spPr>
                <a:xfrm>
                  <a:off x="1371044" y="3421950"/>
                  <a:ext cx="71193" cy="95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1515" extrusionOk="0">
                      <a:moveTo>
                        <a:pt x="1111" y="0"/>
                      </a:moveTo>
                      <a:cubicBezTo>
                        <a:pt x="1106" y="0"/>
                        <a:pt x="1102" y="2"/>
                        <a:pt x="1097" y="7"/>
                      </a:cubicBezTo>
                      <a:cubicBezTo>
                        <a:pt x="830" y="399"/>
                        <a:pt x="491" y="846"/>
                        <a:pt x="196" y="1238"/>
                      </a:cubicBezTo>
                      <a:cubicBezTo>
                        <a:pt x="125" y="1318"/>
                        <a:pt x="63" y="1408"/>
                        <a:pt x="9" y="1479"/>
                      </a:cubicBezTo>
                      <a:cubicBezTo>
                        <a:pt x="0" y="1488"/>
                        <a:pt x="0" y="1506"/>
                        <a:pt x="9" y="1506"/>
                      </a:cubicBezTo>
                      <a:cubicBezTo>
                        <a:pt x="9" y="1515"/>
                        <a:pt x="18" y="1515"/>
                        <a:pt x="18" y="1515"/>
                      </a:cubicBezTo>
                      <a:cubicBezTo>
                        <a:pt x="27" y="1515"/>
                        <a:pt x="36" y="1506"/>
                        <a:pt x="36" y="1506"/>
                      </a:cubicBezTo>
                      <a:cubicBezTo>
                        <a:pt x="98" y="1425"/>
                        <a:pt x="161" y="1345"/>
                        <a:pt x="223" y="1265"/>
                      </a:cubicBezTo>
                      <a:cubicBezTo>
                        <a:pt x="527" y="872"/>
                        <a:pt x="866" y="426"/>
                        <a:pt x="1124" y="34"/>
                      </a:cubicBezTo>
                      <a:cubicBezTo>
                        <a:pt x="1133" y="25"/>
                        <a:pt x="1133" y="7"/>
                        <a:pt x="1124" y="7"/>
                      </a:cubicBezTo>
                      <a:cubicBezTo>
                        <a:pt x="1120" y="2"/>
                        <a:pt x="1115" y="0"/>
                        <a:pt x="11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0" name="Google Shape;7530;p30"/>
                <p:cNvSpPr/>
                <p:nvPr/>
              </p:nvSpPr>
              <p:spPr>
                <a:xfrm>
                  <a:off x="1388372" y="3444363"/>
                  <a:ext cx="70627" cy="9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1488" extrusionOk="0">
                      <a:moveTo>
                        <a:pt x="1102" y="0"/>
                      </a:moveTo>
                      <a:cubicBezTo>
                        <a:pt x="1098" y="0"/>
                        <a:pt x="1094" y="2"/>
                        <a:pt x="1089" y="7"/>
                      </a:cubicBezTo>
                      <a:cubicBezTo>
                        <a:pt x="732" y="497"/>
                        <a:pt x="367" y="979"/>
                        <a:pt x="10" y="1452"/>
                      </a:cubicBezTo>
                      <a:cubicBezTo>
                        <a:pt x="1" y="1461"/>
                        <a:pt x="1" y="1470"/>
                        <a:pt x="10" y="1479"/>
                      </a:cubicBezTo>
                      <a:cubicBezTo>
                        <a:pt x="19" y="1479"/>
                        <a:pt x="19" y="1488"/>
                        <a:pt x="28" y="1488"/>
                      </a:cubicBezTo>
                      <a:cubicBezTo>
                        <a:pt x="28" y="1488"/>
                        <a:pt x="36" y="1479"/>
                        <a:pt x="36" y="1479"/>
                      </a:cubicBezTo>
                      <a:cubicBezTo>
                        <a:pt x="402" y="1006"/>
                        <a:pt x="768" y="515"/>
                        <a:pt x="1116" y="34"/>
                      </a:cubicBezTo>
                      <a:cubicBezTo>
                        <a:pt x="1125" y="25"/>
                        <a:pt x="1125" y="16"/>
                        <a:pt x="1116" y="7"/>
                      </a:cubicBezTo>
                      <a:cubicBezTo>
                        <a:pt x="1111" y="2"/>
                        <a:pt x="1107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1" name="Google Shape;7531;p30"/>
                <p:cNvSpPr/>
                <p:nvPr/>
              </p:nvSpPr>
              <p:spPr>
                <a:xfrm>
                  <a:off x="1414739" y="3463385"/>
                  <a:ext cx="64412" cy="86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" h="1373" extrusionOk="0">
                      <a:moveTo>
                        <a:pt x="1004" y="0"/>
                      </a:moveTo>
                      <a:cubicBezTo>
                        <a:pt x="999" y="0"/>
                        <a:pt x="995" y="3"/>
                        <a:pt x="990" y="7"/>
                      </a:cubicBezTo>
                      <a:lnTo>
                        <a:pt x="0" y="1345"/>
                      </a:lnTo>
                      <a:cubicBezTo>
                        <a:pt x="0" y="1354"/>
                        <a:pt x="0" y="1363"/>
                        <a:pt x="9" y="1372"/>
                      </a:cubicBezTo>
                      <a:lnTo>
                        <a:pt x="18" y="1372"/>
                      </a:lnTo>
                      <a:cubicBezTo>
                        <a:pt x="27" y="1372"/>
                        <a:pt x="27" y="1372"/>
                        <a:pt x="36" y="1363"/>
                      </a:cubicBezTo>
                      <a:lnTo>
                        <a:pt x="1017" y="34"/>
                      </a:lnTo>
                      <a:cubicBezTo>
                        <a:pt x="1026" y="25"/>
                        <a:pt x="1026" y="16"/>
                        <a:pt x="1017" y="7"/>
                      </a:cubicBezTo>
                      <a:cubicBezTo>
                        <a:pt x="1013" y="3"/>
                        <a:pt x="1008" y="0"/>
                        <a:pt x="10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2" name="Google Shape;7532;p30"/>
                <p:cNvSpPr/>
                <p:nvPr/>
              </p:nvSpPr>
              <p:spPr>
                <a:xfrm>
                  <a:off x="1438219" y="3484542"/>
                  <a:ext cx="58888" cy="76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1214" extrusionOk="0">
                      <a:moveTo>
                        <a:pt x="929" y="0"/>
                      </a:moveTo>
                      <a:cubicBezTo>
                        <a:pt x="920" y="0"/>
                        <a:pt x="911" y="0"/>
                        <a:pt x="902" y="9"/>
                      </a:cubicBezTo>
                      <a:lnTo>
                        <a:pt x="27" y="1151"/>
                      </a:lnTo>
                      <a:cubicBezTo>
                        <a:pt x="1" y="1178"/>
                        <a:pt x="10" y="1196"/>
                        <a:pt x="19" y="1205"/>
                      </a:cubicBezTo>
                      <a:cubicBezTo>
                        <a:pt x="27" y="1213"/>
                        <a:pt x="36" y="1213"/>
                        <a:pt x="36" y="1213"/>
                      </a:cubicBezTo>
                      <a:lnTo>
                        <a:pt x="54" y="1213"/>
                      </a:lnTo>
                      <a:cubicBezTo>
                        <a:pt x="63" y="1213"/>
                        <a:pt x="72" y="1196"/>
                        <a:pt x="72" y="1187"/>
                      </a:cubicBezTo>
                      <a:cubicBezTo>
                        <a:pt x="72" y="1178"/>
                        <a:pt x="63" y="1169"/>
                        <a:pt x="63" y="1169"/>
                      </a:cubicBezTo>
                      <a:lnTo>
                        <a:pt x="929" y="27"/>
                      </a:lnTo>
                      <a:cubicBezTo>
                        <a:pt x="937" y="18"/>
                        <a:pt x="937" y="9"/>
                        <a:pt x="9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3" name="Google Shape;7533;p30"/>
                <p:cNvSpPr/>
                <p:nvPr/>
              </p:nvSpPr>
              <p:spPr>
                <a:xfrm>
                  <a:off x="1462891" y="3495842"/>
                  <a:ext cx="58323" cy="78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257" extrusionOk="0">
                      <a:moveTo>
                        <a:pt x="902" y="1"/>
                      </a:moveTo>
                      <a:cubicBezTo>
                        <a:pt x="897" y="1"/>
                        <a:pt x="892" y="3"/>
                        <a:pt x="892" y="8"/>
                      </a:cubicBezTo>
                      <a:cubicBezTo>
                        <a:pt x="634" y="400"/>
                        <a:pt x="295" y="864"/>
                        <a:pt x="9" y="1221"/>
                      </a:cubicBezTo>
                      <a:cubicBezTo>
                        <a:pt x="0" y="1230"/>
                        <a:pt x="0" y="1248"/>
                        <a:pt x="9" y="1248"/>
                      </a:cubicBezTo>
                      <a:cubicBezTo>
                        <a:pt x="9" y="1256"/>
                        <a:pt x="18" y="1256"/>
                        <a:pt x="18" y="1256"/>
                      </a:cubicBezTo>
                      <a:cubicBezTo>
                        <a:pt x="27" y="1256"/>
                        <a:pt x="36" y="1256"/>
                        <a:pt x="36" y="1248"/>
                      </a:cubicBezTo>
                      <a:cubicBezTo>
                        <a:pt x="321" y="882"/>
                        <a:pt x="669" y="418"/>
                        <a:pt x="919" y="34"/>
                      </a:cubicBezTo>
                      <a:cubicBezTo>
                        <a:pt x="928" y="25"/>
                        <a:pt x="928" y="8"/>
                        <a:pt x="919" y="8"/>
                      </a:cubicBezTo>
                      <a:cubicBezTo>
                        <a:pt x="915" y="3"/>
                        <a:pt x="908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4" name="Google Shape;7534;p30"/>
                <p:cNvSpPr/>
                <p:nvPr/>
              </p:nvSpPr>
              <p:spPr>
                <a:xfrm>
                  <a:off x="1486371" y="3506955"/>
                  <a:ext cx="57758" cy="72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1151" extrusionOk="0">
                      <a:moveTo>
                        <a:pt x="911" y="0"/>
                      </a:moveTo>
                      <a:cubicBezTo>
                        <a:pt x="902" y="0"/>
                        <a:pt x="884" y="0"/>
                        <a:pt x="884" y="9"/>
                      </a:cubicBezTo>
                      <a:cubicBezTo>
                        <a:pt x="616" y="401"/>
                        <a:pt x="322" y="776"/>
                        <a:pt x="1" y="1124"/>
                      </a:cubicBezTo>
                      <a:cubicBezTo>
                        <a:pt x="1" y="1133"/>
                        <a:pt x="1" y="1142"/>
                        <a:pt x="1" y="1151"/>
                      </a:cubicBezTo>
                      <a:lnTo>
                        <a:pt x="28" y="1151"/>
                      </a:lnTo>
                      <a:cubicBezTo>
                        <a:pt x="349" y="794"/>
                        <a:pt x="643" y="419"/>
                        <a:pt x="911" y="27"/>
                      </a:cubicBezTo>
                      <a:cubicBezTo>
                        <a:pt x="920" y="18"/>
                        <a:pt x="920" y="9"/>
                        <a:pt x="9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5" name="Google Shape;7535;p30"/>
                <p:cNvSpPr/>
                <p:nvPr/>
              </p:nvSpPr>
              <p:spPr>
                <a:xfrm>
                  <a:off x="1517196" y="3526542"/>
                  <a:ext cx="43193" cy="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937" extrusionOk="0">
                      <a:moveTo>
                        <a:pt x="679" y="0"/>
                      </a:moveTo>
                      <a:cubicBezTo>
                        <a:pt x="670" y="0"/>
                        <a:pt x="661" y="0"/>
                        <a:pt x="652" y="9"/>
                      </a:cubicBezTo>
                      <a:cubicBezTo>
                        <a:pt x="438" y="304"/>
                        <a:pt x="215" y="598"/>
                        <a:pt x="1" y="910"/>
                      </a:cubicBezTo>
                      <a:cubicBezTo>
                        <a:pt x="1" y="919"/>
                        <a:pt x="1" y="928"/>
                        <a:pt x="10" y="937"/>
                      </a:cubicBezTo>
                      <a:lnTo>
                        <a:pt x="18" y="937"/>
                      </a:lnTo>
                      <a:cubicBezTo>
                        <a:pt x="27" y="937"/>
                        <a:pt x="27" y="937"/>
                        <a:pt x="36" y="928"/>
                      </a:cubicBezTo>
                      <a:cubicBezTo>
                        <a:pt x="241" y="625"/>
                        <a:pt x="464" y="321"/>
                        <a:pt x="688" y="27"/>
                      </a:cubicBezTo>
                      <a:cubicBezTo>
                        <a:pt x="688" y="18"/>
                        <a:pt x="688" y="9"/>
                        <a:pt x="6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6" name="Google Shape;7536;p30"/>
                <p:cNvSpPr/>
                <p:nvPr/>
              </p:nvSpPr>
              <p:spPr>
                <a:xfrm>
                  <a:off x="1545196" y="3531690"/>
                  <a:ext cx="42628" cy="54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864" extrusionOk="0">
                      <a:moveTo>
                        <a:pt x="653" y="1"/>
                      </a:moveTo>
                      <a:cubicBezTo>
                        <a:pt x="647" y="1"/>
                        <a:pt x="643" y="3"/>
                        <a:pt x="643" y="7"/>
                      </a:cubicBezTo>
                      <a:cubicBezTo>
                        <a:pt x="447" y="293"/>
                        <a:pt x="233" y="569"/>
                        <a:pt x="10" y="828"/>
                      </a:cubicBezTo>
                      <a:cubicBezTo>
                        <a:pt x="1" y="837"/>
                        <a:pt x="1" y="855"/>
                        <a:pt x="10" y="855"/>
                      </a:cubicBezTo>
                      <a:cubicBezTo>
                        <a:pt x="10" y="864"/>
                        <a:pt x="18" y="864"/>
                        <a:pt x="18" y="864"/>
                      </a:cubicBezTo>
                      <a:cubicBezTo>
                        <a:pt x="27" y="864"/>
                        <a:pt x="27" y="864"/>
                        <a:pt x="36" y="855"/>
                      </a:cubicBezTo>
                      <a:cubicBezTo>
                        <a:pt x="259" y="587"/>
                        <a:pt x="473" y="311"/>
                        <a:pt x="670" y="25"/>
                      </a:cubicBezTo>
                      <a:cubicBezTo>
                        <a:pt x="679" y="16"/>
                        <a:pt x="670" y="7"/>
                        <a:pt x="670" y="7"/>
                      </a:cubicBezTo>
                      <a:cubicBezTo>
                        <a:pt x="665" y="3"/>
                        <a:pt x="659" y="1"/>
                        <a:pt x="6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7" name="Google Shape;7537;p30"/>
                <p:cNvSpPr/>
                <p:nvPr/>
              </p:nvSpPr>
              <p:spPr>
                <a:xfrm>
                  <a:off x="1572066" y="3543869"/>
                  <a:ext cx="39300" cy="4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786" extrusionOk="0">
                      <a:moveTo>
                        <a:pt x="616" y="1"/>
                      </a:moveTo>
                      <a:cubicBezTo>
                        <a:pt x="607" y="1"/>
                        <a:pt x="599" y="1"/>
                        <a:pt x="590" y="10"/>
                      </a:cubicBezTo>
                      <a:lnTo>
                        <a:pt x="10" y="759"/>
                      </a:lnTo>
                      <a:cubicBezTo>
                        <a:pt x="1" y="768"/>
                        <a:pt x="10" y="777"/>
                        <a:pt x="19" y="786"/>
                      </a:cubicBezTo>
                      <a:lnTo>
                        <a:pt x="37" y="786"/>
                      </a:lnTo>
                      <a:lnTo>
                        <a:pt x="616" y="28"/>
                      </a:lnTo>
                      <a:cubicBezTo>
                        <a:pt x="625" y="19"/>
                        <a:pt x="625" y="10"/>
                        <a:pt x="6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8" name="Google Shape;7538;p30"/>
                <p:cNvSpPr/>
                <p:nvPr/>
              </p:nvSpPr>
              <p:spPr>
                <a:xfrm>
                  <a:off x="1601196" y="3551717"/>
                  <a:ext cx="36475" cy="45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724" extrusionOk="0">
                      <a:moveTo>
                        <a:pt x="572" y="1"/>
                      </a:moveTo>
                      <a:cubicBezTo>
                        <a:pt x="563" y="1"/>
                        <a:pt x="554" y="1"/>
                        <a:pt x="545" y="10"/>
                      </a:cubicBezTo>
                      <a:cubicBezTo>
                        <a:pt x="358" y="233"/>
                        <a:pt x="179" y="465"/>
                        <a:pt x="10" y="697"/>
                      </a:cubicBezTo>
                      <a:cubicBezTo>
                        <a:pt x="1" y="705"/>
                        <a:pt x="10" y="714"/>
                        <a:pt x="19" y="723"/>
                      </a:cubicBezTo>
                      <a:lnTo>
                        <a:pt x="36" y="723"/>
                      </a:lnTo>
                      <a:cubicBezTo>
                        <a:pt x="206" y="482"/>
                        <a:pt x="384" y="250"/>
                        <a:pt x="572" y="27"/>
                      </a:cubicBezTo>
                      <a:cubicBezTo>
                        <a:pt x="581" y="19"/>
                        <a:pt x="581" y="10"/>
                        <a:pt x="5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9" name="Google Shape;7539;p30"/>
                <p:cNvSpPr/>
                <p:nvPr/>
              </p:nvSpPr>
              <p:spPr>
                <a:xfrm>
                  <a:off x="1630891" y="3566596"/>
                  <a:ext cx="25238" cy="33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540" extrusionOk="0">
                      <a:moveTo>
                        <a:pt x="384" y="1"/>
                      </a:moveTo>
                      <a:cubicBezTo>
                        <a:pt x="378" y="1"/>
                        <a:pt x="372" y="5"/>
                        <a:pt x="366" y="5"/>
                      </a:cubicBezTo>
                      <a:lnTo>
                        <a:pt x="9" y="504"/>
                      </a:lnTo>
                      <a:cubicBezTo>
                        <a:pt x="1" y="513"/>
                        <a:pt x="1" y="531"/>
                        <a:pt x="9" y="531"/>
                      </a:cubicBezTo>
                      <a:cubicBezTo>
                        <a:pt x="9" y="540"/>
                        <a:pt x="18" y="540"/>
                        <a:pt x="18" y="540"/>
                      </a:cubicBezTo>
                      <a:cubicBezTo>
                        <a:pt x="27" y="540"/>
                        <a:pt x="36" y="531"/>
                        <a:pt x="36" y="531"/>
                      </a:cubicBezTo>
                      <a:lnTo>
                        <a:pt x="402" y="31"/>
                      </a:lnTo>
                      <a:cubicBezTo>
                        <a:pt x="402" y="22"/>
                        <a:pt x="402" y="13"/>
                        <a:pt x="393" y="5"/>
                      </a:cubicBezTo>
                      <a:cubicBezTo>
                        <a:pt x="390" y="2"/>
                        <a:pt x="387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0" name="Google Shape;7540;p30"/>
                <p:cNvSpPr/>
                <p:nvPr/>
              </p:nvSpPr>
              <p:spPr>
                <a:xfrm>
                  <a:off x="1657196" y="3569672"/>
                  <a:ext cx="27498" cy="3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91" extrusionOk="0">
                      <a:moveTo>
                        <a:pt x="402" y="0"/>
                      </a:moveTo>
                      <a:lnTo>
                        <a:pt x="10" y="464"/>
                      </a:lnTo>
                      <a:cubicBezTo>
                        <a:pt x="1" y="473"/>
                        <a:pt x="10" y="482"/>
                        <a:pt x="10" y="491"/>
                      </a:cubicBezTo>
                      <a:lnTo>
                        <a:pt x="28" y="491"/>
                      </a:lnTo>
                      <a:cubicBezTo>
                        <a:pt x="28" y="491"/>
                        <a:pt x="37" y="491"/>
                        <a:pt x="37" y="482"/>
                      </a:cubicBezTo>
                      <a:lnTo>
                        <a:pt x="429" y="27"/>
                      </a:lnTo>
                      <a:cubicBezTo>
                        <a:pt x="438" y="18"/>
                        <a:pt x="438" y="9"/>
                        <a:pt x="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1" name="Google Shape;7541;p30"/>
                <p:cNvSpPr/>
                <p:nvPr/>
              </p:nvSpPr>
              <p:spPr>
                <a:xfrm>
                  <a:off x="1684128" y="3571116"/>
                  <a:ext cx="22977" cy="26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415" extrusionOk="0">
                      <a:moveTo>
                        <a:pt x="349" y="0"/>
                      </a:moveTo>
                      <a:cubicBezTo>
                        <a:pt x="343" y="0"/>
                        <a:pt x="336" y="7"/>
                        <a:pt x="330" y="13"/>
                      </a:cubicBezTo>
                      <a:cubicBezTo>
                        <a:pt x="232" y="147"/>
                        <a:pt x="125" y="272"/>
                        <a:pt x="9" y="379"/>
                      </a:cubicBezTo>
                      <a:cubicBezTo>
                        <a:pt x="0" y="388"/>
                        <a:pt x="0" y="396"/>
                        <a:pt x="9" y="405"/>
                      </a:cubicBezTo>
                      <a:cubicBezTo>
                        <a:pt x="9" y="414"/>
                        <a:pt x="18" y="414"/>
                        <a:pt x="18" y="414"/>
                      </a:cubicBezTo>
                      <a:cubicBezTo>
                        <a:pt x="27" y="414"/>
                        <a:pt x="27" y="414"/>
                        <a:pt x="36" y="405"/>
                      </a:cubicBezTo>
                      <a:cubicBezTo>
                        <a:pt x="152" y="298"/>
                        <a:pt x="268" y="173"/>
                        <a:pt x="357" y="31"/>
                      </a:cubicBezTo>
                      <a:cubicBezTo>
                        <a:pt x="366" y="22"/>
                        <a:pt x="366" y="13"/>
                        <a:pt x="357" y="4"/>
                      </a:cubicBezTo>
                      <a:cubicBezTo>
                        <a:pt x="354" y="1"/>
                        <a:pt x="352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2" name="Google Shape;7542;p30"/>
                <p:cNvSpPr/>
                <p:nvPr/>
              </p:nvSpPr>
              <p:spPr>
                <a:xfrm>
                  <a:off x="1715455" y="3575259"/>
                  <a:ext cx="15193" cy="2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322" extrusionOk="0">
                      <a:moveTo>
                        <a:pt x="233" y="0"/>
                      </a:moveTo>
                      <a:cubicBezTo>
                        <a:pt x="224" y="0"/>
                        <a:pt x="215" y="0"/>
                        <a:pt x="206" y="9"/>
                      </a:cubicBezTo>
                      <a:cubicBezTo>
                        <a:pt x="161" y="116"/>
                        <a:pt x="90" y="206"/>
                        <a:pt x="10" y="286"/>
                      </a:cubicBezTo>
                      <a:cubicBezTo>
                        <a:pt x="1" y="295"/>
                        <a:pt x="1" y="304"/>
                        <a:pt x="1" y="313"/>
                      </a:cubicBezTo>
                      <a:cubicBezTo>
                        <a:pt x="10" y="313"/>
                        <a:pt x="10" y="322"/>
                        <a:pt x="18" y="322"/>
                      </a:cubicBezTo>
                      <a:cubicBezTo>
                        <a:pt x="18" y="322"/>
                        <a:pt x="27" y="313"/>
                        <a:pt x="27" y="313"/>
                      </a:cubicBezTo>
                      <a:cubicBezTo>
                        <a:pt x="117" y="232"/>
                        <a:pt x="188" y="134"/>
                        <a:pt x="241" y="27"/>
                      </a:cubicBezTo>
                      <a:cubicBezTo>
                        <a:pt x="241" y="18"/>
                        <a:pt x="241" y="9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3" name="Google Shape;7543;p30"/>
                <p:cNvSpPr/>
                <p:nvPr/>
              </p:nvSpPr>
              <p:spPr>
                <a:xfrm>
                  <a:off x="2125409" y="3235870"/>
                  <a:ext cx="173147" cy="7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8" h="1160" extrusionOk="0">
                      <a:moveTo>
                        <a:pt x="2722" y="0"/>
                      </a:moveTo>
                      <a:cubicBezTo>
                        <a:pt x="2168" y="702"/>
                        <a:pt x="1287" y="1124"/>
                        <a:pt x="389" y="1124"/>
                      </a:cubicBezTo>
                      <a:cubicBezTo>
                        <a:pt x="260" y="1124"/>
                        <a:pt x="130" y="1116"/>
                        <a:pt x="1" y="1098"/>
                      </a:cubicBezTo>
                      <a:lnTo>
                        <a:pt x="1" y="1133"/>
                      </a:lnTo>
                      <a:cubicBezTo>
                        <a:pt x="126" y="1151"/>
                        <a:pt x="260" y="1160"/>
                        <a:pt x="393" y="1160"/>
                      </a:cubicBezTo>
                      <a:cubicBezTo>
                        <a:pt x="1294" y="1160"/>
                        <a:pt x="2195" y="732"/>
                        <a:pt x="2757" y="18"/>
                      </a:cubicBezTo>
                      <a:lnTo>
                        <a:pt x="27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4" name="Google Shape;7544;p30"/>
                <p:cNvSpPr/>
                <p:nvPr/>
              </p:nvSpPr>
              <p:spPr>
                <a:xfrm>
                  <a:off x="2068844" y="3299718"/>
                  <a:ext cx="29193" cy="2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67" extrusionOk="0">
                      <a:moveTo>
                        <a:pt x="447" y="0"/>
                      </a:moveTo>
                      <a:cubicBezTo>
                        <a:pt x="295" y="116"/>
                        <a:pt x="152" y="223"/>
                        <a:pt x="1" y="339"/>
                      </a:cubicBezTo>
                      <a:lnTo>
                        <a:pt x="28" y="366"/>
                      </a:lnTo>
                      <a:cubicBezTo>
                        <a:pt x="170" y="259"/>
                        <a:pt x="322" y="143"/>
                        <a:pt x="465" y="27"/>
                      </a:cubicBezTo>
                      <a:lnTo>
                        <a:pt x="4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5" name="Google Shape;7545;p30"/>
                <p:cNvSpPr/>
                <p:nvPr/>
              </p:nvSpPr>
              <p:spPr>
                <a:xfrm>
                  <a:off x="2072234" y="3303610"/>
                  <a:ext cx="38107" cy="32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510" extrusionOk="0">
                      <a:moveTo>
                        <a:pt x="580" y="1"/>
                      </a:moveTo>
                      <a:cubicBezTo>
                        <a:pt x="384" y="143"/>
                        <a:pt x="188" y="313"/>
                        <a:pt x="0" y="482"/>
                      </a:cubicBezTo>
                      <a:lnTo>
                        <a:pt x="27" y="509"/>
                      </a:lnTo>
                      <a:cubicBezTo>
                        <a:pt x="206" y="340"/>
                        <a:pt x="402" y="179"/>
                        <a:pt x="607" y="27"/>
                      </a:cubicBezTo>
                      <a:lnTo>
                        <a:pt x="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6" name="Google Shape;7546;p30"/>
                <p:cNvSpPr/>
                <p:nvPr/>
              </p:nvSpPr>
              <p:spPr>
                <a:xfrm>
                  <a:off x="2069974" y="3300848"/>
                  <a:ext cx="61148" cy="53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48" extrusionOk="0">
                      <a:moveTo>
                        <a:pt x="955" y="0"/>
                      </a:moveTo>
                      <a:lnTo>
                        <a:pt x="1" y="821"/>
                      </a:lnTo>
                      <a:lnTo>
                        <a:pt x="18" y="848"/>
                      </a:lnTo>
                      <a:lnTo>
                        <a:pt x="973" y="27"/>
                      </a:lnTo>
                      <a:lnTo>
                        <a:pt x="9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7" name="Google Shape;7547;p30"/>
                <p:cNvSpPr/>
                <p:nvPr/>
              </p:nvSpPr>
              <p:spPr>
                <a:xfrm>
                  <a:off x="2086799" y="3302480"/>
                  <a:ext cx="62215" cy="56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902" extrusionOk="0">
                      <a:moveTo>
                        <a:pt x="964" y="1"/>
                      </a:moveTo>
                      <a:cubicBezTo>
                        <a:pt x="634" y="277"/>
                        <a:pt x="304" y="572"/>
                        <a:pt x="0" y="875"/>
                      </a:cubicBezTo>
                      <a:lnTo>
                        <a:pt x="27" y="902"/>
                      </a:lnTo>
                      <a:cubicBezTo>
                        <a:pt x="330" y="599"/>
                        <a:pt x="660" y="304"/>
                        <a:pt x="991" y="28"/>
                      </a:cubicBezTo>
                      <a:lnTo>
                        <a:pt x="9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8" name="Google Shape;7548;p30"/>
                <p:cNvSpPr/>
                <p:nvPr/>
              </p:nvSpPr>
              <p:spPr>
                <a:xfrm>
                  <a:off x="2111409" y="3304740"/>
                  <a:ext cx="54995" cy="52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31" extrusionOk="0">
                      <a:moveTo>
                        <a:pt x="857" y="1"/>
                      </a:moveTo>
                      <a:cubicBezTo>
                        <a:pt x="554" y="250"/>
                        <a:pt x="268" y="518"/>
                        <a:pt x="1" y="803"/>
                      </a:cubicBezTo>
                      <a:lnTo>
                        <a:pt x="28" y="830"/>
                      </a:lnTo>
                      <a:cubicBezTo>
                        <a:pt x="295" y="545"/>
                        <a:pt x="581" y="277"/>
                        <a:pt x="875" y="27"/>
                      </a:cubicBez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9" name="Google Shape;7549;p30"/>
                <p:cNvSpPr/>
                <p:nvPr/>
              </p:nvSpPr>
              <p:spPr>
                <a:xfrm>
                  <a:off x="2127104" y="3301915"/>
                  <a:ext cx="60583" cy="54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876" extrusionOk="0">
                      <a:moveTo>
                        <a:pt x="946" y="1"/>
                      </a:moveTo>
                      <a:cubicBezTo>
                        <a:pt x="616" y="269"/>
                        <a:pt x="295" y="545"/>
                        <a:pt x="1" y="848"/>
                      </a:cubicBezTo>
                      <a:lnTo>
                        <a:pt x="27" y="875"/>
                      </a:lnTo>
                      <a:cubicBezTo>
                        <a:pt x="322" y="572"/>
                        <a:pt x="634" y="295"/>
                        <a:pt x="964" y="37"/>
                      </a:cubicBezTo>
                      <a:lnTo>
                        <a:pt x="9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0" name="Google Shape;7550;p30"/>
                <p:cNvSpPr/>
                <p:nvPr/>
              </p:nvSpPr>
              <p:spPr>
                <a:xfrm>
                  <a:off x="2147821" y="3289610"/>
                  <a:ext cx="72323" cy="63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1018" extrusionOk="0">
                      <a:moveTo>
                        <a:pt x="1125" y="1"/>
                      </a:moveTo>
                      <a:cubicBezTo>
                        <a:pt x="759" y="340"/>
                        <a:pt x="375" y="670"/>
                        <a:pt x="1" y="991"/>
                      </a:cubicBezTo>
                      <a:lnTo>
                        <a:pt x="27" y="1018"/>
                      </a:lnTo>
                      <a:cubicBezTo>
                        <a:pt x="402" y="697"/>
                        <a:pt x="777" y="366"/>
                        <a:pt x="1151" y="27"/>
                      </a:cubicBezTo>
                      <a:lnTo>
                        <a:pt x="112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1" name="Google Shape;7551;p30"/>
                <p:cNvSpPr/>
                <p:nvPr/>
              </p:nvSpPr>
              <p:spPr>
                <a:xfrm>
                  <a:off x="2164646" y="3282328"/>
                  <a:ext cx="80672" cy="7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143" extrusionOk="0">
                      <a:moveTo>
                        <a:pt x="1267" y="1"/>
                      </a:moveTo>
                      <a:lnTo>
                        <a:pt x="0" y="1116"/>
                      </a:lnTo>
                      <a:lnTo>
                        <a:pt x="18" y="1143"/>
                      </a:lnTo>
                      <a:lnTo>
                        <a:pt x="1285" y="27"/>
                      </a:lnTo>
                      <a:lnTo>
                        <a:pt x="12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2" name="Google Shape;7552;p30"/>
                <p:cNvSpPr/>
                <p:nvPr/>
              </p:nvSpPr>
              <p:spPr>
                <a:xfrm>
                  <a:off x="2194341" y="3268893"/>
                  <a:ext cx="85192" cy="7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223" extrusionOk="0">
                      <a:moveTo>
                        <a:pt x="1329" y="1"/>
                      </a:moveTo>
                      <a:lnTo>
                        <a:pt x="0" y="1196"/>
                      </a:lnTo>
                      <a:lnTo>
                        <a:pt x="18" y="1223"/>
                      </a:lnTo>
                      <a:lnTo>
                        <a:pt x="1356" y="27"/>
                      </a:lnTo>
                      <a:lnTo>
                        <a:pt x="13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53" name="Google Shape;7553;p30"/>
            <p:cNvGrpSpPr/>
            <p:nvPr/>
          </p:nvGrpSpPr>
          <p:grpSpPr>
            <a:xfrm rot="-2855174">
              <a:off x="7555775" y="2449078"/>
              <a:ext cx="904171" cy="708367"/>
              <a:chOff x="4397025" y="319325"/>
              <a:chExt cx="853527" cy="668602"/>
            </a:xfrm>
          </p:grpSpPr>
          <p:sp>
            <p:nvSpPr>
              <p:cNvPr id="7554" name="Google Shape;7554;p30"/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30"/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30"/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30"/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30"/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30"/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30"/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30"/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30"/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30"/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30"/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30"/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30"/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30"/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30"/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30"/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30"/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30"/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30"/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30"/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30"/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30"/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30"/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30"/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30"/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30"/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30"/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30"/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30"/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30"/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30"/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30"/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30"/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30"/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30"/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30"/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30"/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30"/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30"/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30"/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30"/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30"/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30"/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30"/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30"/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30"/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30"/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30"/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30"/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30"/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30"/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30"/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30"/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30"/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30"/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30"/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30"/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30"/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30"/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30"/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30"/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30"/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30"/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30"/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30"/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30"/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30"/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30"/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30"/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30"/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30"/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30"/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30"/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30"/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30"/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30"/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30"/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30"/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30"/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30"/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30"/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30"/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30"/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30"/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30"/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30"/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30"/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30"/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30"/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30"/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30"/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30"/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30"/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30"/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30"/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30"/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30"/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30"/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30"/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30"/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54" name="Google Shape;7654;p30"/>
          <p:cNvSpPr/>
          <p:nvPr/>
        </p:nvSpPr>
        <p:spPr>
          <a:xfrm rot="4530452">
            <a:off x="7876702" y="-381831"/>
            <a:ext cx="1399375" cy="130421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5" name="Google Shape;7655;p30"/>
          <p:cNvGrpSpPr/>
          <p:nvPr/>
        </p:nvGrpSpPr>
        <p:grpSpPr>
          <a:xfrm rot="4176388">
            <a:off x="8150810" y="288532"/>
            <a:ext cx="728944" cy="1027625"/>
            <a:chOff x="6623575" y="1134725"/>
            <a:chExt cx="175775" cy="247800"/>
          </a:xfrm>
        </p:grpSpPr>
        <p:sp>
          <p:nvSpPr>
            <p:cNvPr id="7656" name="Google Shape;7656;p30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30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30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30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30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30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30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30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30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30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30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30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30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0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0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0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0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0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0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0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0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0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0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0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0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0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0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0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0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0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0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0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0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0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0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0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0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0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0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0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0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0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0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0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0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0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0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0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30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30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30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30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30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30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30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30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30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30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30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30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30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30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30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30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30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30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30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30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4" name="Google Shape;7724;p30"/>
          <p:cNvSpPr/>
          <p:nvPr/>
        </p:nvSpPr>
        <p:spPr>
          <a:xfrm rot="5954845">
            <a:off x="6996327" y="332756"/>
            <a:ext cx="157657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5" name="Google Shape;7725;p30"/>
          <p:cNvSpPr/>
          <p:nvPr/>
        </p:nvSpPr>
        <p:spPr>
          <a:xfrm rot="5954845">
            <a:off x="1586911" y="388462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6" name="Google Shape;7726;p30"/>
          <p:cNvGrpSpPr/>
          <p:nvPr/>
        </p:nvGrpSpPr>
        <p:grpSpPr>
          <a:xfrm flipH="1">
            <a:off x="364155" y="3876492"/>
            <a:ext cx="1083088" cy="981265"/>
            <a:chOff x="330680" y="299217"/>
            <a:chExt cx="1083088" cy="981265"/>
          </a:xfrm>
        </p:grpSpPr>
        <p:sp>
          <p:nvSpPr>
            <p:cNvPr id="7727" name="Google Shape;7727;p30"/>
            <p:cNvSpPr/>
            <p:nvPr/>
          </p:nvSpPr>
          <p:spPr>
            <a:xfrm>
              <a:off x="800355" y="301208"/>
              <a:ext cx="459096" cy="226259"/>
            </a:xfrm>
            <a:custGeom>
              <a:avLst/>
              <a:gdLst/>
              <a:ahLst/>
              <a:cxnLst/>
              <a:rect l="l" t="t" r="r" b="b"/>
              <a:pathLst>
                <a:path w="7378" h="3636" extrusionOk="0">
                  <a:moveTo>
                    <a:pt x="3743" y="1"/>
                  </a:moveTo>
                  <a:cubicBezTo>
                    <a:pt x="3234" y="1"/>
                    <a:pt x="2728" y="49"/>
                    <a:pt x="2239" y="179"/>
                  </a:cubicBezTo>
                  <a:cubicBezTo>
                    <a:pt x="1401" y="411"/>
                    <a:pt x="607" y="901"/>
                    <a:pt x="170" y="1660"/>
                  </a:cubicBezTo>
                  <a:cubicBezTo>
                    <a:pt x="0" y="1945"/>
                    <a:pt x="27" y="2177"/>
                    <a:pt x="27" y="2471"/>
                  </a:cubicBezTo>
                  <a:cubicBezTo>
                    <a:pt x="419" y="2775"/>
                    <a:pt x="848" y="3158"/>
                    <a:pt x="1294" y="3346"/>
                  </a:cubicBezTo>
                  <a:cubicBezTo>
                    <a:pt x="1472" y="3426"/>
                    <a:pt x="1677" y="3471"/>
                    <a:pt x="1874" y="3506"/>
                  </a:cubicBezTo>
                  <a:cubicBezTo>
                    <a:pt x="2318" y="3593"/>
                    <a:pt x="2771" y="3635"/>
                    <a:pt x="3223" y="3635"/>
                  </a:cubicBezTo>
                  <a:cubicBezTo>
                    <a:pt x="4313" y="3635"/>
                    <a:pt x="5404" y="3388"/>
                    <a:pt x="6388" y="2909"/>
                  </a:cubicBezTo>
                  <a:cubicBezTo>
                    <a:pt x="6771" y="2721"/>
                    <a:pt x="7146" y="2489"/>
                    <a:pt x="7378" y="2132"/>
                  </a:cubicBezTo>
                  <a:cubicBezTo>
                    <a:pt x="7369" y="2123"/>
                    <a:pt x="7369" y="2115"/>
                    <a:pt x="7360" y="2097"/>
                  </a:cubicBezTo>
                  <a:cubicBezTo>
                    <a:pt x="7333" y="1990"/>
                    <a:pt x="7342" y="1874"/>
                    <a:pt x="7333" y="1758"/>
                  </a:cubicBezTo>
                  <a:cubicBezTo>
                    <a:pt x="7298" y="1214"/>
                    <a:pt x="6896" y="741"/>
                    <a:pt x="6414" y="473"/>
                  </a:cubicBezTo>
                  <a:cubicBezTo>
                    <a:pt x="5942" y="205"/>
                    <a:pt x="5379" y="125"/>
                    <a:pt x="4835" y="63"/>
                  </a:cubicBezTo>
                  <a:cubicBezTo>
                    <a:pt x="4474" y="25"/>
                    <a:pt x="4108" y="1"/>
                    <a:pt x="3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30"/>
            <p:cNvSpPr/>
            <p:nvPr/>
          </p:nvSpPr>
          <p:spPr>
            <a:xfrm>
              <a:off x="794754" y="299217"/>
              <a:ext cx="470234" cy="234909"/>
            </a:xfrm>
            <a:custGeom>
              <a:avLst/>
              <a:gdLst/>
              <a:ahLst/>
              <a:cxnLst/>
              <a:rect l="l" t="t" r="r" b="b"/>
              <a:pathLst>
                <a:path w="7557" h="3775" extrusionOk="0">
                  <a:moveTo>
                    <a:pt x="3739" y="1"/>
                  </a:moveTo>
                  <a:cubicBezTo>
                    <a:pt x="2321" y="1"/>
                    <a:pt x="863" y="428"/>
                    <a:pt x="135" y="1718"/>
                  </a:cubicBezTo>
                  <a:cubicBezTo>
                    <a:pt x="1" y="1977"/>
                    <a:pt x="19" y="2280"/>
                    <a:pt x="19" y="2548"/>
                  </a:cubicBezTo>
                  <a:cubicBezTo>
                    <a:pt x="295" y="2762"/>
                    <a:pt x="563" y="2994"/>
                    <a:pt x="857" y="3199"/>
                  </a:cubicBezTo>
                  <a:cubicBezTo>
                    <a:pt x="1419" y="3619"/>
                    <a:pt x="2142" y="3708"/>
                    <a:pt x="2820" y="3761"/>
                  </a:cubicBezTo>
                  <a:cubicBezTo>
                    <a:pt x="2969" y="3770"/>
                    <a:pt x="3118" y="3774"/>
                    <a:pt x="3267" y="3774"/>
                  </a:cubicBezTo>
                  <a:cubicBezTo>
                    <a:pt x="4477" y="3774"/>
                    <a:pt x="5690" y="3484"/>
                    <a:pt x="6754" y="2896"/>
                  </a:cubicBezTo>
                  <a:cubicBezTo>
                    <a:pt x="7057" y="2718"/>
                    <a:pt x="7361" y="2486"/>
                    <a:pt x="7557" y="2173"/>
                  </a:cubicBezTo>
                  <a:lnTo>
                    <a:pt x="7539" y="2138"/>
                  </a:lnTo>
                  <a:cubicBezTo>
                    <a:pt x="7486" y="2022"/>
                    <a:pt x="7503" y="1870"/>
                    <a:pt x="7477" y="1709"/>
                  </a:cubicBezTo>
                  <a:cubicBezTo>
                    <a:pt x="7289" y="523"/>
                    <a:pt x="5960" y="130"/>
                    <a:pt x="4925" y="95"/>
                  </a:cubicBezTo>
                  <a:lnTo>
                    <a:pt x="4925" y="95"/>
                  </a:lnTo>
                  <a:cubicBezTo>
                    <a:pt x="5229" y="139"/>
                    <a:pt x="5532" y="193"/>
                    <a:pt x="5826" y="273"/>
                  </a:cubicBezTo>
                  <a:cubicBezTo>
                    <a:pt x="6397" y="425"/>
                    <a:pt x="6950" y="764"/>
                    <a:pt x="7218" y="1308"/>
                  </a:cubicBezTo>
                  <a:cubicBezTo>
                    <a:pt x="7289" y="1442"/>
                    <a:pt x="7325" y="1576"/>
                    <a:pt x="7343" y="1727"/>
                  </a:cubicBezTo>
                  <a:cubicBezTo>
                    <a:pt x="7368" y="1852"/>
                    <a:pt x="7339" y="2000"/>
                    <a:pt x="7385" y="2156"/>
                  </a:cubicBezTo>
                  <a:lnTo>
                    <a:pt x="7385" y="2156"/>
                  </a:lnTo>
                  <a:cubicBezTo>
                    <a:pt x="6998" y="2664"/>
                    <a:pt x="6342" y="2909"/>
                    <a:pt x="5764" y="3137"/>
                  </a:cubicBezTo>
                  <a:cubicBezTo>
                    <a:pt x="4982" y="3422"/>
                    <a:pt x="4155" y="3559"/>
                    <a:pt x="3329" y="3559"/>
                  </a:cubicBezTo>
                  <a:cubicBezTo>
                    <a:pt x="2835" y="3559"/>
                    <a:pt x="2341" y="3510"/>
                    <a:pt x="1856" y="3413"/>
                  </a:cubicBezTo>
                  <a:cubicBezTo>
                    <a:pt x="1220" y="3309"/>
                    <a:pt x="736" y="2854"/>
                    <a:pt x="215" y="2450"/>
                  </a:cubicBezTo>
                  <a:lnTo>
                    <a:pt x="215" y="2450"/>
                  </a:lnTo>
                  <a:cubicBezTo>
                    <a:pt x="213" y="2213"/>
                    <a:pt x="205" y="1999"/>
                    <a:pt x="304" y="1808"/>
                  </a:cubicBezTo>
                  <a:cubicBezTo>
                    <a:pt x="1046" y="445"/>
                    <a:pt x="2623" y="56"/>
                    <a:pt x="4097" y="56"/>
                  </a:cubicBezTo>
                  <a:cubicBezTo>
                    <a:pt x="4379" y="56"/>
                    <a:pt x="4657" y="70"/>
                    <a:pt x="4925" y="95"/>
                  </a:cubicBezTo>
                  <a:cubicBezTo>
                    <a:pt x="4545" y="35"/>
                    <a:pt x="4143" y="1"/>
                    <a:pt x="3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30"/>
            <p:cNvSpPr/>
            <p:nvPr/>
          </p:nvSpPr>
          <p:spPr>
            <a:xfrm>
              <a:off x="800915" y="433877"/>
              <a:ext cx="467434" cy="214560"/>
            </a:xfrm>
            <a:custGeom>
              <a:avLst/>
              <a:gdLst/>
              <a:ahLst/>
              <a:cxnLst/>
              <a:rect l="l" t="t" r="r" b="b"/>
              <a:pathLst>
                <a:path w="7512" h="3448" extrusionOk="0">
                  <a:moveTo>
                    <a:pt x="7369" y="0"/>
                  </a:moveTo>
                  <a:cubicBezTo>
                    <a:pt x="7137" y="357"/>
                    <a:pt x="6762" y="589"/>
                    <a:pt x="6379" y="777"/>
                  </a:cubicBezTo>
                  <a:cubicBezTo>
                    <a:pt x="5395" y="1256"/>
                    <a:pt x="4304" y="1503"/>
                    <a:pt x="3214" y="1503"/>
                  </a:cubicBezTo>
                  <a:cubicBezTo>
                    <a:pt x="2762" y="1503"/>
                    <a:pt x="2309" y="1461"/>
                    <a:pt x="1865" y="1374"/>
                  </a:cubicBezTo>
                  <a:cubicBezTo>
                    <a:pt x="1668" y="1339"/>
                    <a:pt x="1463" y="1294"/>
                    <a:pt x="1285" y="1214"/>
                  </a:cubicBezTo>
                  <a:cubicBezTo>
                    <a:pt x="839" y="1026"/>
                    <a:pt x="410" y="643"/>
                    <a:pt x="18" y="339"/>
                  </a:cubicBezTo>
                  <a:cubicBezTo>
                    <a:pt x="18" y="375"/>
                    <a:pt x="18" y="420"/>
                    <a:pt x="9" y="455"/>
                  </a:cubicBezTo>
                  <a:cubicBezTo>
                    <a:pt x="0" y="732"/>
                    <a:pt x="0" y="973"/>
                    <a:pt x="80" y="1249"/>
                  </a:cubicBezTo>
                  <a:cubicBezTo>
                    <a:pt x="223" y="1811"/>
                    <a:pt x="571" y="2266"/>
                    <a:pt x="1008" y="2659"/>
                  </a:cubicBezTo>
                  <a:cubicBezTo>
                    <a:pt x="1258" y="2882"/>
                    <a:pt x="1543" y="3060"/>
                    <a:pt x="1865" y="3185"/>
                  </a:cubicBezTo>
                  <a:cubicBezTo>
                    <a:pt x="2328" y="3364"/>
                    <a:pt x="2792" y="3426"/>
                    <a:pt x="3292" y="3444"/>
                  </a:cubicBezTo>
                  <a:cubicBezTo>
                    <a:pt x="3369" y="3446"/>
                    <a:pt x="3446" y="3448"/>
                    <a:pt x="3523" y="3448"/>
                  </a:cubicBezTo>
                  <a:cubicBezTo>
                    <a:pt x="4036" y="3448"/>
                    <a:pt x="4552" y="3392"/>
                    <a:pt x="5040" y="3221"/>
                  </a:cubicBezTo>
                  <a:cubicBezTo>
                    <a:pt x="6173" y="2819"/>
                    <a:pt x="7074" y="2025"/>
                    <a:pt x="7413" y="714"/>
                  </a:cubicBezTo>
                  <a:cubicBezTo>
                    <a:pt x="7449" y="554"/>
                    <a:pt x="7512" y="384"/>
                    <a:pt x="7458" y="223"/>
                  </a:cubicBezTo>
                  <a:cubicBezTo>
                    <a:pt x="7440" y="143"/>
                    <a:pt x="7396" y="81"/>
                    <a:pt x="7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30"/>
            <p:cNvSpPr/>
            <p:nvPr/>
          </p:nvSpPr>
          <p:spPr>
            <a:xfrm>
              <a:off x="787536" y="433877"/>
              <a:ext cx="478946" cy="218730"/>
            </a:xfrm>
            <a:custGeom>
              <a:avLst/>
              <a:gdLst/>
              <a:ahLst/>
              <a:cxnLst/>
              <a:rect l="l" t="t" r="r" b="b"/>
              <a:pathLst>
                <a:path w="7697" h="3515" extrusionOk="0">
                  <a:moveTo>
                    <a:pt x="7584" y="0"/>
                  </a:moveTo>
                  <a:cubicBezTo>
                    <a:pt x="7485" y="142"/>
                    <a:pt x="7369" y="264"/>
                    <a:pt x="7241" y="373"/>
                  </a:cubicBezTo>
                  <a:lnTo>
                    <a:pt x="7241" y="373"/>
                  </a:lnTo>
                  <a:cubicBezTo>
                    <a:pt x="7372" y="266"/>
                    <a:pt x="7489" y="145"/>
                    <a:pt x="7584" y="0"/>
                  </a:cubicBezTo>
                  <a:close/>
                  <a:moveTo>
                    <a:pt x="7673" y="223"/>
                  </a:moveTo>
                  <a:cubicBezTo>
                    <a:pt x="7692" y="292"/>
                    <a:pt x="7695" y="361"/>
                    <a:pt x="7689" y="430"/>
                  </a:cubicBezTo>
                  <a:lnTo>
                    <a:pt x="7689" y="430"/>
                  </a:lnTo>
                  <a:cubicBezTo>
                    <a:pt x="7697" y="362"/>
                    <a:pt x="7694" y="293"/>
                    <a:pt x="7673" y="223"/>
                  </a:cubicBezTo>
                  <a:close/>
                  <a:moveTo>
                    <a:pt x="7689" y="430"/>
                  </a:moveTo>
                  <a:cubicBezTo>
                    <a:pt x="7684" y="475"/>
                    <a:pt x="7675" y="519"/>
                    <a:pt x="7664" y="562"/>
                  </a:cubicBezTo>
                  <a:cubicBezTo>
                    <a:pt x="7649" y="624"/>
                    <a:pt x="7633" y="685"/>
                    <a:pt x="7616" y="747"/>
                  </a:cubicBezTo>
                  <a:lnTo>
                    <a:pt x="7616" y="747"/>
                  </a:lnTo>
                  <a:cubicBezTo>
                    <a:pt x="7648" y="643"/>
                    <a:pt x="7680" y="536"/>
                    <a:pt x="7689" y="430"/>
                  </a:cubicBezTo>
                  <a:close/>
                  <a:moveTo>
                    <a:pt x="7616" y="747"/>
                  </a:moveTo>
                  <a:cubicBezTo>
                    <a:pt x="7604" y="786"/>
                    <a:pt x="7592" y="826"/>
                    <a:pt x="7582" y="865"/>
                  </a:cubicBezTo>
                  <a:lnTo>
                    <a:pt x="7582" y="865"/>
                  </a:lnTo>
                  <a:cubicBezTo>
                    <a:pt x="7594" y="825"/>
                    <a:pt x="7605" y="786"/>
                    <a:pt x="7616" y="747"/>
                  </a:cubicBezTo>
                  <a:close/>
                  <a:moveTo>
                    <a:pt x="7582" y="865"/>
                  </a:moveTo>
                  <a:lnTo>
                    <a:pt x="7582" y="865"/>
                  </a:lnTo>
                  <a:cubicBezTo>
                    <a:pt x="7532" y="1030"/>
                    <a:pt x="7473" y="1194"/>
                    <a:pt x="7402" y="1351"/>
                  </a:cubicBezTo>
                  <a:lnTo>
                    <a:pt x="7402" y="1351"/>
                  </a:lnTo>
                  <a:cubicBezTo>
                    <a:pt x="7471" y="1204"/>
                    <a:pt x="7529" y="1051"/>
                    <a:pt x="7575" y="893"/>
                  </a:cubicBezTo>
                  <a:cubicBezTo>
                    <a:pt x="7577" y="883"/>
                    <a:pt x="7580" y="874"/>
                    <a:pt x="7582" y="865"/>
                  </a:cubicBezTo>
                  <a:close/>
                  <a:moveTo>
                    <a:pt x="135" y="134"/>
                  </a:moveTo>
                  <a:lnTo>
                    <a:pt x="126" y="339"/>
                  </a:lnTo>
                  <a:cubicBezTo>
                    <a:pt x="1" y="1312"/>
                    <a:pt x="492" y="2222"/>
                    <a:pt x="1241" y="2811"/>
                  </a:cubicBezTo>
                  <a:cubicBezTo>
                    <a:pt x="1886" y="3353"/>
                    <a:pt x="2746" y="3515"/>
                    <a:pt x="3570" y="3515"/>
                  </a:cubicBezTo>
                  <a:cubicBezTo>
                    <a:pt x="3681" y="3515"/>
                    <a:pt x="3791" y="3512"/>
                    <a:pt x="3899" y="3506"/>
                  </a:cubicBezTo>
                  <a:cubicBezTo>
                    <a:pt x="5273" y="3489"/>
                    <a:pt x="6683" y="2775"/>
                    <a:pt x="7316" y="1526"/>
                  </a:cubicBezTo>
                  <a:cubicBezTo>
                    <a:pt x="7347" y="1469"/>
                    <a:pt x="7375" y="1410"/>
                    <a:pt x="7402" y="1351"/>
                  </a:cubicBezTo>
                  <a:lnTo>
                    <a:pt x="7402" y="1351"/>
                  </a:lnTo>
                  <a:cubicBezTo>
                    <a:pt x="6984" y="2236"/>
                    <a:pt x="6162" y="2894"/>
                    <a:pt x="5229" y="3185"/>
                  </a:cubicBezTo>
                  <a:cubicBezTo>
                    <a:pt x="4800" y="3328"/>
                    <a:pt x="4345" y="3373"/>
                    <a:pt x="3890" y="3373"/>
                  </a:cubicBezTo>
                  <a:cubicBezTo>
                    <a:pt x="3858" y="3373"/>
                    <a:pt x="3826" y="3373"/>
                    <a:pt x="3793" y="3373"/>
                  </a:cubicBezTo>
                  <a:cubicBezTo>
                    <a:pt x="3155" y="3373"/>
                    <a:pt x="2505" y="3287"/>
                    <a:pt x="1928" y="3007"/>
                  </a:cubicBezTo>
                  <a:cubicBezTo>
                    <a:pt x="1007" y="2538"/>
                    <a:pt x="290" y="1597"/>
                    <a:pt x="324" y="546"/>
                  </a:cubicBezTo>
                  <a:lnTo>
                    <a:pt x="324" y="546"/>
                  </a:lnTo>
                  <a:cubicBezTo>
                    <a:pt x="532" y="708"/>
                    <a:pt x="744" y="876"/>
                    <a:pt x="973" y="1026"/>
                  </a:cubicBezTo>
                  <a:cubicBezTo>
                    <a:pt x="1259" y="1223"/>
                    <a:pt x="1589" y="1374"/>
                    <a:pt x="1928" y="1428"/>
                  </a:cubicBezTo>
                  <a:cubicBezTo>
                    <a:pt x="2376" y="1515"/>
                    <a:pt x="2832" y="1558"/>
                    <a:pt x="3287" y="1558"/>
                  </a:cubicBezTo>
                  <a:cubicBezTo>
                    <a:pt x="4182" y="1558"/>
                    <a:pt x="5076" y="1393"/>
                    <a:pt x="5916" y="1080"/>
                  </a:cubicBezTo>
                  <a:cubicBezTo>
                    <a:pt x="6370" y="893"/>
                    <a:pt x="6859" y="696"/>
                    <a:pt x="7241" y="373"/>
                  </a:cubicBezTo>
                  <a:lnTo>
                    <a:pt x="7241" y="373"/>
                  </a:lnTo>
                  <a:cubicBezTo>
                    <a:pt x="7113" y="477"/>
                    <a:pt x="6971" y="568"/>
                    <a:pt x="6826" y="652"/>
                  </a:cubicBezTo>
                  <a:cubicBezTo>
                    <a:pt x="5824" y="1186"/>
                    <a:pt x="4686" y="1452"/>
                    <a:pt x="3549" y="1452"/>
                  </a:cubicBezTo>
                  <a:cubicBezTo>
                    <a:pt x="3016" y="1452"/>
                    <a:pt x="2482" y="1393"/>
                    <a:pt x="1964" y="1276"/>
                  </a:cubicBezTo>
                  <a:cubicBezTo>
                    <a:pt x="1312" y="1151"/>
                    <a:pt x="831" y="669"/>
                    <a:pt x="295" y="259"/>
                  </a:cubicBezTo>
                  <a:lnTo>
                    <a:pt x="135" y="1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30"/>
            <p:cNvSpPr/>
            <p:nvPr/>
          </p:nvSpPr>
          <p:spPr>
            <a:xfrm>
              <a:off x="851939" y="383162"/>
              <a:ext cx="366443" cy="67143"/>
            </a:xfrm>
            <a:custGeom>
              <a:avLst/>
              <a:gdLst/>
              <a:ahLst/>
              <a:cxnLst/>
              <a:rect l="l" t="t" r="r" b="b"/>
              <a:pathLst>
                <a:path w="5889" h="1079" extrusionOk="0">
                  <a:moveTo>
                    <a:pt x="4280" y="0"/>
                  </a:moveTo>
                  <a:cubicBezTo>
                    <a:pt x="3710" y="0"/>
                    <a:pt x="3138" y="69"/>
                    <a:pt x="2561" y="155"/>
                  </a:cubicBezTo>
                  <a:cubicBezTo>
                    <a:pt x="2106" y="218"/>
                    <a:pt x="1598" y="352"/>
                    <a:pt x="1160" y="485"/>
                  </a:cubicBezTo>
                  <a:cubicBezTo>
                    <a:pt x="955" y="548"/>
                    <a:pt x="1" y="824"/>
                    <a:pt x="10" y="1074"/>
                  </a:cubicBezTo>
                  <a:cubicBezTo>
                    <a:pt x="27" y="1077"/>
                    <a:pt x="46" y="1079"/>
                    <a:pt x="65" y="1079"/>
                  </a:cubicBezTo>
                  <a:cubicBezTo>
                    <a:pt x="209" y="1079"/>
                    <a:pt x="384" y="999"/>
                    <a:pt x="518" y="967"/>
                  </a:cubicBezTo>
                  <a:cubicBezTo>
                    <a:pt x="2070" y="583"/>
                    <a:pt x="3658" y="378"/>
                    <a:pt x="5255" y="369"/>
                  </a:cubicBezTo>
                  <a:cubicBezTo>
                    <a:pt x="5469" y="369"/>
                    <a:pt x="5692" y="369"/>
                    <a:pt x="5889" y="289"/>
                  </a:cubicBezTo>
                  <a:cubicBezTo>
                    <a:pt x="5880" y="227"/>
                    <a:pt x="5808" y="200"/>
                    <a:pt x="5746" y="182"/>
                  </a:cubicBezTo>
                  <a:cubicBezTo>
                    <a:pt x="5256" y="50"/>
                    <a:pt x="4769" y="0"/>
                    <a:pt x="4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30"/>
            <p:cNvSpPr/>
            <p:nvPr/>
          </p:nvSpPr>
          <p:spPr>
            <a:xfrm>
              <a:off x="879692" y="342963"/>
              <a:ext cx="368683" cy="48786"/>
            </a:xfrm>
            <a:custGeom>
              <a:avLst/>
              <a:gdLst/>
              <a:ahLst/>
              <a:cxnLst/>
              <a:rect l="l" t="t" r="r" b="b"/>
              <a:pathLst>
                <a:path w="5925" h="784" extrusionOk="0">
                  <a:moveTo>
                    <a:pt x="23" y="1"/>
                  </a:moveTo>
                  <a:cubicBezTo>
                    <a:pt x="19" y="1"/>
                    <a:pt x="14" y="3"/>
                    <a:pt x="10" y="7"/>
                  </a:cubicBezTo>
                  <a:cubicBezTo>
                    <a:pt x="1" y="16"/>
                    <a:pt x="1" y="25"/>
                    <a:pt x="10" y="34"/>
                  </a:cubicBezTo>
                  <a:cubicBezTo>
                    <a:pt x="242" y="257"/>
                    <a:pt x="599" y="311"/>
                    <a:pt x="884" y="328"/>
                  </a:cubicBezTo>
                  <a:cubicBezTo>
                    <a:pt x="985" y="332"/>
                    <a:pt x="1086" y="334"/>
                    <a:pt x="1187" y="334"/>
                  </a:cubicBezTo>
                  <a:cubicBezTo>
                    <a:pt x="1362" y="334"/>
                    <a:pt x="1535" y="328"/>
                    <a:pt x="1705" y="311"/>
                  </a:cubicBezTo>
                  <a:cubicBezTo>
                    <a:pt x="1990" y="293"/>
                    <a:pt x="2285" y="248"/>
                    <a:pt x="2561" y="204"/>
                  </a:cubicBezTo>
                  <a:cubicBezTo>
                    <a:pt x="2882" y="150"/>
                    <a:pt x="3203" y="105"/>
                    <a:pt x="3534" y="79"/>
                  </a:cubicBezTo>
                  <a:cubicBezTo>
                    <a:pt x="3621" y="73"/>
                    <a:pt x="3707" y="71"/>
                    <a:pt x="3790" y="71"/>
                  </a:cubicBezTo>
                  <a:cubicBezTo>
                    <a:pt x="4402" y="71"/>
                    <a:pt x="4897" y="214"/>
                    <a:pt x="5282" y="489"/>
                  </a:cubicBezTo>
                  <a:cubicBezTo>
                    <a:pt x="5309" y="507"/>
                    <a:pt x="5336" y="534"/>
                    <a:pt x="5362" y="551"/>
                  </a:cubicBezTo>
                  <a:cubicBezTo>
                    <a:pt x="5514" y="667"/>
                    <a:pt x="5675" y="783"/>
                    <a:pt x="5853" y="783"/>
                  </a:cubicBezTo>
                  <a:lnTo>
                    <a:pt x="5907" y="783"/>
                  </a:lnTo>
                  <a:cubicBezTo>
                    <a:pt x="5915" y="783"/>
                    <a:pt x="5924" y="774"/>
                    <a:pt x="5924" y="766"/>
                  </a:cubicBezTo>
                  <a:cubicBezTo>
                    <a:pt x="5924" y="757"/>
                    <a:pt x="5915" y="748"/>
                    <a:pt x="5907" y="748"/>
                  </a:cubicBezTo>
                  <a:cubicBezTo>
                    <a:pt x="5889" y="750"/>
                    <a:pt x="5872" y="751"/>
                    <a:pt x="5856" y="751"/>
                  </a:cubicBezTo>
                  <a:cubicBezTo>
                    <a:pt x="5682" y="751"/>
                    <a:pt x="5536" y="631"/>
                    <a:pt x="5389" y="525"/>
                  </a:cubicBezTo>
                  <a:cubicBezTo>
                    <a:pt x="5353" y="498"/>
                    <a:pt x="5327" y="480"/>
                    <a:pt x="5300" y="453"/>
                  </a:cubicBezTo>
                  <a:cubicBezTo>
                    <a:pt x="4915" y="178"/>
                    <a:pt x="4406" y="35"/>
                    <a:pt x="3790" y="35"/>
                  </a:cubicBezTo>
                  <a:cubicBezTo>
                    <a:pt x="3707" y="35"/>
                    <a:pt x="3621" y="38"/>
                    <a:pt x="3534" y="43"/>
                  </a:cubicBezTo>
                  <a:cubicBezTo>
                    <a:pt x="3203" y="61"/>
                    <a:pt x="2873" y="114"/>
                    <a:pt x="2552" y="168"/>
                  </a:cubicBezTo>
                  <a:cubicBezTo>
                    <a:pt x="2276" y="212"/>
                    <a:pt x="1990" y="257"/>
                    <a:pt x="1705" y="275"/>
                  </a:cubicBezTo>
                  <a:cubicBezTo>
                    <a:pt x="1552" y="290"/>
                    <a:pt x="1403" y="296"/>
                    <a:pt x="1255" y="296"/>
                  </a:cubicBezTo>
                  <a:cubicBezTo>
                    <a:pt x="1134" y="296"/>
                    <a:pt x="1013" y="292"/>
                    <a:pt x="893" y="284"/>
                  </a:cubicBezTo>
                  <a:cubicBezTo>
                    <a:pt x="607" y="275"/>
                    <a:pt x="260" y="221"/>
                    <a:pt x="36" y="7"/>
                  </a:cubicBezTo>
                  <a:cubicBezTo>
                    <a:pt x="32" y="3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30"/>
            <p:cNvSpPr/>
            <p:nvPr/>
          </p:nvSpPr>
          <p:spPr>
            <a:xfrm>
              <a:off x="887470" y="318570"/>
              <a:ext cx="45051" cy="34847"/>
            </a:xfrm>
            <a:custGeom>
              <a:avLst/>
              <a:gdLst/>
              <a:ahLst/>
              <a:cxnLst/>
              <a:rect l="l" t="t" r="r" b="b"/>
              <a:pathLst>
                <a:path w="724" h="560" extrusionOk="0">
                  <a:moveTo>
                    <a:pt x="701" y="0"/>
                  </a:moveTo>
                  <a:cubicBezTo>
                    <a:pt x="697" y="0"/>
                    <a:pt x="692" y="2"/>
                    <a:pt x="688" y="7"/>
                  </a:cubicBezTo>
                  <a:cubicBezTo>
                    <a:pt x="465" y="185"/>
                    <a:pt x="242" y="355"/>
                    <a:pt x="10" y="524"/>
                  </a:cubicBezTo>
                  <a:cubicBezTo>
                    <a:pt x="1" y="533"/>
                    <a:pt x="1" y="542"/>
                    <a:pt x="10" y="551"/>
                  </a:cubicBezTo>
                  <a:cubicBezTo>
                    <a:pt x="10" y="551"/>
                    <a:pt x="19" y="560"/>
                    <a:pt x="19" y="560"/>
                  </a:cubicBezTo>
                  <a:cubicBezTo>
                    <a:pt x="27" y="560"/>
                    <a:pt x="27" y="560"/>
                    <a:pt x="36" y="551"/>
                  </a:cubicBezTo>
                  <a:cubicBezTo>
                    <a:pt x="259" y="390"/>
                    <a:pt x="491" y="212"/>
                    <a:pt x="714" y="34"/>
                  </a:cubicBezTo>
                  <a:cubicBezTo>
                    <a:pt x="714" y="25"/>
                    <a:pt x="723" y="16"/>
                    <a:pt x="714" y="7"/>
                  </a:cubicBezTo>
                  <a:cubicBezTo>
                    <a:pt x="710" y="2"/>
                    <a:pt x="705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30"/>
            <p:cNvSpPr/>
            <p:nvPr/>
          </p:nvSpPr>
          <p:spPr>
            <a:xfrm>
              <a:off x="924120" y="310107"/>
              <a:ext cx="58927" cy="49969"/>
            </a:xfrm>
            <a:custGeom>
              <a:avLst/>
              <a:gdLst/>
              <a:ahLst/>
              <a:cxnLst/>
              <a:rect l="l" t="t" r="r" b="b"/>
              <a:pathLst>
                <a:path w="947" h="803" extrusionOk="0">
                  <a:moveTo>
                    <a:pt x="919" y="0"/>
                  </a:moveTo>
                  <a:cubicBezTo>
                    <a:pt x="607" y="250"/>
                    <a:pt x="304" y="509"/>
                    <a:pt x="9" y="767"/>
                  </a:cubicBezTo>
                  <a:cubicBezTo>
                    <a:pt x="0" y="776"/>
                    <a:pt x="0" y="785"/>
                    <a:pt x="9" y="794"/>
                  </a:cubicBezTo>
                  <a:cubicBezTo>
                    <a:pt x="9" y="803"/>
                    <a:pt x="18" y="803"/>
                    <a:pt x="18" y="803"/>
                  </a:cubicBezTo>
                  <a:cubicBezTo>
                    <a:pt x="27" y="803"/>
                    <a:pt x="27" y="803"/>
                    <a:pt x="36" y="794"/>
                  </a:cubicBezTo>
                  <a:cubicBezTo>
                    <a:pt x="331" y="535"/>
                    <a:pt x="634" y="277"/>
                    <a:pt x="937" y="36"/>
                  </a:cubicBezTo>
                  <a:cubicBezTo>
                    <a:pt x="946" y="27"/>
                    <a:pt x="946" y="18"/>
                    <a:pt x="937" y="9"/>
                  </a:cubicBezTo>
                  <a:cubicBezTo>
                    <a:pt x="937" y="0"/>
                    <a:pt x="919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30"/>
            <p:cNvSpPr/>
            <p:nvPr/>
          </p:nvSpPr>
          <p:spPr>
            <a:xfrm>
              <a:off x="962451" y="304506"/>
              <a:ext cx="72741" cy="56689"/>
            </a:xfrm>
            <a:custGeom>
              <a:avLst/>
              <a:gdLst/>
              <a:ahLst/>
              <a:cxnLst/>
              <a:rect l="l" t="t" r="r" b="b"/>
              <a:pathLst>
                <a:path w="1169" h="911" extrusionOk="0">
                  <a:moveTo>
                    <a:pt x="1133" y="1"/>
                  </a:moveTo>
                  <a:cubicBezTo>
                    <a:pt x="821" y="161"/>
                    <a:pt x="553" y="402"/>
                    <a:pt x="303" y="634"/>
                  </a:cubicBezTo>
                  <a:cubicBezTo>
                    <a:pt x="223" y="714"/>
                    <a:pt x="134" y="786"/>
                    <a:pt x="54" y="866"/>
                  </a:cubicBezTo>
                  <a:lnTo>
                    <a:pt x="36" y="866"/>
                  </a:lnTo>
                  <a:cubicBezTo>
                    <a:pt x="36" y="866"/>
                    <a:pt x="27" y="857"/>
                    <a:pt x="18" y="857"/>
                  </a:cubicBezTo>
                  <a:cubicBezTo>
                    <a:pt x="9" y="857"/>
                    <a:pt x="0" y="866"/>
                    <a:pt x="0" y="875"/>
                  </a:cubicBezTo>
                  <a:cubicBezTo>
                    <a:pt x="0" y="893"/>
                    <a:pt x="9" y="902"/>
                    <a:pt x="18" y="902"/>
                  </a:cubicBezTo>
                  <a:cubicBezTo>
                    <a:pt x="27" y="902"/>
                    <a:pt x="27" y="911"/>
                    <a:pt x="36" y="911"/>
                  </a:cubicBezTo>
                  <a:cubicBezTo>
                    <a:pt x="54" y="911"/>
                    <a:pt x="62" y="902"/>
                    <a:pt x="80" y="893"/>
                  </a:cubicBezTo>
                  <a:cubicBezTo>
                    <a:pt x="161" y="822"/>
                    <a:pt x="241" y="741"/>
                    <a:pt x="330" y="670"/>
                  </a:cubicBezTo>
                  <a:cubicBezTo>
                    <a:pt x="580" y="429"/>
                    <a:pt x="839" y="188"/>
                    <a:pt x="1151" y="36"/>
                  </a:cubicBezTo>
                  <a:cubicBezTo>
                    <a:pt x="1160" y="28"/>
                    <a:pt x="1169" y="19"/>
                    <a:pt x="1160" y="10"/>
                  </a:cubicBezTo>
                  <a:cubicBezTo>
                    <a:pt x="1151" y="1"/>
                    <a:pt x="1142" y="1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30"/>
            <p:cNvSpPr/>
            <p:nvPr/>
          </p:nvSpPr>
          <p:spPr>
            <a:xfrm>
              <a:off x="1011297" y="309671"/>
              <a:ext cx="66083" cy="52084"/>
            </a:xfrm>
            <a:custGeom>
              <a:avLst/>
              <a:gdLst/>
              <a:ahLst/>
              <a:cxnLst/>
              <a:rect l="l" t="t" r="r" b="b"/>
              <a:pathLst>
                <a:path w="1062" h="837" extrusionOk="0">
                  <a:moveTo>
                    <a:pt x="1039" y="0"/>
                  </a:moveTo>
                  <a:cubicBezTo>
                    <a:pt x="1035" y="0"/>
                    <a:pt x="1030" y="3"/>
                    <a:pt x="1026" y="7"/>
                  </a:cubicBezTo>
                  <a:lnTo>
                    <a:pt x="9" y="801"/>
                  </a:lnTo>
                  <a:cubicBezTo>
                    <a:pt x="9" y="810"/>
                    <a:pt x="0" y="819"/>
                    <a:pt x="9" y="828"/>
                  </a:cubicBezTo>
                  <a:cubicBezTo>
                    <a:pt x="18" y="828"/>
                    <a:pt x="18" y="837"/>
                    <a:pt x="27" y="837"/>
                  </a:cubicBezTo>
                  <a:cubicBezTo>
                    <a:pt x="27" y="837"/>
                    <a:pt x="36" y="837"/>
                    <a:pt x="36" y="828"/>
                  </a:cubicBezTo>
                  <a:lnTo>
                    <a:pt x="1053" y="34"/>
                  </a:lnTo>
                  <a:cubicBezTo>
                    <a:pt x="1053" y="25"/>
                    <a:pt x="1062" y="16"/>
                    <a:pt x="1053" y="7"/>
                  </a:cubicBezTo>
                  <a:cubicBezTo>
                    <a:pt x="1048" y="3"/>
                    <a:pt x="1044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30"/>
            <p:cNvSpPr/>
            <p:nvPr/>
          </p:nvSpPr>
          <p:spPr>
            <a:xfrm>
              <a:off x="1072900" y="307866"/>
              <a:ext cx="53327" cy="41692"/>
            </a:xfrm>
            <a:custGeom>
              <a:avLst/>
              <a:gdLst/>
              <a:ahLst/>
              <a:cxnLst/>
              <a:rect l="l" t="t" r="r" b="b"/>
              <a:pathLst>
                <a:path w="857" h="670" extrusionOk="0">
                  <a:moveTo>
                    <a:pt x="830" y="0"/>
                  </a:moveTo>
                  <a:cubicBezTo>
                    <a:pt x="536" y="197"/>
                    <a:pt x="259" y="411"/>
                    <a:pt x="9" y="634"/>
                  </a:cubicBezTo>
                  <a:cubicBezTo>
                    <a:pt x="0" y="643"/>
                    <a:pt x="0" y="660"/>
                    <a:pt x="9" y="660"/>
                  </a:cubicBezTo>
                  <a:cubicBezTo>
                    <a:pt x="9" y="669"/>
                    <a:pt x="18" y="669"/>
                    <a:pt x="18" y="669"/>
                  </a:cubicBezTo>
                  <a:lnTo>
                    <a:pt x="36" y="669"/>
                  </a:lnTo>
                  <a:cubicBezTo>
                    <a:pt x="286" y="437"/>
                    <a:pt x="562" y="223"/>
                    <a:pt x="848" y="36"/>
                  </a:cubicBezTo>
                  <a:cubicBezTo>
                    <a:pt x="857" y="27"/>
                    <a:pt x="857" y="18"/>
                    <a:pt x="848" y="9"/>
                  </a:cubicBezTo>
                  <a:cubicBezTo>
                    <a:pt x="848" y="0"/>
                    <a:pt x="839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30"/>
            <p:cNvSpPr/>
            <p:nvPr/>
          </p:nvSpPr>
          <p:spPr>
            <a:xfrm>
              <a:off x="1119507" y="313405"/>
              <a:ext cx="37833" cy="30056"/>
            </a:xfrm>
            <a:custGeom>
              <a:avLst/>
              <a:gdLst/>
              <a:ahLst/>
              <a:cxnLst/>
              <a:rect l="l" t="t" r="r" b="b"/>
              <a:pathLst>
                <a:path w="608" h="483" extrusionOk="0">
                  <a:moveTo>
                    <a:pt x="572" y="1"/>
                  </a:moveTo>
                  <a:cubicBezTo>
                    <a:pt x="384" y="152"/>
                    <a:pt x="197" y="295"/>
                    <a:pt x="10" y="447"/>
                  </a:cubicBezTo>
                  <a:cubicBezTo>
                    <a:pt x="1" y="456"/>
                    <a:pt x="1" y="464"/>
                    <a:pt x="10" y="473"/>
                  </a:cubicBezTo>
                  <a:cubicBezTo>
                    <a:pt x="10" y="473"/>
                    <a:pt x="19" y="482"/>
                    <a:pt x="19" y="482"/>
                  </a:cubicBezTo>
                  <a:cubicBezTo>
                    <a:pt x="27" y="482"/>
                    <a:pt x="27" y="482"/>
                    <a:pt x="27" y="473"/>
                  </a:cubicBezTo>
                  <a:cubicBezTo>
                    <a:pt x="224" y="331"/>
                    <a:pt x="411" y="179"/>
                    <a:pt x="598" y="36"/>
                  </a:cubicBezTo>
                  <a:cubicBezTo>
                    <a:pt x="598" y="27"/>
                    <a:pt x="607" y="18"/>
                    <a:pt x="598" y="9"/>
                  </a:cubicBezTo>
                  <a:cubicBezTo>
                    <a:pt x="589" y="1"/>
                    <a:pt x="581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30"/>
            <p:cNvSpPr/>
            <p:nvPr/>
          </p:nvSpPr>
          <p:spPr>
            <a:xfrm>
              <a:off x="1156717" y="326721"/>
              <a:ext cx="29495" cy="23398"/>
            </a:xfrm>
            <a:custGeom>
              <a:avLst/>
              <a:gdLst/>
              <a:ahLst/>
              <a:cxnLst/>
              <a:rect l="l" t="t" r="r" b="b"/>
              <a:pathLst>
                <a:path w="474" h="376" extrusionOk="0">
                  <a:moveTo>
                    <a:pt x="446" y="1"/>
                  </a:moveTo>
                  <a:cubicBezTo>
                    <a:pt x="295" y="108"/>
                    <a:pt x="152" y="224"/>
                    <a:pt x="9" y="340"/>
                  </a:cubicBezTo>
                  <a:cubicBezTo>
                    <a:pt x="0" y="349"/>
                    <a:pt x="0" y="357"/>
                    <a:pt x="9" y="366"/>
                  </a:cubicBezTo>
                  <a:cubicBezTo>
                    <a:pt x="9" y="375"/>
                    <a:pt x="18" y="375"/>
                    <a:pt x="27" y="375"/>
                  </a:cubicBezTo>
                  <a:cubicBezTo>
                    <a:pt x="27" y="375"/>
                    <a:pt x="36" y="375"/>
                    <a:pt x="36" y="366"/>
                  </a:cubicBezTo>
                  <a:cubicBezTo>
                    <a:pt x="170" y="250"/>
                    <a:pt x="322" y="134"/>
                    <a:pt x="464" y="36"/>
                  </a:cubicBezTo>
                  <a:cubicBezTo>
                    <a:pt x="473" y="27"/>
                    <a:pt x="473" y="18"/>
                    <a:pt x="473" y="10"/>
                  </a:cubicBezTo>
                  <a:cubicBezTo>
                    <a:pt x="464" y="1"/>
                    <a:pt x="45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30"/>
            <p:cNvSpPr/>
            <p:nvPr/>
          </p:nvSpPr>
          <p:spPr>
            <a:xfrm>
              <a:off x="1183350" y="342589"/>
              <a:ext cx="28375" cy="21966"/>
            </a:xfrm>
            <a:custGeom>
              <a:avLst/>
              <a:gdLst/>
              <a:ahLst/>
              <a:cxnLst/>
              <a:rect l="l" t="t" r="r" b="b"/>
              <a:pathLst>
                <a:path w="456" h="353" extrusionOk="0">
                  <a:moveTo>
                    <a:pt x="437" y="1"/>
                  </a:moveTo>
                  <a:cubicBezTo>
                    <a:pt x="434" y="1"/>
                    <a:pt x="431" y="2"/>
                    <a:pt x="429" y="4"/>
                  </a:cubicBezTo>
                  <a:cubicBezTo>
                    <a:pt x="277" y="94"/>
                    <a:pt x="134" y="201"/>
                    <a:pt x="10" y="317"/>
                  </a:cubicBezTo>
                  <a:cubicBezTo>
                    <a:pt x="1" y="326"/>
                    <a:pt x="1" y="343"/>
                    <a:pt x="1" y="343"/>
                  </a:cubicBezTo>
                  <a:cubicBezTo>
                    <a:pt x="10" y="352"/>
                    <a:pt x="10" y="352"/>
                    <a:pt x="18" y="352"/>
                  </a:cubicBezTo>
                  <a:lnTo>
                    <a:pt x="27" y="352"/>
                  </a:lnTo>
                  <a:cubicBezTo>
                    <a:pt x="161" y="227"/>
                    <a:pt x="304" y="129"/>
                    <a:pt x="447" y="31"/>
                  </a:cubicBezTo>
                  <a:cubicBezTo>
                    <a:pt x="456" y="31"/>
                    <a:pt x="456" y="13"/>
                    <a:pt x="456" y="13"/>
                  </a:cubicBezTo>
                  <a:cubicBezTo>
                    <a:pt x="449" y="7"/>
                    <a:pt x="443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30"/>
            <p:cNvSpPr/>
            <p:nvPr/>
          </p:nvSpPr>
          <p:spPr>
            <a:xfrm>
              <a:off x="1213902" y="359640"/>
              <a:ext cx="24454" cy="17113"/>
            </a:xfrm>
            <a:custGeom>
              <a:avLst/>
              <a:gdLst/>
              <a:ahLst/>
              <a:cxnLst/>
              <a:rect l="l" t="t" r="r" b="b"/>
              <a:pathLst>
                <a:path w="393" h="275" extrusionOk="0">
                  <a:moveTo>
                    <a:pt x="379" y="0"/>
                  </a:moveTo>
                  <a:cubicBezTo>
                    <a:pt x="375" y="0"/>
                    <a:pt x="370" y="2"/>
                    <a:pt x="366" y="7"/>
                  </a:cubicBezTo>
                  <a:lnTo>
                    <a:pt x="18" y="239"/>
                  </a:lnTo>
                  <a:cubicBezTo>
                    <a:pt x="9" y="248"/>
                    <a:pt x="0" y="257"/>
                    <a:pt x="9" y="266"/>
                  </a:cubicBezTo>
                  <a:cubicBezTo>
                    <a:pt x="9" y="266"/>
                    <a:pt x="18" y="275"/>
                    <a:pt x="27" y="275"/>
                  </a:cubicBezTo>
                  <a:cubicBezTo>
                    <a:pt x="27" y="275"/>
                    <a:pt x="36" y="275"/>
                    <a:pt x="36" y="266"/>
                  </a:cubicBezTo>
                  <a:lnTo>
                    <a:pt x="384" y="34"/>
                  </a:lnTo>
                  <a:cubicBezTo>
                    <a:pt x="393" y="34"/>
                    <a:pt x="393" y="16"/>
                    <a:pt x="393" y="7"/>
                  </a:cubicBezTo>
                  <a:cubicBezTo>
                    <a:pt x="388" y="2"/>
                    <a:pt x="384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30"/>
            <p:cNvSpPr/>
            <p:nvPr/>
          </p:nvSpPr>
          <p:spPr>
            <a:xfrm>
              <a:off x="825307" y="448874"/>
              <a:ext cx="18916" cy="16117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30"/>
            <p:cNvSpPr/>
            <p:nvPr/>
          </p:nvSpPr>
          <p:spPr>
            <a:xfrm>
              <a:off x="832525" y="458270"/>
              <a:ext cx="24517" cy="18979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30"/>
            <p:cNvSpPr/>
            <p:nvPr/>
          </p:nvSpPr>
          <p:spPr>
            <a:xfrm>
              <a:off x="847521" y="468600"/>
              <a:ext cx="22837" cy="18046"/>
            </a:xfrm>
            <a:custGeom>
              <a:avLst/>
              <a:gdLst/>
              <a:ahLst/>
              <a:cxnLst/>
              <a:rect l="l" t="t" r="r" b="b"/>
              <a:pathLst>
                <a:path w="367" h="290" extrusionOk="0">
                  <a:moveTo>
                    <a:pt x="340" y="1"/>
                  </a:moveTo>
                  <a:cubicBezTo>
                    <a:pt x="336" y="1"/>
                    <a:pt x="333" y="2"/>
                    <a:pt x="330" y="4"/>
                  </a:cubicBezTo>
                  <a:cubicBezTo>
                    <a:pt x="214" y="85"/>
                    <a:pt x="107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36" y="290"/>
                  </a:lnTo>
                  <a:cubicBezTo>
                    <a:pt x="134" y="192"/>
                    <a:pt x="241" y="111"/>
                    <a:pt x="357" y="40"/>
                  </a:cubicBezTo>
                  <a:cubicBezTo>
                    <a:pt x="366" y="31"/>
                    <a:pt x="366" y="22"/>
                    <a:pt x="357" y="13"/>
                  </a:cubicBezTo>
                  <a:cubicBezTo>
                    <a:pt x="357" y="7"/>
                    <a:pt x="348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30"/>
            <p:cNvSpPr/>
            <p:nvPr/>
          </p:nvSpPr>
          <p:spPr>
            <a:xfrm>
              <a:off x="859717" y="479926"/>
              <a:ext cx="18419" cy="15059"/>
            </a:xfrm>
            <a:custGeom>
              <a:avLst/>
              <a:gdLst/>
              <a:ahLst/>
              <a:cxnLst/>
              <a:rect l="l" t="t" r="r" b="b"/>
              <a:pathLst>
                <a:path w="296" h="242" extrusionOk="0">
                  <a:moveTo>
                    <a:pt x="268" y="1"/>
                  </a:moveTo>
                  <a:cubicBezTo>
                    <a:pt x="170" y="63"/>
                    <a:pt x="90" y="135"/>
                    <a:pt x="10" y="206"/>
                  </a:cubicBezTo>
                  <a:cubicBezTo>
                    <a:pt x="1" y="215"/>
                    <a:pt x="1" y="224"/>
                    <a:pt x="10" y="233"/>
                  </a:cubicBezTo>
                  <a:cubicBezTo>
                    <a:pt x="10" y="242"/>
                    <a:pt x="18" y="242"/>
                    <a:pt x="18" y="242"/>
                  </a:cubicBezTo>
                  <a:cubicBezTo>
                    <a:pt x="27" y="242"/>
                    <a:pt x="27" y="242"/>
                    <a:pt x="36" y="233"/>
                  </a:cubicBezTo>
                  <a:cubicBezTo>
                    <a:pt x="108" y="161"/>
                    <a:pt x="197" y="90"/>
                    <a:pt x="286" y="37"/>
                  </a:cubicBezTo>
                  <a:cubicBezTo>
                    <a:pt x="295" y="28"/>
                    <a:pt x="295" y="19"/>
                    <a:pt x="295" y="10"/>
                  </a:cubicBezTo>
                  <a:cubicBezTo>
                    <a:pt x="286" y="1"/>
                    <a:pt x="277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30"/>
            <p:cNvSpPr/>
            <p:nvPr/>
          </p:nvSpPr>
          <p:spPr>
            <a:xfrm>
              <a:off x="875274" y="485526"/>
              <a:ext cx="17236" cy="13939"/>
            </a:xfrm>
            <a:custGeom>
              <a:avLst/>
              <a:gdLst/>
              <a:ahLst/>
              <a:cxnLst/>
              <a:rect l="l" t="t" r="r" b="b"/>
              <a:pathLst>
                <a:path w="277" h="224" extrusionOk="0">
                  <a:moveTo>
                    <a:pt x="241" y="0"/>
                  </a:moveTo>
                  <a:cubicBezTo>
                    <a:pt x="170" y="71"/>
                    <a:pt x="99" y="134"/>
                    <a:pt x="18" y="196"/>
                  </a:cubicBezTo>
                  <a:cubicBezTo>
                    <a:pt x="9" y="196"/>
                    <a:pt x="0" y="214"/>
                    <a:pt x="9" y="223"/>
                  </a:cubicBezTo>
                  <a:lnTo>
                    <a:pt x="36" y="223"/>
                  </a:lnTo>
                  <a:cubicBezTo>
                    <a:pt x="116" y="170"/>
                    <a:pt x="197" y="98"/>
                    <a:pt x="268" y="27"/>
                  </a:cubicBezTo>
                  <a:cubicBezTo>
                    <a:pt x="277" y="27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30"/>
            <p:cNvSpPr/>
            <p:nvPr/>
          </p:nvSpPr>
          <p:spPr>
            <a:xfrm>
              <a:off x="1114529" y="481606"/>
              <a:ext cx="88857" cy="149408"/>
            </a:xfrm>
            <a:custGeom>
              <a:avLst/>
              <a:gdLst/>
              <a:ahLst/>
              <a:cxnLst/>
              <a:rect l="l" t="t" r="r" b="b"/>
              <a:pathLst>
                <a:path w="1428" h="2401" extrusionOk="0">
                  <a:moveTo>
                    <a:pt x="1410" y="1"/>
                  </a:moveTo>
                  <a:cubicBezTo>
                    <a:pt x="1401" y="1"/>
                    <a:pt x="1392" y="10"/>
                    <a:pt x="1392" y="18"/>
                  </a:cubicBezTo>
                  <a:cubicBezTo>
                    <a:pt x="1303" y="955"/>
                    <a:pt x="785" y="1838"/>
                    <a:pt x="9" y="2365"/>
                  </a:cubicBezTo>
                  <a:cubicBezTo>
                    <a:pt x="0" y="2374"/>
                    <a:pt x="0" y="2383"/>
                    <a:pt x="0" y="2391"/>
                  </a:cubicBezTo>
                  <a:cubicBezTo>
                    <a:pt x="9" y="2400"/>
                    <a:pt x="9" y="2400"/>
                    <a:pt x="18" y="2400"/>
                  </a:cubicBezTo>
                  <a:lnTo>
                    <a:pt x="27" y="2400"/>
                  </a:lnTo>
                  <a:cubicBezTo>
                    <a:pt x="821" y="1865"/>
                    <a:pt x="1339" y="973"/>
                    <a:pt x="1428" y="27"/>
                  </a:cubicBezTo>
                  <a:cubicBezTo>
                    <a:pt x="1428" y="10"/>
                    <a:pt x="1419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30"/>
            <p:cNvSpPr/>
            <p:nvPr/>
          </p:nvSpPr>
          <p:spPr>
            <a:xfrm>
              <a:off x="803093" y="473641"/>
              <a:ext cx="22277" cy="19166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30"/>
            <p:cNvSpPr/>
            <p:nvPr/>
          </p:nvSpPr>
          <p:spPr>
            <a:xfrm>
              <a:off x="811991" y="480797"/>
              <a:ext cx="34473" cy="2588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30"/>
            <p:cNvSpPr/>
            <p:nvPr/>
          </p:nvSpPr>
          <p:spPr>
            <a:xfrm>
              <a:off x="812551" y="495482"/>
              <a:ext cx="44491" cy="37274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30"/>
            <p:cNvSpPr/>
            <p:nvPr/>
          </p:nvSpPr>
          <p:spPr>
            <a:xfrm>
              <a:off x="821449" y="507866"/>
              <a:ext cx="48909" cy="43186"/>
            </a:xfrm>
            <a:custGeom>
              <a:avLst/>
              <a:gdLst/>
              <a:ahLst/>
              <a:cxnLst/>
              <a:rect l="l" t="t" r="r" b="b"/>
              <a:pathLst>
                <a:path w="786" h="694" extrusionOk="0">
                  <a:moveTo>
                    <a:pt x="766" y="0"/>
                  </a:moveTo>
                  <a:cubicBezTo>
                    <a:pt x="761" y="0"/>
                    <a:pt x="754" y="2"/>
                    <a:pt x="749" y="7"/>
                  </a:cubicBezTo>
                  <a:cubicBezTo>
                    <a:pt x="482" y="194"/>
                    <a:pt x="232" y="417"/>
                    <a:pt x="9" y="667"/>
                  </a:cubicBezTo>
                  <a:cubicBezTo>
                    <a:pt x="0" y="676"/>
                    <a:pt x="0" y="685"/>
                    <a:pt x="9" y="694"/>
                  </a:cubicBezTo>
                  <a:lnTo>
                    <a:pt x="36" y="694"/>
                  </a:lnTo>
                  <a:cubicBezTo>
                    <a:pt x="259" y="444"/>
                    <a:pt x="509" y="221"/>
                    <a:pt x="776" y="34"/>
                  </a:cubicBezTo>
                  <a:cubicBezTo>
                    <a:pt x="785" y="25"/>
                    <a:pt x="785" y="16"/>
                    <a:pt x="776" y="7"/>
                  </a:cubicBezTo>
                  <a:cubicBezTo>
                    <a:pt x="776" y="2"/>
                    <a:pt x="772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30"/>
            <p:cNvSpPr/>
            <p:nvPr/>
          </p:nvSpPr>
          <p:spPr>
            <a:xfrm>
              <a:off x="837503" y="513404"/>
              <a:ext cx="50029" cy="51524"/>
            </a:xfrm>
            <a:custGeom>
              <a:avLst/>
              <a:gdLst/>
              <a:ahLst/>
              <a:cxnLst/>
              <a:rect l="l" t="t" r="r" b="b"/>
              <a:pathLst>
                <a:path w="804" h="828" extrusionOk="0">
                  <a:moveTo>
                    <a:pt x="786" y="0"/>
                  </a:moveTo>
                  <a:cubicBezTo>
                    <a:pt x="781" y="0"/>
                    <a:pt x="777" y="3"/>
                    <a:pt x="777" y="7"/>
                  </a:cubicBezTo>
                  <a:cubicBezTo>
                    <a:pt x="474" y="230"/>
                    <a:pt x="215" y="498"/>
                    <a:pt x="10" y="801"/>
                  </a:cubicBezTo>
                  <a:cubicBezTo>
                    <a:pt x="1" y="810"/>
                    <a:pt x="1" y="819"/>
                    <a:pt x="10" y="828"/>
                  </a:cubicBezTo>
                  <a:lnTo>
                    <a:pt x="19" y="828"/>
                  </a:lnTo>
                  <a:cubicBezTo>
                    <a:pt x="28" y="828"/>
                    <a:pt x="36" y="828"/>
                    <a:pt x="36" y="819"/>
                  </a:cubicBezTo>
                  <a:cubicBezTo>
                    <a:pt x="251" y="516"/>
                    <a:pt x="500" y="257"/>
                    <a:pt x="795" y="34"/>
                  </a:cubicBezTo>
                  <a:cubicBezTo>
                    <a:pt x="804" y="34"/>
                    <a:pt x="804" y="16"/>
                    <a:pt x="795" y="7"/>
                  </a:cubicBezTo>
                  <a:cubicBezTo>
                    <a:pt x="795" y="3"/>
                    <a:pt x="790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30"/>
            <p:cNvSpPr/>
            <p:nvPr/>
          </p:nvSpPr>
          <p:spPr>
            <a:xfrm>
              <a:off x="846961" y="522427"/>
              <a:ext cx="59985" cy="60298"/>
            </a:xfrm>
            <a:custGeom>
              <a:avLst/>
              <a:gdLst/>
              <a:ahLst/>
              <a:cxnLst/>
              <a:rect l="l" t="t" r="r" b="b"/>
              <a:pathLst>
                <a:path w="964" h="969" extrusionOk="0">
                  <a:moveTo>
                    <a:pt x="942" y="1"/>
                  </a:moveTo>
                  <a:cubicBezTo>
                    <a:pt x="939" y="1"/>
                    <a:pt x="937" y="2"/>
                    <a:pt x="937" y="5"/>
                  </a:cubicBezTo>
                  <a:cubicBezTo>
                    <a:pt x="598" y="290"/>
                    <a:pt x="286" y="602"/>
                    <a:pt x="0" y="941"/>
                  </a:cubicBezTo>
                  <a:cubicBezTo>
                    <a:pt x="0" y="950"/>
                    <a:pt x="0" y="959"/>
                    <a:pt x="9" y="968"/>
                  </a:cubicBezTo>
                  <a:lnTo>
                    <a:pt x="18" y="968"/>
                  </a:lnTo>
                  <a:cubicBezTo>
                    <a:pt x="27" y="968"/>
                    <a:pt x="27" y="968"/>
                    <a:pt x="36" y="959"/>
                  </a:cubicBezTo>
                  <a:cubicBezTo>
                    <a:pt x="313" y="629"/>
                    <a:pt x="625" y="317"/>
                    <a:pt x="955" y="32"/>
                  </a:cubicBezTo>
                  <a:cubicBezTo>
                    <a:pt x="964" y="32"/>
                    <a:pt x="964" y="14"/>
                    <a:pt x="964" y="5"/>
                  </a:cubicBezTo>
                  <a:cubicBezTo>
                    <a:pt x="958" y="5"/>
                    <a:pt x="948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30"/>
            <p:cNvSpPr/>
            <p:nvPr/>
          </p:nvSpPr>
          <p:spPr>
            <a:xfrm>
              <a:off x="866935" y="521182"/>
              <a:ext cx="77221" cy="72059"/>
            </a:xfrm>
            <a:custGeom>
              <a:avLst/>
              <a:gdLst/>
              <a:ahLst/>
              <a:cxnLst/>
              <a:rect l="l" t="t" r="r" b="b"/>
              <a:pathLst>
                <a:path w="1241" h="1158" extrusionOk="0">
                  <a:moveTo>
                    <a:pt x="1218" y="0"/>
                  </a:moveTo>
                  <a:cubicBezTo>
                    <a:pt x="1214" y="0"/>
                    <a:pt x="1209" y="2"/>
                    <a:pt x="1205" y="7"/>
                  </a:cubicBezTo>
                  <a:cubicBezTo>
                    <a:pt x="786" y="355"/>
                    <a:pt x="384" y="730"/>
                    <a:pt x="1" y="1122"/>
                  </a:cubicBezTo>
                  <a:cubicBezTo>
                    <a:pt x="1" y="1131"/>
                    <a:pt x="1" y="1149"/>
                    <a:pt x="10" y="1149"/>
                  </a:cubicBezTo>
                  <a:cubicBezTo>
                    <a:pt x="10" y="1158"/>
                    <a:pt x="10" y="1158"/>
                    <a:pt x="18" y="1158"/>
                  </a:cubicBezTo>
                  <a:cubicBezTo>
                    <a:pt x="27" y="1158"/>
                    <a:pt x="27" y="1158"/>
                    <a:pt x="27" y="1149"/>
                  </a:cubicBezTo>
                  <a:cubicBezTo>
                    <a:pt x="402" y="756"/>
                    <a:pt x="812" y="382"/>
                    <a:pt x="1232" y="34"/>
                  </a:cubicBezTo>
                  <a:cubicBezTo>
                    <a:pt x="1241" y="25"/>
                    <a:pt x="1241" y="16"/>
                    <a:pt x="1232" y="7"/>
                  </a:cubicBezTo>
                  <a:cubicBezTo>
                    <a:pt x="1227" y="2"/>
                    <a:pt x="1223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30"/>
            <p:cNvSpPr/>
            <p:nvPr/>
          </p:nvSpPr>
          <p:spPr>
            <a:xfrm>
              <a:off x="880812" y="533939"/>
              <a:ext cx="84439" cy="80958"/>
            </a:xfrm>
            <a:custGeom>
              <a:avLst/>
              <a:gdLst/>
              <a:ahLst/>
              <a:cxnLst/>
              <a:rect l="l" t="t" r="r" b="b"/>
              <a:pathLst>
                <a:path w="1357" h="1301" extrusionOk="0">
                  <a:moveTo>
                    <a:pt x="1334" y="0"/>
                  </a:moveTo>
                  <a:cubicBezTo>
                    <a:pt x="1330" y="0"/>
                    <a:pt x="1325" y="3"/>
                    <a:pt x="1321" y="7"/>
                  </a:cubicBezTo>
                  <a:cubicBezTo>
                    <a:pt x="857" y="391"/>
                    <a:pt x="411" y="810"/>
                    <a:pt x="10" y="1265"/>
                  </a:cubicBezTo>
                  <a:cubicBezTo>
                    <a:pt x="1" y="1274"/>
                    <a:pt x="1" y="1283"/>
                    <a:pt x="10" y="1292"/>
                  </a:cubicBezTo>
                  <a:cubicBezTo>
                    <a:pt x="10" y="1292"/>
                    <a:pt x="18" y="1301"/>
                    <a:pt x="18" y="1301"/>
                  </a:cubicBezTo>
                  <a:cubicBezTo>
                    <a:pt x="27" y="1301"/>
                    <a:pt x="27" y="1292"/>
                    <a:pt x="36" y="1292"/>
                  </a:cubicBezTo>
                  <a:cubicBezTo>
                    <a:pt x="438" y="837"/>
                    <a:pt x="875" y="417"/>
                    <a:pt x="1348" y="34"/>
                  </a:cubicBezTo>
                  <a:cubicBezTo>
                    <a:pt x="1357" y="25"/>
                    <a:pt x="1357" y="16"/>
                    <a:pt x="1348" y="7"/>
                  </a:cubicBezTo>
                  <a:cubicBezTo>
                    <a:pt x="1343" y="3"/>
                    <a:pt x="1339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30"/>
            <p:cNvSpPr/>
            <p:nvPr/>
          </p:nvSpPr>
          <p:spPr>
            <a:xfrm>
              <a:off x="908564" y="527841"/>
              <a:ext cx="92777" cy="93155"/>
            </a:xfrm>
            <a:custGeom>
              <a:avLst/>
              <a:gdLst/>
              <a:ahLst/>
              <a:cxnLst/>
              <a:rect l="l" t="t" r="r" b="b"/>
              <a:pathLst>
                <a:path w="1491" h="1497" extrusionOk="0">
                  <a:moveTo>
                    <a:pt x="1474" y="0"/>
                  </a:moveTo>
                  <a:cubicBezTo>
                    <a:pt x="1468" y="0"/>
                    <a:pt x="1464" y="3"/>
                    <a:pt x="1464" y="7"/>
                  </a:cubicBezTo>
                  <a:cubicBezTo>
                    <a:pt x="937" y="453"/>
                    <a:pt x="456" y="944"/>
                    <a:pt x="1" y="1470"/>
                  </a:cubicBezTo>
                  <a:cubicBezTo>
                    <a:pt x="1" y="1470"/>
                    <a:pt x="1" y="1488"/>
                    <a:pt x="10" y="1497"/>
                  </a:cubicBezTo>
                  <a:lnTo>
                    <a:pt x="19" y="1497"/>
                  </a:lnTo>
                  <a:cubicBezTo>
                    <a:pt x="27" y="1497"/>
                    <a:pt x="27" y="1497"/>
                    <a:pt x="36" y="1488"/>
                  </a:cubicBezTo>
                  <a:cubicBezTo>
                    <a:pt x="482" y="970"/>
                    <a:pt x="964" y="480"/>
                    <a:pt x="1482" y="34"/>
                  </a:cubicBezTo>
                  <a:cubicBezTo>
                    <a:pt x="1491" y="25"/>
                    <a:pt x="1491" y="16"/>
                    <a:pt x="1491" y="7"/>
                  </a:cubicBezTo>
                  <a:cubicBezTo>
                    <a:pt x="1486" y="3"/>
                    <a:pt x="1479" y="0"/>
                    <a:pt x="1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30"/>
            <p:cNvSpPr/>
            <p:nvPr/>
          </p:nvSpPr>
          <p:spPr>
            <a:xfrm>
              <a:off x="926360" y="525476"/>
              <a:ext cx="105534" cy="103858"/>
            </a:xfrm>
            <a:custGeom>
              <a:avLst/>
              <a:gdLst/>
              <a:ahLst/>
              <a:cxnLst/>
              <a:rect l="l" t="t" r="r" b="b"/>
              <a:pathLst>
                <a:path w="1696" h="1669" extrusionOk="0">
                  <a:moveTo>
                    <a:pt x="1659" y="0"/>
                  </a:moveTo>
                  <a:cubicBezTo>
                    <a:pt x="1089" y="518"/>
                    <a:pt x="535" y="1071"/>
                    <a:pt x="9" y="1642"/>
                  </a:cubicBezTo>
                  <a:cubicBezTo>
                    <a:pt x="0" y="1651"/>
                    <a:pt x="0" y="1660"/>
                    <a:pt x="9" y="1669"/>
                  </a:cubicBezTo>
                  <a:lnTo>
                    <a:pt x="36" y="1669"/>
                  </a:lnTo>
                  <a:cubicBezTo>
                    <a:pt x="562" y="1098"/>
                    <a:pt x="1115" y="545"/>
                    <a:pt x="1686" y="27"/>
                  </a:cubicBezTo>
                  <a:cubicBezTo>
                    <a:pt x="1695" y="27"/>
                    <a:pt x="1695" y="9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30"/>
            <p:cNvSpPr/>
            <p:nvPr/>
          </p:nvSpPr>
          <p:spPr>
            <a:xfrm>
              <a:off x="948015" y="527281"/>
              <a:ext cx="117730" cy="110952"/>
            </a:xfrm>
            <a:custGeom>
              <a:avLst/>
              <a:gdLst/>
              <a:ahLst/>
              <a:cxnLst/>
              <a:rect l="l" t="t" r="r" b="b"/>
              <a:pathLst>
                <a:path w="1892" h="1783" extrusionOk="0">
                  <a:moveTo>
                    <a:pt x="1869" y="0"/>
                  </a:moveTo>
                  <a:cubicBezTo>
                    <a:pt x="1865" y="0"/>
                    <a:pt x="1860" y="3"/>
                    <a:pt x="1856" y="7"/>
                  </a:cubicBezTo>
                  <a:lnTo>
                    <a:pt x="9" y="1756"/>
                  </a:lnTo>
                  <a:cubicBezTo>
                    <a:pt x="0" y="1756"/>
                    <a:pt x="0" y="1773"/>
                    <a:pt x="9" y="1782"/>
                  </a:cubicBezTo>
                  <a:lnTo>
                    <a:pt x="36" y="1782"/>
                  </a:lnTo>
                  <a:lnTo>
                    <a:pt x="1882" y="34"/>
                  </a:lnTo>
                  <a:cubicBezTo>
                    <a:pt x="1891" y="25"/>
                    <a:pt x="1891" y="16"/>
                    <a:pt x="1882" y="7"/>
                  </a:cubicBezTo>
                  <a:cubicBezTo>
                    <a:pt x="1878" y="3"/>
                    <a:pt x="1874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30"/>
            <p:cNvSpPr/>
            <p:nvPr/>
          </p:nvSpPr>
          <p:spPr>
            <a:xfrm>
              <a:off x="979625" y="516702"/>
              <a:ext cx="137206" cy="126509"/>
            </a:xfrm>
            <a:custGeom>
              <a:avLst/>
              <a:gdLst/>
              <a:ahLst/>
              <a:cxnLst/>
              <a:rect l="l" t="t" r="r" b="b"/>
              <a:pathLst>
                <a:path w="2205" h="2033" extrusionOk="0">
                  <a:moveTo>
                    <a:pt x="2182" y="1"/>
                  </a:moveTo>
                  <a:cubicBezTo>
                    <a:pt x="2177" y="1"/>
                    <a:pt x="2173" y="3"/>
                    <a:pt x="2168" y="8"/>
                  </a:cubicBezTo>
                  <a:cubicBezTo>
                    <a:pt x="1410" y="623"/>
                    <a:pt x="688" y="1301"/>
                    <a:pt x="1" y="2006"/>
                  </a:cubicBezTo>
                  <a:cubicBezTo>
                    <a:pt x="1" y="2006"/>
                    <a:pt x="1" y="2024"/>
                    <a:pt x="1" y="2024"/>
                  </a:cubicBezTo>
                  <a:cubicBezTo>
                    <a:pt x="10" y="2033"/>
                    <a:pt x="10" y="2033"/>
                    <a:pt x="18" y="2033"/>
                  </a:cubicBezTo>
                  <a:cubicBezTo>
                    <a:pt x="18" y="2033"/>
                    <a:pt x="27" y="2033"/>
                    <a:pt x="27" y="2024"/>
                  </a:cubicBezTo>
                  <a:cubicBezTo>
                    <a:pt x="705" y="1328"/>
                    <a:pt x="1437" y="650"/>
                    <a:pt x="2195" y="34"/>
                  </a:cubicBezTo>
                  <a:cubicBezTo>
                    <a:pt x="2204" y="25"/>
                    <a:pt x="2204" y="16"/>
                    <a:pt x="2195" y="8"/>
                  </a:cubicBezTo>
                  <a:cubicBezTo>
                    <a:pt x="2191" y="3"/>
                    <a:pt x="2186" y="1"/>
                    <a:pt x="2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30"/>
            <p:cNvSpPr/>
            <p:nvPr/>
          </p:nvSpPr>
          <p:spPr>
            <a:xfrm>
              <a:off x="1012915" y="510044"/>
              <a:ext cx="137206" cy="129869"/>
            </a:xfrm>
            <a:custGeom>
              <a:avLst/>
              <a:gdLst/>
              <a:ahLst/>
              <a:cxnLst/>
              <a:rect l="l" t="t" r="r" b="b"/>
              <a:pathLst>
                <a:path w="2205" h="2087" extrusionOk="0">
                  <a:moveTo>
                    <a:pt x="2191" y="1"/>
                  </a:moveTo>
                  <a:cubicBezTo>
                    <a:pt x="2187" y="1"/>
                    <a:pt x="2182" y="3"/>
                    <a:pt x="2178" y="8"/>
                  </a:cubicBezTo>
                  <a:lnTo>
                    <a:pt x="10" y="2050"/>
                  </a:lnTo>
                  <a:cubicBezTo>
                    <a:pt x="1" y="2059"/>
                    <a:pt x="1" y="2068"/>
                    <a:pt x="10" y="2077"/>
                  </a:cubicBezTo>
                  <a:cubicBezTo>
                    <a:pt x="10" y="2077"/>
                    <a:pt x="19" y="2086"/>
                    <a:pt x="19" y="2086"/>
                  </a:cubicBezTo>
                  <a:cubicBezTo>
                    <a:pt x="28" y="2086"/>
                    <a:pt x="28" y="2077"/>
                    <a:pt x="37" y="2077"/>
                  </a:cubicBezTo>
                  <a:lnTo>
                    <a:pt x="2204" y="34"/>
                  </a:lnTo>
                  <a:cubicBezTo>
                    <a:pt x="2204" y="25"/>
                    <a:pt x="2204" y="16"/>
                    <a:pt x="2204" y="8"/>
                  </a:cubicBezTo>
                  <a:cubicBezTo>
                    <a:pt x="2200" y="3"/>
                    <a:pt x="2195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30"/>
            <p:cNvSpPr/>
            <p:nvPr/>
          </p:nvSpPr>
          <p:spPr>
            <a:xfrm>
              <a:off x="1051246" y="502825"/>
              <a:ext cx="135526" cy="131487"/>
            </a:xfrm>
            <a:custGeom>
              <a:avLst/>
              <a:gdLst/>
              <a:ahLst/>
              <a:cxnLst/>
              <a:rect l="l" t="t" r="r" b="b"/>
              <a:pathLst>
                <a:path w="2178" h="2113" extrusionOk="0">
                  <a:moveTo>
                    <a:pt x="2155" y="1"/>
                  </a:moveTo>
                  <a:cubicBezTo>
                    <a:pt x="2150" y="1"/>
                    <a:pt x="2146" y="3"/>
                    <a:pt x="2141" y="8"/>
                  </a:cubicBezTo>
                  <a:cubicBezTo>
                    <a:pt x="1446" y="703"/>
                    <a:pt x="723" y="1408"/>
                    <a:pt x="0" y="2077"/>
                  </a:cubicBezTo>
                  <a:cubicBezTo>
                    <a:pt x="0" y="2086"/>
                    <a:pt x="0" y="2104"/>
                    <a:pt x="0" y="2104"/>
                  </a:cubicBezTo>
                  <a:cubicBezTo>
                    <a:pt x="9" y="2113"/>
                    <a:pt x="9" y="2113"/>
                    <a:pt x="18" y="2113"/>
                  </a:cubicBezTo>
                  <a:cubicBezTo>
                    <a:pt x="18" y="2113"/>
                    <a:pt x="27" y="2113"/>
                    <a:pt x="27" y="2104"/>
                  </a:cubicBezTo>
                  <a:cubicBezTo>
                    <a:pt x="750" y="1435"/>
                    <a:pt x="1472" y="730"/>
                    <a:pt x="2168" y="34"/>
                  </a:cubicBezTo>
                  <a:cubicBezTo>
                    <a:pt x="2177" y="25"/>
                    <a:pt x="2177" y="16"/>
                    <a:pt x="2168" y="8"/>
                  </a:cubicBezTo>
                  <a:cubicBezTo>
                    <a:pt x="2164" y="3"/>
                    <a:pt x="2159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30"/>
            <p:cNvSpPr/>
            <p:nvPr/>
          </p:nvSpPr>
          <p:spPr>
            <a:xfrm>
              <a:off x="1082296" y="550056"/>
              <a:ext cx="91657" cy="85936"/>
            </a:xfrm>
            <a:custGeom>
              <a:avLst/>
              <a:gdLst/>
              <a:ahLst/>
              <a:cxnLst/>
              <a:rect l="l" t="t" r="r" b="b"/>
              <a:pathLst>
                <a:path w="1473" h="1381" extrusionOk="0">
                  <a:moveTo>
                    <a:pt x="1456" y="0"/>
                  </a:moveTo>
                  <a:cubicBezTo>
                    <a:pt x="1451" y="0"/>
                    <a:pt x="1446" y="2"/>
                    <a:pt x="1446" y="7"/>
                  </a:cubicBezTo>
                  <a:lnTo>
                    <a:pt x="10" y="1345"/>
                  </a:lnTo>
                  <a:cubicBezTo>
                    <a:pt x="1" y="1354"/>
                    <a:pt x="1" y="1363"/>
                    <a:pt x="10" y="1372"/>
                  </a:cubicBezTo>
                  <a:cubicBezTo>
                    <a:pt x="10" y="1372"/>
                    <a:pt x="10" y="1381"/>
                    <a:pt x="19" y="1381"/>
                  </a:cubicBezTo>
                  <a:cubicBezTo>
                    <a:pt x="28" y="1381"/>
                    <a:pt x="28" y="1372"/>
                    <a:pt x="28" y="1372"/>
                  </a:cubicBezTo>
                  <a:lnTo>
                    <a:pt x="1464" y="34"/>
                  </a:lnTo>
                  <a:cubicBezTo>
                    <a:pt x="1473" y="25"/>
                    <a:pt x="1473" y="16"/>
                    <a:pt x="1473" y="7"/>
                  </a:cubicBezTo>
                  <a:cubicBezTo>
                    <a:pt x="1468" y="2"/>
                    <a:pt x="1462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30"/>
            <p:cNvSpPr/>
            <p:nvPr/>
          </p:nvSpPr>
          <p:spPr>
            <a:xfrm>
              <a:off x="1112289" y="599465"/>
              <a:ext cx="33913" cy="28189"/>
            </a:xfrm>
            <a:custGeom>
              <a:avLst/>
              <a:gdLst/>
              <a:ahLst/>
              <a:cxnLst/>
              <a:rect l="l" t="t" r="r" b="b"/>
              <a:pathLst>
                <a:path w="545" h="453" extrusionOk="0">
                  <a:moveTo>
                    <a:pt x="532" y="0"/>
                  </a:moveTo>
                  <a:cubicBezTo>
                    <a:pt x="527" y="0"/>
                    <a:pt x="523" y="2"/>
                    <a:pt x="518" y="7"/>
                  </a:cubicBezTo>
                  <a:lnTo>
                    <a:pt x="10" y="417"/>
                  </a:lnTo>
                  <a:cubicBezTo>
                    <a:pt x="1" y="426"/>
                    <a:pt x="1" y="435"/>
                    <a:pt x="1" y="444"/>
                  </a:cubicBezTo>
                  <a:cubicBezTo>
                    <a:pt x="10" y="453"/>
                    <a:pt x="10" y="453"/>
                    <a:pt x="19" y="453"/>
                  </a:cubicBezTo>
                  <a:cubicBezTo>
                    <a:pt x="19" y="453"/>
                    <a:pt x="27" y="453"/>
                    <a:pt x="27" y="444"/>
                  </a:cubicBezTo>
                  <a:lnTo>
                    <a:pt x="536" y="34"/>
                  </a:lnTo>
                  <a:cubicBezTo>
                    <a:pt x="545" y="34"/>
                    <a:pt x="545" y="16"/>
                    <a:pt x="545" y="7"/>
                  </a:cubicBezTo>
                  <a:cubicBezTo>
                    <a:pt x="540" y="2"/>
                    <a:pt x="53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30"/>
            <p:cNvSpPr/>
            <p:nvPr/>
          </p:nvSpPr>
          <p:spPr>
            <a:xfrm>
              <a:off x="937436" y="574947"/>
              <a:ext cx="439184" cy="423583"/>
            </a:xfrm>
            <a:custGeom>
              <a:avLst/>
              <a:gdLst/>
              <a:ahLst/>
              <a:cxnLst/>
              <a:rect l="l" t="t" r="r" b="b"/>
              <a:pathLst>
                <a:path w="7058" h="6807" extrusionOk="0">
                  <a:moveTo>
                    <a:pt x="4600" y="0"/>
                  </a:moveTo>
                  <a:cubicBezTo>
                    <a:pt x="4550" y="0"/>
                    <a:pt x="4498" y="3"/>
                    <a:pt x="4443" y="8"/>
                  </a:cubicBezTo>
                  <a:cubicBezTo>
                    <a:pt x="3640" y="80"/>
                    <a:pt x="2873" y="419"/>
                    <a:pt x="2231" y="909"/>
                  </a:cubicBezTo>
                  <a:cubicBezTo>
                    <a:pt x="1597" y="1400"/>
                    <a:pt x="1071" y="2033"/>
                    <a:pt x="670" y="2729"/>
                  </a:cubicBezTo>
                  <a:cubicBezTo>
                    <a:pt x="313" y="3327"/>
                    <a:pt x="36" y="3978"/>
                    <a:pt x="18" y="4674"/>
                  </a:cubicBezTo>
                  <a:cubicBezTo>
                    <a:pt x="1" y="5361"/>
                    <a:pt x="277" y="6083"/>
                    <a:pt x="848" y="6467"/>
                  </a:cubicBezTo>
                  <a:cubicBezTo>
                    <a:pt x="1202" y="6715"/>
                    <a:pt x="1631" y="6807"/>
                    <a:pt x="2069" y="6807"/>
                  </a:cubicBezTo>
                  <a:cubicBezTo>
                    <a:pt x="2293" y="6807"/>
                    <a:pt x="2519" y="6783"/>
                    <a:pt x="2739" y="6744"/>
                  </a:cubicBezTo>
                  <a:cubicBezTo>
                    <a:pt x="4443" y="6431"/>
                    <a:pt x="5951" y="5209"/>
                    <a:pt x="6620" y="3612"/>
                  </a:cubicBezTo>
                  <a:cubicBezTo>
                    <a:pt x="6923" y="2881"/>
                    <a:pt x="7057" y="2069"/>
                    <a:pt x="6914" y="1293"/>
                  </a:cubicBezTo>
                  <a:cubicBezTo>
                    <a:pt x="6843" y="945"/>
                    <a:pt x="6691" y="561"/>
                    <a:pt x="6352" y="428"/>
                  </a:cubicBezTo>
                  <a:cubicBezTo>
                    <a:pt x="6049" y="303"/>
                    <a:pt x="5701" y="338"/>
                    <a:pt x="5389" y="205"/>
                  </a:cubicBezTo>
                  <a:cubicBezTo>
                    <a:pt x="5116" y="83"/>
                    <a:pt x="4888" y="0"/>
                    <a:pt x="4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30"/>
            <p:cNvSpPr/>
            <p:nvPr/>
          </p:nvSpPr>
          <p:spPr>
            <a:xfrm>
              <a:off x="925800" y="574698"/>
              <a:ext cx="487968" cy="431050"/>
            </a:xfrm>
            <a:custGeom>
              <a:avLst/>
              <a:gdLst/>
              <a:ahLst/>
              <a:cxnLst/>
              <a:rect l="l" t="t" r="r" b="b"/>
              <a:pathLst>
                <a:path w="7842" h="6927" extrusionOk="0">
                  <a:moveTo>
                    <a:pt x="4781" y="1"/>
                  </a:moveTo>
                  <a:cubicBezTo>
                    <a:pt x="4731" y="1"/>
                    <a:pt x="4681" y="4"/>
                    <a:pt x="4631" y="12"/>
                  </a:cubicBezTo>
                  <a:lnTo>
                    <a:pt x="4631" y="12"/>
                  </a:lnTo>
                  <a:cubicBezTo>
                    <a:pt x="4680" y="5"/>
                    <a:pt x="4729" y="1"/>
                    <a:pt x="4777" y="1"/>
                  </a:cubicBezTo>
                  <a:cubicBezTo>
                    <a:pt x="5180" y="1"/>
                    <a:pt x="5542" y="243"/>
                    <a:pt x="5933" y="307"/>
                  </a:cubicBezTo>
                  <a:cubicBezTo>
                    <a:pt x="6816" y="369"/>
                    <a:pt x="7048" y="788"/>
                    <a:pt x="7119" y="1618"/>
                  </a:cubicBezTo>
                  <a:cubicBezTo>
                    <a:pt x="7271" y="4098"/>
                    <a:pt x="5130" y="6310"/>
                    <a:pt x="2748" y="6658"/>
                  </a:cubicBezTo>
                  <a:cubicBezTo>
                    <a:pt x="2575" y="6688"/>
                    <a:pt x="2407" y="6703"/>
                    <a:pt x="2247" y="6703"/>
                  </a:cubicBezTo>
                  <a:cubicBezTo>
                    <a:pt x="1027" y="6703"/>
                    <a:pt x="208" y="5857"/>
                    <a:pt x="295" y="4508"/>
                  </a:cubicBezTo>
                  <a:cubicBezTo>
                    <a:pt x="321" y="4071"/>
                    <a:pt x="464" y="3643"/>
                    <a:pt x="643" y="3242"/>
                  </a:cubicBezTo>
                  <a:cubicBezTo>
                    <a:pt x="1383" y="1645"/>
                    <a:pt x="2801" y="182"/>
                    <a:pt x="4630" y="12"/>
                  </a:cubicBezTo>
                  <a:lnTo>
                    <a:pt x="4630" y="12"/>
                  </a:lnTo>
                  <a:cubicBezTo>
                    <a:pt x="3738" y="93"/>
                    <a:pt x="2891" y="503"/>
                    <a:pt x="2204" y="1074"/>
                  </a:cubicBezTo>
                  <a:cubicBezTo>
                    <a:pt x="1214" y="1939"/>
                    <a:pt x="321" y="3161"/>
                    <a:pt x="143" y="4491"/>
                  </a:cubicBezTo>
                  <a:cubicBezTo>
                    <a:pt x="0" y="5966"/>
                    <a:pt x="923" y="6927"/>
                    <a:pt x="2265" y="6927"/>
                  </a:cubicBezTo>
                  <a:cubicBezTo>
                    <a:pt x="2431" y="6927"/>
                    <a:pt x="2605" y="6912"/>
                    <a:pt x="2784" y="6881"/>
                  </a:cubicBezTo>
                  <a:cubicBezTo>
                    <a:pt x="5460" y="6507"/>
                    <a:pt x="7842" y="3661"/>
                    <a:pt x="7021" y="958"/>
                  </a:cubicBezTo>
                  <a:cubicBezTo>
                    <a:pt x="6834" y="440"/>
                    <a:pt x="6423" y="351"/>
                    <a:pt x="5933" y="298"/>
                  </a:cubicBezTo>
                  <a:cubicBezTo>
                    <a:pt x="5544" y="234"/>
                    <a:pt x="5183" y="1"/>
                    <a:pt x="4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30"/>
            <p:cNvSpPr/>
            <p:nvPr/>
          </p:nvSpPr>
          <p:spPr>
            <a:xfrm>
              <a:off x="979065" y="718070"/>
              <a:ext cx="380319" cy="210827"/>
            </a:xfrm>
            <a:custGeom>
              <a:avLst/>
              <a:gdLst/>
              <a:ahLst/>
              <a:cxnLst/>
              <a:rect l="l" t="t" r="r" b="b"/>
              <a:pathLst>
                <a:path w="6112" h="3388" extrusionOk="0">
                  <a:moveTo>
                    <a:pt x="6112" y="1"/>
                  </a:moveTo>
                  <a:lnTo>
                    <a:pt x="6112" y="1"/>
                  </a:lnTo>
                  <a:cubicBezTo>
                    <a:pt x="5826" y="590"/>
                    <a:pt x="5407" y="1098"/>
                    <a:pt x="4934" y="1535"/>
                  </a:cubicBezTo>
                  <a:cubicBezTo>
                    <a:pt x="4452" y="1964"/>
                    <a:pt x="3908" y="2320"/>
                    <a:pt x="3328" y="2615"/>
                  </a:cubicBezTo>
                  <a:cubicBezTo>
                    <a:pt x="2766" y="2900"/>
                    <a:pt x="2160" y="3177"/>
                    <a:pt x="1526" y="3221"/>
                  </a:cubicBezTo>
                  <a:cubicBezTo>
                    <a:pt x="1493" y="3223"/>
                    <a:pt x="1460" y="3224"/>
                    <a:pt x="1427" y="3224"/>
                  </a:cubicBezTo>
                  <a:cubicBezTo>
                    <a:pt x="829" y="3224"/>
                    <a:pt x="187" y="2920"/>
                    <a:pt x="1" y="2320"/>
                  </a:cubicBezTo>
                  <a:lnTo>
                    <a:pt x="1" y="2320"/>
                  </a:lnTo>
                  <a:cubicBezTo>
                    <a:pt x="72" y="2829"/>
                    <a:pt x="545" y="3195"/>
                    <a:pt x="1018" y="3328"/>
                  </a:cubicBezTo>
                  <a:cubicBezTo>
                    <a:pt x="1173" y="3369"/>
                    <a:pt x="1337" y="3387"/>
                    <a:pt x="1506" y="3387"/>
                  </a:cubicBezTo>
                  <a:cubicBezTo>
                    <a:pt x="2734" y="3387"/>
                    <a:pt x="4274" y="2420"/>
                    <a:pt x="5050" y="1660"/>
                  </a:cubicBezTo>
                  <a:cubicBezTo>
                    <a:pt x="5523" y="1196"/>
                    <a:pt x="5906" y="625"/>
                    <a:pt x="6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30"/>
            <p:cNvSpPr/>
            <p:nvPr/>
          </p:nvSpPr>
          <p:spPr>
            <a:xfrm>
              <a:off x="1031956" y="591624"/>
              <a:ext cx="251949" cy="324952"/>
            </a:xfrm>
            <a:custGeom>
              <a:avLst/>
              <a:gdLst/>
              <a:ahLst/>
              <a:cxnLst/>
              <a:rect l="l" t="t" r="r" b="b"/>
              <a:pathLst>
                <a:path w="4049" h="5222" extrusionOk="0">
                  <a:moveTo>
                    <a:pt x="3920" y="1"/>
                  </a:moveTo>
                  <a:cubicBezTo>
                    <a:pt x="3433" y="1"/>
                    <a:pt x="2436" y="1095"/>
                    <a:pt x="2193" y="1355"/>
                  </a:cubicBezTo>
                  <a:cubicBezTo>
                    <a:pt x="1613" y="1953"/>
                    <a:pt x="1122" y="2622"/>
                    <a:pt x="721" y="3353"/>
                  </a:cubicBezTo>
                  <a:cubicBezTo>
                    <a:pt x="507" y="3755"/>
                    <a:pt x="319" y="4174"/>
                    <a:pt x="159" y="4602"/>
                  </a:cubicBezTo>
                  <a:cubicBezTo>
                    <a:pt x="114" y="4736"/>
                    <a:pt x="70" y="4861"/>
                    <a:pt x="34" y="4986"/>
                  </a:cubicBezTo>
                  <a:cubicBezTo>
                    <a:pt x="1" y="5119"/>
                    <a:pt x="106" y="5222"/>
                    <a:pt x="217" y="5222"/>
                  </a:cubicBezTo>
                  <a:cubicBezTo>
                    <a:pt x="255" y="5222"/>
                    <a:pt x="294" y="5209"/>
                    <a:pt x="328" y="5182"/>
                  </a:cubicBezTo>
                  <a:cubicBezTo>
                    <a:pt x="328" y="5173"/>
                    <a:pt x="337" y="5173"/>
                    <a:pt x="337" y="5173"/>
                  </a:cubicBezTo>
                  <a:cubicBezTo>
                    <a:pt x="774" y="4798"/>
                    <a:pt x="1060" y="4290"/>
                    <a:pt x="1399" y="3835"/>
                  </a:cubicBezTo>
                  <a:cubicBezTo>
                    <a:pt x="1872" y="3211"/>
                    <a:pt x="2443" y="2666"/>
                    <a:pt x="2951" y="2078"/>
                  </a:cubicBezTo>
                  <a:cubicBezTo>
                    <a:pt x="3433" y="1516"/>
                    <a:pt x="3968" y="793"/>
                    <a:pt x="4048" y="35"/>
                  </a:cubicBezTo>
                  <a:cubicBezTo>
                    <a:pt x="4011" y="11"/>
                    <a:pt x="3968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30"/>
            <p:cNvSpPr/>
            <p:nvPr/>
          </p:nvSpPr>
          <p:spPr>
            <a:xfrm>
              <a:off x="989083" y="687019"/>
              <a:ext cx="172674" cy="210453"/>
            </a:xfrm>
            <a:custGeom>
              <a:avLst/>
              <a:gdLst/>
              <a:ahLst/>
              <a:cxnLst/>
              <a:rect l="l" t="t" r="r" b="b"/>
              <a:pathLst>
                <a:path w="2775" h="3382" extrusionOk="0">
                  <a:moveTo>
                    <a:pt x="2739" y="0"/>
                  </a:moveTo>
                  <a:lnTo>
                    <a:pt x="1526" y="607"/>
                  </a:lnTo>
                  <a:cubicBezTo>
                    <a:pt x="1303" y="723"/>
                    <a:pt x="1071" y="839"/>
                    <a:pt x="866" y="991"/>
                  </a:cubicBezTo>
                  <a:cubicBezTo>
                    <a:pt x="473" y="1276"/>
                    <a:pt x="205" y="1669"/>
                    <a:pt x="107" y="2097"/>
                  </a:cubicBezTo>
                  <a:cubicBezTo>
                    <a:pt x="0" y="2561"/>
                    <a:pt x="116" y="3051"/>
                    <a:pt x="420" y="3373"/>
                  </a:cubicBezTo>
                  <a:cubicBezTo>
                    <a:pt x="420" y="3373"/>
                    <a:pt x="428" y="3381"/>
                    <a:pt x="428" y="3381"/>
                  </a:cubicBezTo>
                  <a:cubicBezTo>
                    <a:pt x="437" y="3381"/>
                    <a:pt x="437" y="3381"/>
                    <a:pt x="446" y="3373"/>
                  </a:cubicBezTo>
                  <a:cubicBezTo>
                    <a:pt x="455" y="3364"/>
                    <a:pt x="455" y="3355"/>
                    <a:pt x="446" y="3346"/>
                  </a:cubicBezTo>
                  <a:cubicBezTo>
                    <a:pt x="152" y="3034"/>
                    <a:pt x="36" y="2552"/>
                    <a:pt x="143" y="2106"/>
                  </a:cubicBezTo>
                  <a:cubicBezTo>
                    <a:pt x="232" y="1686"/>
                    <a:pt x="500" y="1303"/>
                    <a:pt x="883" y="1026"/>
                  </a:cubicBezTo>
                  <a:cubicBezTo>
                    <a:pt x="1089" y="875"/>
                    <a:pt x="1321" y="759"/>
                    <a:pt x="1544" y="643"/>
                  </a:cubicBezTo>
                  <a:lnTo>
                    <a:pt x="2757" y="36"/>
                  </a:lnTo>
                  <a:cubicBezTo>
                    <a:pt x="2766" y="27"/>
                    <a:pt x="2775" y="18"/>
                    <a:pt x="2766" y="9"/>
                  </a:cubicBezTo>
                  <a:cubicBezTo>
                    <a:pt x="2766" y="0"/>
                    <a:pt x="2748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30"/>
            <p:cNvSpPr/>
            <p:nvPr/>
          </p:nvSpPr>
          <p:spPr>
            <a:xfrm>
              <a:off x="1044028" y="926283"/>
              <a:ext cx="57247" cy="57809"/>
            </a:xfrm>
            <a:custGeom>
              <a:avLst/>
              <a:gdLst/>
              <a:ahLst/>
              <a:cxnLst/>
              <a:rect l="l" t="t" r="r" b="b"/>
              <a:pathLst>
                <a:path w="920" h="929" extrusionOk="0">
                  <a:moveTo>
                    <a:pt x="857" y="0"/>
                  </a:moveTo>
                  <a:cubicBezTo>
                    <a:pt x="848" y="9"/>
                    <a:pt x="839" y="18"/>
                    <a:pt x="839" y="27"/>
                  </a:cubicBezTo>
                  <a:cubicBezTo>
                    <a:pt x="884" y="330"/>
                    <a:pt x="696" y="660"/>
                    <a:pt x="411" y="776"/>
                  </a:cubicBezTo>
                  <a:cubicBezTo>
                    <a:pt x="348" y="803"/>
                    <a:pt x="286" y="821"/>
                    <a:pt x="223" y="839"/>
                  </a:cubicBezTo>
                  <a:lnTo>
                    <a:pt x="18" y="892"/>
                  </a:lnTo>
                  <a:cubicBezTo>
                    <a:pt x="9" y="901"/>
                    <a:pt x="0" y="910"/>
                    <a:pt x="9" y="919"/>
                  </a:cubicBezTo>
                  <a:cubicBezTo>
                    <a:pt x="9" y="928"/>
                    <a:pt x="18" y="928"/>
                    <a:pt x="27" y="928"/>
                  </a:cubicBezTo>
                  <a:lnTo>
                    <a:pt x="232" y="875"/>
                  </a:lnTo>
                  <a:cubicBezTo>
                    <a:pt x="295" y="857"/>
                    <a:pt x="366" y="839"/>
                    <a:pt x="429" y="812"/>
                  </a:cubicBezTo>
                  <a:cubicBezTo>
                    <a:pt x="723" y="687"/>
                    <a:pt x="919" y="348"/>
                    <a:pt x="875" y="18"/>
                  </a:cubicBezTo>
                  <a:cubicBezTo>
                    <a:pt x="875" y="9"/>
                    <a:pt x="86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30"/>
            <p:cNvSpPr/>
            <p:nvPr/>
          </p:nvSpPr>
          <p:spPr>
            <a:xfrm>
              <a:off x="1007937" y="754349"/>
              <a:ext cx="38393" cy="39888"/>
            </a:xfrm>
            <a:custGeom>
              <a:avLst/>
              <a:gdLst/>
              <a:ahLst/>
              <a:cxnLst/>
              <a:rect l="l" t="t" r="r" b="b"/>
              <a:pathLst>
                <a:path w="617" h="641" extrusionOk="0">
                  <a:moveTo>
                    <a:pt x="594" y="0"/>
                  </a:moveTo>
                  <a:cubicBezTo>
                    <a:pt x="589" y="0"/>
                    <a:pt x="585" y="2"/>
                    <a:pt x="580" y="7"/>
                  </a:cubicBezTo>
                  <a:lnTo>
                    <a:pt x="1" y="613"/>
                  </a:lnTo>
                  <a:cubicBezTo>
                    <a:pt x="1" y="622"/>
                    <a:pt x="1" y="631"/>
                    <a:pt x="1" y="640"/>
                  </a:cubicBezTo>
                  <a:lnTo>
                    <a:pt x="27" y="640"/>
                  </a:lnTo>
                  <a:lnTo>
                    <a:pt x="607" y="34"/>
                  </a:lnTo>
                  <a:cubicBezTo>
                    <a:pt x="616" y="25"/>
                    <a:pt x="616" y="16"/>
                    <a:pt x="607" y="7"/>
                  </a:cubicBezTo>
                  <a:cubicBezTo>
                    <a:pt x="603" y="2"/>
                    <a:pt x="598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30"/>
            <p:cNvSpPr/>
            <p:nvPr/>
          </p:nvSpPr>
          <p:spPr>
            <a:xfrm>
              <a:off x="1000719" y="742650"/>
              <a:ext cx="77781" cy="84318"/>
            </a:xfrm>
            <a:custGeom>
              <a:avLst/>
              <a:gdLst/>
              <a:ahLst/>
              <a:cxnLst/>
              <a:rect l="l" t="t" r="r" b="b"/>
              <a:pathLst>
                <a:path w="1250" h="1355" extrusionOk="0">
                  <a:moveTo>
                    <a:pt x="1231" y="1"/>
                  </a:moveTo>
                  <a:cubicBezTo>
                    <a:pt x="1225" y="1"/>
                    <a:pt x="1218" y="3"/>
                    <a:pt x="1214" y="7"/>
                  </a:cubicBezTo>
                  <a:cubicBezTo>
                    <a:pt x="777" y="409"/>
                    <a:pt x="366" y="846"/>
                    <a:pt x="1" y="1319"/>
                  </a:cubicBezTo>
                  <a:cubicBezTo>
                    <a:pt x="1" y="1328"/>
                    <a:pt x="1" y="1346"/>
                    <a:pt x="10" y="1346"/>
                  </a:cubicBezTo>
                  <a:cubicBezTo>
                    <a:pt x="10" y="1354"/>
                    <a:pt x="18" y="1354"/>
                    <a:pt x="18" y="1354"/>
                  </a:cubicBezTo>
                  <a:cubicBezTo>
                    <a:pt x="27" y="1354"/>
                    <a:pt x="27" y="1346"/>
                    <a:pt x="36" y="1346"/>
                  </a:cubicBezTo>
                  <a:cubicBezTo>
                    <a:pt x="393" y="873"/>
                    <a:pt x="803" y="436"/>
                    <a:pt x="1241" y="34"/>
                  </a:cubicBezTo>
                  <a:cubicBezTo>
                    <a:pt x="1250" y="25"/>
                    <a:pt x="1250" y="16"/>
                    <a:pt x="1241" y="7"/>
                  </a:cubicBezTo>
                  <a:cubicBezTo>
                    <a:pt x="1241" y="3"/>
                    <a:pt x="1236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30"/>
            <p:cNvSpPr/>
            <p:nvPr/>
          </p:nvSpPr>
          <p:spPr>
            <a:xfrm>
              <a:off x="997421" y="733067"/>
              <a:ext cx="107151" cy="119415"/>
            </a:xfrm>
            <a:custGeom>
              <a:avLst/>
              <a:gdLst/>
              <a:ahLst/>
              <a:cxnLst/>
              <a:rect l="l" t="t" r="r" b="b"/>
              <a:pathLst>
                <a:path w="1722" h="1919" extrusionOk="0">
                  <a:moveTo>
                    <a:pt x="1713" y="1"/>
                  </a:moveTo>
                  <a:cubicBezTo>
                    <a:pt x="1704" y="1"/>
                    <a:pt x="1695" y="1"/>
                    <a:pt x="1686" y="10"/>
                  </a:cubicBezTo>
                  <a:cubicBezTo>
                    <a:pt x="1106" y="607"/>
                    <a:pt x="544" y="1241"/>
                    <a:pt x="9" y="1883"/>
                  </a:cubicBezTo>
                  <a:cubicBezTo>
                    <a:pt x="0" y="1892"/>
                    <a:pt x="0" y="1910"/>
                    <a:pt x="9" y="1910"/>
                  </a:cubicBezTo>
                  <a:cubicBezTo>
                    <a:pt x="9" y="1919"/>
                    <a:pt x="18" y="1919"/>
                    <a:pt x="18" y="1919"/>
                  </a:cubicBezTo>
                  <a:cubicBezTo>
                    <a:pt x="27" y="1919"/>
                    <a:pt x="36" y="1919"/>
                    <a:pt x="36" y="1910"/>
                  </a:cubicBezTo>
                  <a:cubicBezTo>
                    <a:pt x="571" y="1268"/>
                    <a:pt x="1142" y="634"/>
                    <a:pt x="1713" y="28"/>
                  </a:cubicBezTo>
                  <a:cubicBezTo>
                    <a:pt x="1722" y="28"/>
                    <a:pt x="1722" y="10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30"/>
            <p:cNvSpPr/>
            <p:nvPr/>
          </p:nvSpPr>
          <p:spPr>
            <a:xfrm>
              <a:off x="1004639" y="798032"/>
              <a:ext cx="68883" cy="70566"/>
            </a:xfrm>
            <a:custGeom>
              <a:avLst/>
              <a:gdLst/>
              <a:ahLst/>
              <a:cxnLst/>
              <a:rect l="l" t="t" r="r" b="b"/>
              <a:pathLst>
                <a:path w="1107" h="1134" extrusionOk="0">
                  <a:moveTo>
                    <a:pt x="1071" y="1"/>
                  </a:moveTo>
                  <a:cubicBezTo>
                    <a:pt x="696" y="348"/>
                    <a:pt x="339" y="714"/>
                    <a:pt x="0" y="1098"/>
                  </a:cubicBezTo>
                  <a:cubicBezTo>
                    <a:pt x="0" y="1107"/>
                    <a:pt x="0" y="1116"/>
                    <a:pt x="9" y="1125"/>
                  </a:cubicBezTo>
                  <a:cubicBezTo>
                    <a:pt x="9" y="1125"/>
                    <a:pt x="18" y="1134"/>
                    <a:pt x="18" y="1134"/>
                  </a:cubicBezTo>
                  <a:cubicBezTo>
                    <a:pt x="27" y="1134"/>
                    <a:pt x="27" y="1125"/>
                    <a:pt x="36" y="1125"/>
                  </a:cubicBezTo>
                  <a:cubicBezTo>
                    <a:pt x="366" y="741"/>
                    <a:pt x="723" y="375"/>
                    <a:pt x="1097" y="27"/>
                  </a:cubicBezTo>
                  <a:cubicBezTo>
                    <a:pt x="1106" y="27"/>
                    <a:pt x="1106" y="9"/>
                    <a:pt x="1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30"/>
            <p:cNvSpPr/>
            <p:nvPr/>
          </p:nvSpPr>
          <p:spPr>
            <a:xfrm>
              <a:off x="1011858" y="844268"/>
              <a:ext cx="41691" cy="39328"/>
            </a:xfrm>
            <a:custGeom>
              <a:avLst/>
              <a:gdLst/>
              <a:ahLst/>
              <a:cxnLst/>
              <a:rect l="l" t="t" r="r" b="b"/>
              <a:pathLst>
                <a:path w="670" h="632" extrusionOk="0">
                  <a:moveTo>
                    <a:pt x="651" y="0"/>
                  </a:moveTo>
                  <a:cubicBezTo>
                    <a:pt x="647" y="0"/>
                    <a:pt x="642" y="2"/>
                    <a:pt x="642" y="7"/>
                  </a:cubicBezTo>
                  <a:cubicBezTo>
                    <a:pt x="419" y="185"/>
                    <a:pt x="205" y="391"/>
                    <a:pt x="9" y="596"/>
                  </a:cubicBezTo>
                  <a:cubicBezTo>
                    <a:pt x="0" y="605"/>
                    <a:pt x="0" y="622"/>
                    <a:pt x="9" y="622"/>
                  </a:cubicBezTo>
                  <a:cubicBezTo>
                    <a:pt x="9" y="631"/>
                    <a:pt x="18" y="631"/>
                    <a:pt x="18" y="631"/>
                  </a:cubicBezTo>
                  <a:cubicBezTo>
                    <a:pt x="27" y="631"/>
                    <a:pt x="27" y="631"/>
                    <a:pt x="36" y="622"/>
                  </a:cubicBezTo>
                  <a:cubicBezTo>
                    <a:pt x="232" y="417"/>
                    <a:pt x="437" y="212"/>
                    <a:pt x="660" y="34"/>
                  </a:cubicBezTo>
                  <a:cubicBezTo>
                    <a:pt x="669" y="25"/>
                    <a:pt x="669" y="16"/>
                    <a:pt x="660" y="7"/>
                  </a:cubicBezTo>
                  <a:cubicBezTo>
                    <a:pt x="660" y="2"/>
                    <a:pt x="656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30"/>
            <p:cNvSpPr/>
            <p:nvPr/>
          </p:nvSpPr>
          <p:spPr>
            <a:xfrm>
              <a:off x="1015715" y="873141"/>
              <a:ext cx="28375" cy="2713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433" y="0"/>
                  </a:moveTo>
                  <a:cubicBezTo>
                    <a:pt x="429" y="0"/>
                    <a:pt x="424" y="2"/>
                    <a:pt x="420" y="7"/>
                  </a:cubicBezTo>
                  <a:cubicBezTo>
                    <a:pt x="268" y="123"/>
                    <a:pt x="125" y="257"/>
                    <a:pt x="0" y="399"/>
                  </a:cubicBezTo>
                  <a:cubicBezTo>
                    <a:pt x="0" y="408"/>
                    <a:pt x="0" y="417"/>
                    <a:pt x="9" y="426"/>
                  </a:cubicBezTo>
                  <a:cubicBezTo>
                    <a:pt x="9" y="435"/>
                    <a:pt x="9" y="435"/>
                    <a:pt x="18" y="435"/>
                  </a:cubicBezTo>
                  <a:cubicBezTo>
                    <a:pt x="18" y="435"/>
                    <a:pt x="27" y="426"/>
                    <a:pt x="27" y="426"/>
                  </a:cubicBezTo>
                  <a:cubicBezTo>
                    <a:pt x="152" y="283"/>
                    <a:pt x="295" y="150"/>
                    <a:pt x="447" y="34"/>
                  </a:cubicBezTo>
                  <a:cubicBezTo>
                    <a:pt x="447" y="25"/>
                    <a:pt x="455" y="16"/>
                    <a:pt x="447" y="7"/>
                  </a:cubicBezTo>
                  <a:cubicBezTo>
                    <a:pt x="442" y="2"/>
                    <a:pt x="438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30"/>
            <p:cNvSpPr/>
            <p:nvPr/>
          </p:nvSpPr>
          <p:spPr>
            <a:xfrm>
              <a:off x="1082856" y="874199"/>
              <a:ext cx="26757" cy="24393"/>
            </a:xfrm>
            <a:custGeom>
              <a:avLst/>
              <a:gdLst/>
              <a:ahLst/>
              <a:cxnLst/>
              <a:rect l="l" t="t" r="r" b="b"/>
              <a:pathLst>
                <a:path w="430" h="392" extrusionOk="0">
                  <a:moveTo>
                    <a:pt x="407" y="1"/>
                  </a:moveTo>
                  <a:cubicBezTo>
                    <a:pt x="402" y="1"/>
                    <a:pt x="398" y="3"/>
                    <a:pt x="393" y="8"/>
                  </a:cubicBezTo>
                  <a:lnTo>
                    <a:pt x="10" y="356"/>
                  </a:lnTo>
                  <a:cubicBezTo>
                    <a:pt x="1" y="365"/>
                    <a:pt x="1" y="373"/>
                    <a:pt x="10" y="382"/>
                  </a:cubicBezTo>
                  <a:cubicBezTo>
                    <a:pt x="10" y="382"/>
                    <a:pt x="19" y="391"/>
                    <a:pt x="19" y="391"/>
                  </a:cubicBezTo>
                  <a:cubicBezTo>
                    <a:pt x="28" y="391"/>
                    <a:pt x="28" y="382"/>
                    <a:pt x="37" y="382"/>
                  </a:cubicBezTo>
                  <a:lnTo>
                    <a:pt x="420" y="34"/>
                  </a:lnTo>
                  <a:cubicBezTo>
                    <a:pt x="420" y="26"/>
                    <a:pt x="429" y="17"/>
                    <a:pt x="420" y="8"/>
                  </a:cubicBezTo>
                  <a:cubicBezTo>
                    <a:pt x="416" y="3"/>
                    <a:pt x="41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30"/>
            <p:cNvSpPr/>
            <p:nvPr/>
          </p:nvSpPr>
          <p:spPr>
            <a:xfrm>
              <a:off x="1101213" y="881853"/>
              <a:ext cx="21717" cy="20037"/>
            </a:xfrm>
            <a:custGeom>
              <a:avLst/>
              <a:gdLst/>
              <a:ahLst/>
              <a:cxnLst/>
              <a:rect l="l" t="t" r="r" b="b"/>
              <a:pathLst>
                <a:path w="349" h="322" extrusionOk="0">
                  <a:moveTo>
                    <a:pt x="313" y="1"/>
                  </a:moveTo>
                  <a:lnTo>
                    <a:pt x="9" y="286"/>
                  </a:lnTo>
                  <a:cubicBezTo>
                    <a:pt x="0" y="295"/>
                    <a:pt x="0" y="313"/>
                    <a:pt x="9" y="313"/>
                  </a:cubicBezTo>
                  <a:cubicBezTo>
                    <a:pt x="18" y="322"/>
                    <a:pt x="18" y="322"/>
                    <a:pt x="27" y="322"/>
                  </a:cubicBezTo>
                  <a:cubicBezTo>
                    <a:pt x="27" y="322"/>
                    <a:pt x="36" y="322"/>
                    <a:pt x="36" y="313"/>
                  </a:cubicBezTo>
                  <a:lnTo>
                    <a:pt x="339" y="27"/>
                  </a:lnTo>
                  <a:cubicBezTo>
                    <a:pt x="348" y="27"/>
                    <a:pt x="348" y="10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30"/>
            <p:cNvSpPr/>
            <p:nvPr/>
          </p:nvSpPr>
          <p:spPr>
            <a:xfrm>
              <a:off x="1123987" y="881293"/>
              <a:ext cx="17236" cy="16739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241" y="1"/>
                  </a:moveTo>
                  <a:lnTo>
                    <a:pt x="9" y="242"/>
                  </a:lnTo>
                  <a:cubicBezTo>
                    <a:pt x="0" y="242"/>
                    <a:pt x="9" y="259"/>
                    <a:pt x="9" y="259"/>
                  </a:cubicBezTo>
                  <a:cubicBezTo>
                    <a:pt x="18" y="268"/>
                    <a:pt x="18" y="268"/>
                    <a:pt x="27" y="268"/>
                  </a:cubicBezTo>
                  <a:cubicBezTo>
                    <a:pt x="27" y="268"/>
                    <a:pt x="36" y="268"/>
                    <a:pt x="36" y="259"/>
                  </a:cubicBezTo>
                  <a:lnTo>
                    <a:pt x="268" y="27"/>
                  </a:lnTo>
                  <a:cubicBezTo>
                    <a:pt x="277" y="19"/>
                    <a:pt x="277" y="10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30"/>
            <p:cNvSpPr/>
            <p:nvPr/>
          </p:nvSpPr>
          <p:spPr>
            <a:xfrm>
              <a:off x="1098412" y="916389"/>
              <a:ext cx="28375" cy="28811"/>
            </a:xfrm>
            <a:custGeom>
              <a:avLst/>
              <a:gdLst/>
              <a:ahLst/>
              <a:cxnLst/>
              <a:rect l="l" t="t" r="r" b="b"/>
              <a:pathLst>
                <a:path w="456" h="463" extrusionOk="0">
                  <a:moveTo>
                    <a:pt x="433" y="1"/>
                  </a:moveTo>
                  <a:cubicBezTo>
                    <a:pt x="429" y="1"/>
                    <a:pt x="424" y="3"/>
                    <a:pt x="420" y="8"/>
                  </a:cubicBezTo>
                  <a:lnTo>
                    <a:pt x="10" y="436"/>
                  </a:lnTo>
                  <a:cubicBezTo>
                    <a:pt x="1" y="445"/>
                    <a:pt x="1" y="454"/>
                    <a:pt x="10" y="463"/>
                  </a:cubicBezTo>
                  <a:lnTo>
                    <a:pt x="36" y="463"/>
                  </a:lnTo>
                  <a:lnTo>
                    <a:pt x="447" y="34"/>
                  </a:lnTo>
                  <a:cubicBezTo>
                    <a:pt x="456" y="26"/>
                    <a:pt x="456" y="17"/>
                    <a:pt x="447" y="8"/>
                  </a:cubicBezTo>
                  <a:cubicBezTo>
                    <a:pt x="442" y="3"/>
                    <a:pt x="438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30"/>
            <p:cNvSpPr/>
            <p:nvPr/>
          </p:nvSpPr>
          <p:spPr>
            <a:xfrm>
              <a:off x="1088456" y="910726"/>
              <a:ext cx="72181" cy="77224"/>
            </a:xfrm>
            <a:custGeom>
              <a:avLst/>
              <a:gdLst/>
              <a:ahLst/>
              <a:cxnLst/>
              <a:rect l="l" t="t" r="r" b="b"/>
              <a:pathLst>
                <a:path w="1160" h="1241" extrusionOk="0">
                  <a:moveTo>
                    <a:pt x="1124" y="1"/>
                  </a:moveTo>
                  <a:lnTo>
                    <a:pt x="0" y="1205"/>
                  </a:lnTo>
                  <a:cubicBezTo>
                    <a:pt x="0" y="1214"/>
                    <a:pt x="0" y="1223"/>
                    <a:pt x="0" y="1232"/>
                  </a:cubicBezTo>
                  <a:cubicBezTo>
                    <a:pt x="9" y="1232"/>
                    <a:pt x="9" y="1241"/>
                    <a:pt x="18" y="1241"/>
                  </a:cubicBezTo>
                  <a:cubicBezTo>
                    <a:pt x="18" y="1241"/>
                    <a:pt x="27" y="1232"/>
                    <a:pt x="27" y="1232"/>
                  </a:cubicBezTo>
                  <a:lnTo>
                    <a:pt x="1151" y="27"/>
                  </a:lnTo>
                  <a:cubicBezTo>
                    <a:pt x="1160" y="18"/>
                    <a:pt x="1160" y="9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30"/>
            <p:cNvSpPr/>
            <p:nvPr/>
          </p:nvSpPr>
          <p:spPr>
            <a:xfrm>
              <a:off x="1112849" y="885773"/>
              <a:ext cx="93338" cy="103858"/>
            </a:xfrm>
            <a:custGeom>
              <a:avLst/>
              <a:gdLst/>
              <a:ahLst/>
              <a:cxnLst/>
              <a:rect l="l" t="t" r="r" b="b"/>
              <a:pathLst>
                <a:path w="1500" h="1669" extrusionOk="0">
                  <a:moveTo>
                    <a:pt x="1490" y="0"/>
                  </a:moveTo>
                  <a:cubicBezTo>
                    <a:pt x="1482" y="0"/>
                    <a:pt x="1464" y="0"/>
                    <a:pt x="1464" y="9"/>
                  </a:cubicBezTo>
                  <a:cubicBezTo>
                    <a:pt x="982" y="553"/>
                    <a:pt x="500" y="1106"/>
                    <a:pt x="10" y="1642"/>
                  </a:cubicBezTo>
                  <a:cubicBezTo>
                    <a:pt x="1" y="1650"/>
                    <a:pt x="10" y="1659"/>
                    <a:pt x="10" y="1668"/>
                  </a:cubicBezTo>
                  <a:lnTo>
                    <a:pt x="36" y="1668"/>
                  </a:lnTo>
                  <a:cubicBezTo>
                    <a:pt x="527" y="1133"/>
                    <a:pt x="1018" y="580"/>
                    <a:pt x="1490" y="27"/>
                  </a:cubicBezTo>
                  <a:cubicBezTo>
                    <a:pt x="1499" y="27"/>
                    <a:pt x="1490" y="9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30"/>
            <p:cNvSpPr/>
            <p:nvPr/>
          </p:nvSpPr>
          <p:spPr>
            <a:xfrm>
              <a:off x="1151179" y="842587"/>
              <a:ext cx="121588" cy="142563"/>
            </a:xfrm>
            <a:custGeom>
              <a:avLst/>
              <a:gdLst/>
              <a:ahLst/>
              <a:cxnLst/>
              <a:rect l="l" t="t" r="r" b="b"/>
              <a:pathLst>
                <a:path w="1954" h="2291" extrusionOk="0">
                  <a:moveTo>
                    <a:pt x="1932" y="0"/>
                  </a:moveTo>
                  <a:cubicBezTo>
                    <a:pt x="1927" y="0"/>
                    <a:pt x="1923" y="3"/>
                    <a:pt x="1918" y="7"/>
                  </a:cubicBezTo>
                  <a:lnTo>
                    <a:pt x="9" y="2264"/>
                  </a:lnTo>
                  <a:cubicBezTo>
                    <a:pt x="0" y="2273"/>
                    <a:pt x="0" y="2282"/>
                    <a:pt x="9" y="2291"/>
                  </a:cubicBezTo>
                  <a:lnTo>
                    <a:pt x="36" y="2291"/>
                  </a:lnTo>
                  <a:lnTo>
                    <a:pt x="1945" y="34"/>
                  </a:lnTo>
                  <a:cubicBezTo>
                    <a:pt x="1954" y="25"/>
                    <a:pt x="1954" y="16"/>
                    <a:pt x="1945" y="7"/>
                  </a:cubicBezTo>
                  <a:cubicBezTo>
                    <a:pt x="1941" y="3"/>
                    <a:pt x="1936" y="0"/>
                    <a:pt x="1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30"/>
            <p:cNvSpPr/>
            <p:nvPr/>
          </p:nvSpPr>
          <p:spPr>
            <a:xfrm>
              <a:off x="1220560" y="794174"/>
              <a:ext cx="124388" cy="148786"/>
            </a:xfrm>
            <a:custGeom>
              <a:avLst/>
              <a:gdLst/>
              <a:ahLst/>
              <a:cxnLst/>
              <a:rect l="l" t="t" r="r" b="b"/>
              <a:pathLst>
                <a:path w="1999" h="2391" extrusionOk="0">
                  <a:moveTo>
                    <a:pt x="1990" y="0"/>
                  </a:moveTo>
                  <a:cubicBezTo>
                    <a:pt x="1981" y="0"/>
                    <a:pt x="1972" y="0"/>
                    <a:pt x="1963" y="9"/>
                  </a:cubicBezTo>
                  <a:lnTo>
                    <a:pt x="9" y="2355"/>
                  </a:lnTo>
                  <a:cubicBezTo>
                    <a:pt x="0" y="2364"/>
                    <a:pt x="0" y="2382"/>
                    <a:pt x="9" y="2382"/>
                  </a:cubicBezTo>
                  <a:cubicBezTo>
                    <a:pt x="9" y="2391"/>
                    <a:pt x="18" y="2391"/>
                    <a:pt x="18" y="2391"/>
                  </a:cubicBezTo>
                  <a:cubicBezTo>
                    <a:pt x="27" y="2391"/>
                    <a:pt x="36" y="2391"/>
                    <a:pt x="36" y="2382"/>
                  </a:cubicBezTo>
                  <a:lnTo>
                    <a:pt x="1990" y="27"/>
                  </a:lnTo>
                  <a:cubicBezTo>
                    <a:pt x="1999" y="18"/>
                    <a:pt x="1999" y="9"/>
                    <a:pt x="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30"/>
            <p:cNvSpPr/>
            <p:nvPr/>
          </p:nvSpPr>
          <p:spPr>
            <a:xfrm>
              <a:off x="952433" y="795792"/>
              <a:ext cx="18916" cy="18419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277" y="1"/>
                  </a:moveTo>
                  <a:cubicBezTo>
                    <a:pt x="161" y="63"/>
                    <a:pt x="72" y="153"/>
                    <a:pt x="0" y="269"/>
                  </a:cubicBezTo>
                  <a:cubicBezTo>
                    <a:pt x="0" y="277"/>
                    <a:pt x="0" y="286"/>
                    <a:pt x="9" y="286"/>
                  </a:cubicBezTo>
                  <a:cubicBezTo>
                    <a:pt x="9" y="295"/>
                    <a:pt x="18" y="295"/>
                    <a:pt x="18" y="295"/>
                  </a:cubicBezTo>
                  <a:cubicBezTo>
                    <a:pt x="27" y="295"/>
                    <a:pt x="27" y="286"/>
                    <a:pt x="36" y="286"/>
                  </a:cubicBezTo>
                  <a:cubicBezTo>
                    <a:pt x="99" y="179"/>
                    <a:pt x="188" y="90"/>
                    <a:pt x="295" y="37"/>
                  </a:cubicBezTo>
                  <a:cubicBezTo>
                    <a:pt x="304" y="28"/>
                    <a:pt x="304" y="19"/>
                    <a:pt x="304" y="10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30"/>
            <p:cNvSpPr/>
            <p:nvPr/>
          </p:nvSpPr>
          <p:spPr>
            <a:xfrm>
              <a:off x="946335" y="820372"/>
              <a:ext cx="20036" cy="22153"/>
            </a:xfrm>
            <a:custGeom>
              <a:avLst/>
              <a:gdLst/>
              <a:ahLst/>
              <a:cxnLst/>
              <a:rect l="l" t="t" r="r" b="b"/>
              <a:pathLst>
                <a:path w="322" h="356" extrusionOk="0">
                  <a:moveTo>
                    <a:pt x="303" y="1"/>
                  </a:moveTo>
                  <a:cubicBezTo>
                    <a:pt x="297" y="1"/>
                    <a:pt x="290" y="3"/>
                    <a:pt x="286" y="7"/>
                  </a:cubicBezTo>
                  <a:lnTo>
                    <a:pt x="0" y="328"/>
                  </a:lnTo>
                  <a:cubicBezTo>
                    <a:pt x="0" y="337"/>
                    <a:pt x="0" y="346"/>
                    <a:pt x="9" y="355"/>
                  </a:cubicBezTo>
                  <a:lnTo>
                    <a:pt x="18" y="355"/>
                  </a:lnTo>
                  <a:cubicBezTo>
                    <a:pt x="18" y="355"/>
                    <a:pt x="27" y="355"/>
                    <a:pt x="27" y="346"/>
                  </a:cubicBezTo>
                  <a:lnTo>
                    <a:pt x="321" y="34"/>
                  </a:lnTo>
                  <a:cubicBezTo>
                    <a:pt x="321" y="25"/>
                    <a:pt x="321" y="16"/>
                    <a:pt x="313" y="7"/>
                  </a:cubicBezTo>
                  <a:cubicBezTo>
                    <a:pt x="313" y="3"/>
                    <a:pt x="30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30"/>
            <p:cNvSpPr/>
            <p:nvPr/>
          </p:nvSpPr>
          <p:spPr>
            <a:xfrm>
              <a:off x="944094" y="845948"/>
              <a:ext cx="20596" cy="20411"/>
            </a:xfrm>
            <a:custGeom>
              <a:avLst/>
              <a:gdLst/>
              <a:ahLst/>
              <a:cxnLst/>
              <a:rect l="l" t="t" r="r" b="b"/>
              <a:pathLst>
                <a:path w="331" h="328" extrusionOk="0">
                  <a:moveTo>
                    <a:pt x="308" y="0"/>
                  </a:moveTo>
                  <a:cubicBezTo>
                    <a:pt x="304" y="0"/>
                    <a:pt x="299" y="2"/>
                    <a:pt x="295" y="7"/>
                  </a:cubicBezTo>
                  <a:cubicBezTo>
                    <a:pt x="197" y="96"/>
                    <a:pt x="99" y="194"/>
                    <a:pt x="10" y="301"/>
                  </a:cubicBezTo>
                  <a:cubicBezTo>
                    <a:pt x="1" y="310"/>
                    <a:pt x="10" y="319"/>
                    <a:pt x="10" y="328"/>
                  </a:cubicBezTo>
                  <a:lnTo>
                    <a:pt x="36" y="328"/>
                  </a:lnTo>
                  <a:cubicBezTo>
                    <a:pt x="126" y="221"/>
                    <a:pt x="215" y="123"/>
                    <a:pt x="322" y="33"/>
                  </a:cubicBezTo>
                  <a:cubicBezTo>
                    <a:pt x="331" y="25"/>
                    <a:pt x="331" y="16"/>
                    <a:pt x="322" y="7"/>
                  </a:cubicBezTo>
                  <a:cubicBezTo>
                    <a:pt x="317" y="2"/>
                    <a:pt x="313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30"/>
            <p:cNvSpPr/>
            <p:nvPr/>
          </p:nvSpPr>
          <p:spPr>
            <a:xfrm>
              <a:off x="943534" y="871897"/>
              <a:ext cx="22277" cy="21157"/>
            </a:xfrm>
            <a:custGeom>
              <a:avLst/>
              <a:gdLst/>
              <a:ahLst/>
              <a:cxnLst/>
              <a:rect l="l" t="t" r="r" b="b"/>
              <a:pathLst>
                <a:path w="358" h="340" extrusionOk="0">
                  <a:moveTo>
                    <a:pt x="322" y="0"/>
                  </a:moveTo>
                  <a:cubicBezTo>
                    <a:pt x="197" y="80"/>
                    <a:pt x="81" y="187"/>
                    <a:pt x="1" y="312"/>
                  </a:cubicBezTo>
                  <a:cubicBezTo>
                    <a:pt x="1" y="321"/>
                    <a:pt x="1" y="330"/>
                    <a:pt x="10" y="339"/>
                  </a:cubicBezTo>
                  <a:lnTo>
                    <a:pt x="19" y="339"/>
                  </a:lnTo>
                  <a:cubicBezTo>
                    <a:pt x="27" y="339"/>
                    <a:pt x="27" y="339"/>
                    <a:pt x="36" y="330"/>
                  </a:cubicBezTo>
                  <a:cubicBezTo>
                    <a:pt x="108" y="214"/>
                    <a:pt x="215" y="107"/>
                    <a:pt x="340" y="36"/>
                  </a:cubicBezTo>
                  <a:cubicBezTo>
                    <a:pt x="349" y="27"/>
                    <a:pt x="358" y="18"/>
                    <a:pt x="349" y="9"/>
                  </a:cubicBezTo>
                  <a:cubicBezTo>
                    <a:pt x="340" y="0"/>
                    <a:pt x="33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30"/>
            <p:cNvSpPr/>
            <p:nvPr/>
          </p:nvSpPr>
          <p:spPr>
            <a:xfrm>
              <a:off x="947455" y="893489"/>
              <a:ext cx="20036" cy="20660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295" y="1"/>
                  </a:moveTo>
                  <a:cubicBezTo>
                    <a:pt x="170" y="81"/>
                    <a:pt x="72" y="179"/>
                    <a:pt x="0" y="304"/>
                  </a:cubicBezTo>
                  <a:cubicBezTo>
                    <a:pt x="0" y="313"/>
                    <a:pt x="0" y="322"/>
                    <a:pt x="9" y="331"/>
                  </a:cubicBezTo>
                  <a:lnTo>
                    <a:pt x="18" y="331"/>
                  </a:lnTo>
                  <a:cubicBezTo>
                    <a:pt x="27" y="331"/>
                    <a:pt x="27" y="322"/>
                    <a:pt x="36" y="322"/>
                  </a:cubicBezTo>
                  <a:cubicBezTo>
                    <a:pt x="107" y="206"/>
                    <a:pt x="196" y="108"/>
                    <a:pt x="312" y="37"/>
                  </a:cubicBezTo>
                  <a:cubicBezTo>
                    <a:pt x="321" y="28"/>
                    <a:pt x="321" y="19"/>
                    <a:pt x="321" y="10"/>
                  </a:cubicBezTo>
                  <a:cubicBezTo>
                    <a:pt x="312" y="1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30"/>
            <p:cNvSpPr/>
            <p:nvPr/>
          </p:nvSpPr>
          <p:spPr>
            <a:xfrm>
              <a:off x="954113" y="912158"/>
              <a:ext cx="21157" cy="20846"/>
            </a:xfrm>
            <a:custGeom>
              <a:avLst/>
              <a:gdLst/>
              <a:ahLst/>
              <a:cxnLst/>
              <a:rect l="l" t="t" r="r" b="b"/>
              <a:pathLst>
                <a:path w="340" h="335" extrusionOk="0">
                  <a:moveTo>
                    <a:pt x="320" y="1"/>
                  </a:moveTo>
                  <a:cubicBezTo>
                    <a:pt x="318" y="1"/>
                    <a:pt x="315" y="2"/>
                    <a:pt x="312" y="4"/>
                  </a:cubicBezTo>
                  <a:cubicBezTo>
                    <a:pt x="188" y="76"/>
                    <a:pt x="81" y="183"/>
                    <a:pt x="9" y="299"/>
                  </a:cubicBezTo>
                  <a:cubicBezTo>
                    <a:pt x="0" y="308"/>
                    <a:pt x="0" y="325"/>
                    <a:pt x="9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25"/>
                    <a:pt x="36" y="325"/>
                  </a:cubicBezTo>
                  <a:cubicBezTo>
                    <a:pt x="107" y="209"/>
                    <a:pt x="214" y="102"/>
                    <a:pt x="330" y="40"/>
                  </a:cubicBezTo>
                  <a:cubicBezTo>
                    <a:pt x="339" y="31"/>
                    <a:pt x="339" y="22"/>
                    <a:pt x="339" y="13"/>
                  </a:cubicBezTo>
                  <a:cubicBezTo>
                    <a:pt x="333" y="7"/>
                    <a:pt x="327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30"/>
            <p:cNvSpPr/>
            <p:nvPr/>
          </p:nvSpPr>
          <p:spPr>
            <a:xfrm>
              <a:off x="964069" y="925163"/>
              <a:ext cx="22277" cy="21717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31" y="0"/>
                  </a:moveTo>
                  <a:cubicBezTo>
                    <a:pt x="197" y="81"/>
                    <a:pt x="90" y="188"/>
                    <a:pt x="10" y="313"/>
                  </a:cubicBezTo>
                  <a:cubicBezTo>
                    <a:pt x="1" y="322"/>
                    <a:pt x="1" y="339"/>
                    <a:pt x="10" y="339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28" y="348"/>
                    <a:pt x="36" y="339"/>
                    <a:pt x="36" y="339"/>
                  </a:cubicBezTo>
                  <a:cubicBezTo>
                    <a:pt x="117" y="215"/>
                    <a:pt x="224" y="108"/>
                    <a:pt x="349" y="36"/>
                  </a:cubicBezTo>
                  <a:cubicBezTo>
                    <a:pt x="358" y="27"/>
                    <a:pt x="358" y="18"/>
                    <a:pt x="349" y="9"/>
                  </a:cubicBezTo>
                  <a:cubicBezTo>
                    <a:pt x="349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30"/>
            <p:cNvSpPr/>
            <p:nvPr/>
          </p:nvSpPr>
          <p:spPr>
            <a:xfrm>
              <a:off x="975207" y="937173"/>
              <a:ext cx="20036" cy="19166"/>
            </a:xfrm>
            <a:custGeom>
              <a:avLst/>
              <a:gdLst/>
              <a:ahLst/>
              <a:cxnLst/>
              <a:rect l="l" t="t" r="r" b="b"/>
              <a:pathLst>
                <a:path w="322" h="308" extrusionOk="0">
                  <a:moveTo>
                    <a:pt x="302" y="0"/>
                  </a:moveTo>
                  <a:cubicBezTo>
                    <a:pt x="300" y="0"/>
                    <a:pt x="297" y="1"/>
                    <a:pt x="295" y="4"/>
                  </a:cubicBezTo>
                  <a:cubicBezTo>
                    <a:pt x="170" y="66"/>
                    <a:pt x="72" y="164"/>
                    <a:pt x="0" y="280"/>
                  </a:cubicBezTo>
                  <a:cubicBezTo>
                    <a:pt x="0" y="289"/>
                    <a:pt x="0" y="307"/>
                    <a:pt x="9" y="307"/>
                  </a:cubicBezTo>
                  <a:lnTo>
                    <a:pt x="18" y="307"/>
                  </a:lnTo>
                  <a:cubicBezTo>
                    <a:pt x="27" y="307"/>
                    <a:pt x="27" y="307"/>
                    <a:pt x="36" y="298"/>
                  </a:cubicBezTo>
                  <a:cubicBezTo>
                    <a:pt x="98" y="191"/>
                    <a:pt x="196" y="93"/>
                    <a:pt x="312" y="39"/>
                  </a:cubicBezTo>
                  <a:cubicBezTo>
                    <a:pt x="321" y="31"/>
                    <a:pt x="321" y="22"/>
                    <a:pt x="321" y="13"/>
                  </a:cubicBezTo>
                  <a:cubicBezTo>
                    <a:pt x="315" y="6"/>
                    <a:pt x="309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30"/>
            <p:cNvSpPr/>
            <p:nvPr/>
          </p:nvSpPr>
          <p:spPr>
            <a:xfrm>
              <a:off x="985163" y="948623"/>
              <a:ext cx="25637" cy="26011"/>
            </a:xfrm>
            <a:custGeom>
              <a:avLst/>
              <a:gdLst/>
              <a:ahLst/>
              <a:cxnLst/>
              <a:rect l="l" t="t" r="r" b="b"/>
              <a:pathLst>
                <a:path w="412" h="418" extrusionOk="0">
                  <a:moveTo>
                    <a:pt x="393" y="0"/>
                  </a:moveTo>
                  <a:cubicBezTo>
                    <a:pt x="389" y="0"/>
                    <a:pt x="384" y="3"/>
                    <a:pt x="384" y="7"/>
                  </a:cubicBezTo>
                  <a:cubicBezTo>
                    <a:pt x="233" y="114"/>
                    <a:pt x="108" y="239"/>
                    <a:pt x="1" y="382"/>
                  </a:cubicBezTo>
                  <a:cubicBezTo>
                    <a:pt x="1" y="391"/>
                    <a:pt x="1" y="409"/>
                    <a:pt x="10" y="409"/>
                  </a:cubicBezTo>
                  <a:cubicBezTo>
                    <a:pt x="10" y="417"/>
                    <a:pt x="19" y="417"/>
                    <a:pt x="19" y="417"/>
                  </a:cubicBezTo>
                  <a:cubicBezTo>
                    <a:pt x="28" y="417"/>
                    <a:pt x="28" y="409"/>
                    <a:pt x="36" y="409"/>
                  </a:cubicBezTo>
                  <a:cubicBezTo>
                    <a:pt x="135" y="266"/>
                    <a:pt x="260" y="141"/>
                    <a:pt x="402" y="34"/>
                  </a:cubicBezTo>
                  <a:cubicBezTo>
                    <a:pt x="411" y="25"/>
                    <a:pt x="411" y="16"/>
                    <a:pt x="402" y="7"/>
                  </a:cubicBezTo>
                  <a:cubicBezTo>
                    <a:pt x="402" y="3"/>
                    <a:pt x="398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30"/>
            <p:cNvSpPr/>
            <p:nvPr/>
          </p:nvSpPr>
          <p:spPr>
            <a:xfrm>
              <a:off x="1255531" y="747317"/>
              <a:ext cx="66083" cy="72433"/>
            </a:xfrm>
            <a:custGeom>
              <a:avLst/>
              <a:gdLst/>
              <a:ahLst/>
              <a:cxnLst/>
              <a:rect l="l" t="t" r="r" b="b"/>
              <a:pathLst>
                <a:path w="1062" h="1164" extrusionOk="0">
                  <a:moveTo>
                    <a:pt x="1044" y="0"/>
                  </a:moveTo>
                  <a:cubicBezTo>
                    <a:pt x="1035" y="0"/>
                    <a:pt x="1026" y="6"/>
                    <a:pt x="1026" y="13"/>
                  </a:cubicBezTo>
                  <a:cubicBezTo>
                    <a:pt x="884" y="325"/>
                    <a:pt x="616" y="566"/>
                    <a:pt x="366" y="798"/>
                  </a:cubicBezTo>
                  <a:cubicBezTo>
                    <a:pt x="241" y="905"/>
                    <a:pt x="116" y="1021"/>
                    <a:pt x="9" y="1137"/>
                  </a:cubicBezTo>
                  <a:cubicBezTo>
                    <a:pt x="0" y="1146"/>
                    <a:pt x="0" y="1155"/>
                    <a:pt x="9" y="1163"/>
                  </a:cubicBezTo>
                  <a:lnTo>
                    <a:pt x="36" y="1163"/>
                  </a:lnTo>
                  <a:cubicBezTo>
                    <a:pt x="143" y="1048"/>
                    <a:pt x="268" y="932"/>
                    <a:pt x="384" y="824"/>
                  </a:cubicBezTo>
                  <a:cubicBezTo>
                    <a:pt x="643" y="593"/>
                    <a:pt x="910" y="352"/>
                    <a:pt x="1062" y="22"/>
                  </a:cubicBezTo>
                  <a:cubicBezTo>
                    <a:pt x="1062" y="13"/>
                    <a:pt x="1062" y="4"/>
                    <a:pt x="1053" y="4"/>
                  </a:cubicBezTo>
                  <a:cubicBezTo>
                    <a:pt x="1050" y="1"/>
                    <a:pt x="1047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30"/>
            <p:cNvSpPr/>
            <p:nvPr/>
          </p:nvSpPr>
          <p:spPr>
            <a:xfrm>
              <a:off x="382327" y="948499"/>
              <a:ext cx="433024" cy="299501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30"/>
            <p:cNvSpPr/>
            <p:nvPr/>
          </p:nvSpPr>
          <p:spPr>
            <a:xfrm>
              <a:off x="368451" y="948499"/>
              <a:ext cx="458038" cy="306222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30"/>
            <p:cNvSpPr/>
            <p:nvPr/>
          </p:nvSpPr>
          <p:spPr>
            <a:xfrm>
              <a:off x="339579" y="859700"/>
              <a:ext cx="460838" cy="323334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30"/>
            <p:cNvSpPr/>
            <p:nvPr/>
          </p:nvSpPr>
          <p:spPr>
            <a:xfrm>
              <a:off x="330680" y="858829"/>
              <a:ext cx="473594" cy="33105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0"/>
            <p:cNvSpPr/>
            <p:nvPr/>
          </p:nvSpPr>
          <p:spPr>
            <a:xfrm>
              <a:off x="381207" y="904068"/>
              <a:ext cx="376461" cy="207280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0"/>
            <p:cNvSpPr/>
            <p:nvPr/>
          </p:nvSpPr>
          <p:spPr>
            <a:xfrm>
              <a:off x="640997" y="1022300"/>
              <a:ext cx="142184" cy="20267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0"/>
            <p:cNvSpPr/>
            <p:nvPr/>
          </p:nvSpPr>
          <p:spPr>
            <a:xfrm>
              <a:off x="582754" y="871212"/>
              <a:ext cx="86057" cy="6621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0"/>
            <p:cNvSpPr/>
            <p:nvPr/>
          </p:nvSpPr>
          <p:spPr>
            <a:xfrm>
              <a:off x="603848" y="862189"/>
              <a:ext cx="11698" cy="11388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0"/>
            <p:cNvSpPr/>
            <p:nvPr/>
          </p:nvSpPr>
          <p:spPr>
            <a:xfrm>
              <a:off x="620462" y="859824"/>
              <a:ext cx="18419" cy="17113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0"/>
            <p:cNvSpPr/>
            <p:nvPr/>
          </p:nvSpPr>
          <p:spPr>
            <a:xfrm>
              <a:off x="634338" y="861442"/>
              <a:ext cx="19476" cy="21593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0"/>
            <p:cNvSpPr/>
            <p:nvPr/>
          </p:nvSpPr>
          <p:spPr>
            <a:xfrm>
              <a:off x="643797" y="862002"/>
              <a:ext cx="28375" cy="30491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0"/>
            <p:cNvSpPr/>
            <p:nvPr/>
          </p:nvSpPr>
          <p:spPr>
            <a:xfrm>
              <a:off x="656553" y="869221"/>
              <a:ext cx="32233" cy="32109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0"/>
            <p:cNvSpPr/>
            <p:nvPr/>
          </p:nvSpPr>
          <p:spPr>
            <a:xfrm>
              <a:off x="664891" y="873141"/>
              <a:ext cx="43931" cy="45986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0"/>
            <p:cNvSpPr/>
            <p:nvPr/>
          </p:nvSpPr>
          <p:spPr>
            <a:xfrm>
              <a:off x="682625" y="880173"/>
              <a:ext cx="42251" cy="45613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0"/>
            <p:cNvSpPr/>
            <p:nvPr/>
          </p:nvSpPr>
          <p:spPr>
            <a:xfrm>
              <a:off x="710937" y="893676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0"/>
            <p:cNvSpPr/>
            <p:nvPr/>
          </p:nvSpPr>
          <p:spPr>
            <a:xfrm>
              <a:off x="391225" y="1174571"/>
              <a:ext cx="16676" cy="15992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0"/>
            <p:cNvSpPr/>
            <p:nvPr/>
          </p:nvSpPr>
          <p:spPr>
            <a:xfrm>
              <a:off x="405662" y="1183594"/>
              <a:ext cx="17796" cy="1810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0"/>
            <p:cNvSpPr/>
            <p:nvPr/>
          </p:nvSpPr>
          <p:spPr>
            <a:xfrm>
              <a:off x="418418" y="1184963"/>
              <a:ext cx="27255" cy="27256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0"/>
            <p:cNvSpPr/>
            <p:nvPr/>
          </p:nvSpPr>
          <p:spPr>
            <a:xfrm>
              <a:off x="433414" y="1183843"/>
              <a:ext cx="35033" cy="38394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0"/>
            <p:cNvSpPr/>
            <p:nvPr/>
          </p:nvSpPr>
          <p:spPr>
            <a:xfrm>
              <a:off x="451708" y="1187888"/>
              <a:ext cx="35033" cy="37648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0"/>
            <p:cNvSpPr/>
            <p:nvPr/>
          </p:nvSpPr>
          <p:spPr>
            <a:xfrm>
              <a:off x="470562" y="1178305"/>
              <a:ext cx="43371" cy="52769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0"/>
            <p:cNvSpPr/>
            <p:nvPr/>
          </p:nvSpPr>
          <p:spPr>
            <a:xfrm>
              <a:off x="493897" y="1172518"/>
              <a:ext cx="49469" cy="62476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0"/>
            <p:cNvSpPr/>
            <p:nvPr/>
          </p:nvSpPr>
          <p:spPr>
            <a:xfrm>
              <a:off x="509453" y="1159014"/>
              <a:ext cx="71683" cy="84318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0"/>
            <p:cNvSpPr/>
            <p:nvPr/>
          </p:nvSpPr>
          <p:spPr>
            <a:xfrm>
              <a:off x="529427" y="1137359"/>
              <a:ext cx="95578" cy="107094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0"/>
            <p:cNvSpPr/>
            <p:nvPr/>
          </p:nvSpPr>
          <p:spPr>
            <a:xfrm>
              <a:off x="554442" y="1105187"/>
              <a:ext cx="119410" cy="13646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0"/>
            <p:cNvSpPr/>
            <p:nvPr/>
          </p:nvSpPr>
          <p:spPr>
            <a:xfrm>
              <a:off x="578274" y="1092929"/>
              <a:ext cx="127188" cy="148164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0"/>
            <p:cNvSpPr/>
            <p:nvPr/>
          </p:nvSpPr>
          <p:spPr>
            <a:xfrm>
              <a:off x="607706" y="1040222"/>
              <a:ext cx="156620" cy="191972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0"/>
            <p:cNvSpPr/>
            <p:nvPr/>
          </p:nvSpPr>
          <p:spPr>
            <a:xfrm>
              <a:off x="679887" y="1051485"/>
              <a:ext cx="96635" cy="126882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0"/>
            <p:cNvSpPr/>
            <p:nvPr/>
          </p:nvSpPr>
          <p:spPr>
            <a:xfrm>
              <a:off x="362353" y="1033564"/>
              <a:ext cx="17236" cy="18233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0"/>
            <p:cNvSpPr/>
            <p:nvPr/>
          </p:nvSpPr>
          <p:spPr>
            <a:xfrm>
              <a:off x="375109" y="1032879"/>
              <a:ext cx="22277" cy="25015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0"/>
            <p:cNvSpPr/>
            <p:nvPr/>
          </p:nvSpPr>
          <p:spPr>
            <a:xfrm>
              <a:off x="389545" y="1029083"/>
              <a:ext cx="28935" cy="29371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0"/>
            <p:cNvSpPr/>
            <p:nvPr/>
          </p:nvSpPr>
          <p:spPr>
            <a:xfrm>
              <a:off x="407279" y="1029083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0"/>
            <p:cNvSpPr/>
            <p:nvPr/>
          </p:nvSpPr>
          <p:spPr>
            <a:xfrm>
              <a:off x="634338" y="966358"/>
              <a:ext cx="17859" cy="143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0"/>
            <p:cNvSpPr/>
            <p:nvPr/>
          </p:nvSpPr>
          <p:spPr>
            <a:xfrm>
              <a:off x="648775" y="960446"/>
              <a:ext cx="27255" cy="23086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0"/>
            <p:cNvSpPr/>
            <p:nvPr/>
          </p:nvSpPr>
          <p:spPr>
            <a:xfrm>
              <a:off x="660971" y="967914"/>
              <a:ext cx="25637" cy="2389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0"/>
            <p:cNvSpPr/>
            <p:nvPr/>
          </p:nvSpPr>
          <p:spPr>
            <a:xfrm>
              <a:off x="671549" y="976937"/>
              <a:ext cx="23957" cy="23211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0"/>
            <p:cNvSpPr/>
            <p:nvPr/>
          </p:nvSpPr>
          <p:spPr>
            <a:xfrm>
              <a:off x="684305" y="992307"/>
              <a:ext cx="19476" cy="18419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0"/>
            <p:cNvSpPr/>
            <p:nvPr/>
          </p:nvSpPr>
          <p:spPr>
            <a:xfrm>
              <a:off x="645477" y="473827"/>
              <a:ext cx="404151" cy="75046"/>
            </a:xfrm>
            <a:custGeom>
              <a:avLst/>
              <a:gdLst/>
              <a:ahLst/>
              <a:cxnLst/>
              <a:rect l="l" t="t" r="r" b="b"/>
              <a:pathLst>
                <a:path w="6495" h="1206" extrusionOk="0">
                  <a:moveTo>
                    <a:pt x="6459" y="1"/>
                  </a:moveTo>
                  <a:cubicBezTo>
                    <a:pt x="4844" y="772"/>
                    <a:pt x="3078" y="1165"/>
                    <a:pt x="1297" y="1165"/>
                  </a:cubicBezTo>
                  <a:cubicBezTo>
                    <a:pt x="874" y="1165"/>
                    <a:pt x="450" y="1143"/>
                    <a:pt x="27" y="1098"/>
                  </a:cubicBezTo>
                  <a:cubicBezTo>
                    <a:pt x="9" y="1098"/>
                    <a:pt x="0" y="1107"/>
                    <a:pt x="0" y="1116"/>
                  </a:cubicBezTo>
                  <a:cubicBezTo>
                    <a:pt x="0" y="1125"/>
                    <a:pt x="9" y="1143"/>
                    <a:pt x="18" y="1143"/>
                  </a:cubicBezTo>
                  <a:cubicBezTo>
                    <a:pt x="446" y="1187"/>
                    <a:pt x="883" y="1205"/>
                    <a:pt x="1312" y="1205"/>
                  </a:cubicBezTo>
                  <a:cubicBezTo>
                    <a:pt x="3096" y="1205"/>
                    <a:pt x="4862" y="813"/>
                    <a:pt x="6477" y="45"/>
                  </a:cubicBezTo>
                  <a:cubicBezTo>
                    <a:pt x="6495" y="36"/>
                    <a:pt x="6495" y="27"/>
                    <a:pt x="6486" y="10"/>
                  </a:cubicBezTo>
                  <a:cubicBezTo>
                    <a:pt x="6486" y="1"/>
                    <a:pt x="6468" y="1"/>
                    <a:pt x="6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0"/>
            <p:cNvSpPr/>
            <p:nvPr/>
          </p:nvSpPr>
          <p:spPr>
            <a:xfrm>
              <a:off x="692083" y="574325"/>
              <a:ext cx="87239" cy="9521"/>
            </a:xfrm>
            <a:custGeom>
              <a:avLst/>
              <a:gdLst/>
              <a:ahLst/>
              <a:cxnLst/>
              <a:rect l="l" t="t" r="r" b="b"/>
              <a:pathLst>
                <a:path w="1402" h="153" extrusionOk="0">
                  <a:moveTo>
                    <a:pt x="1374" y="0"/>
                  </a:moveTo>
                  <a:cubicBezTo>
                    <a:pt x="1042" y="74"/>
                    <a:pt x="709" y="112"/>
                    <a:pt x="372" y="112"/>
                  </a:cubicBezTo>
                  <a:cubicBezTo>
                    <a:pt x="258" y="112"/>
                    <a:pt x="143" y="108"/>
                    <a:pt x="27" y="99"/>
                  </a:cubicBezTo>
                  <a:cubicBezTo>
                    <a:pt x="18" y="99"/>
                    <a:pt x="9" y="107"/>
                    <a:pt x="0" y="116"/>
                  </a:cubicBezTo>
                  <a:cubicBezTo>
                    <a:pt x="0" y="134"/>
                    <a:pt x="9" y="143"/>
                    <a:pt x="27" y="143"/>
                  </a:cubicBezTo>
                  <a:cubicBezTo>
                    <a:pt x="143" y="152"/>
                    <a:pt x="250" y="152"/>
                    <a:pt x="366" y="152"/>
                  </a:cubicBezTo>
                  <a:cubicBezTo>
                    <a:pt x="705" y="152"/>
                    <a:pt x="1044" y="116"/>
                    <a:pt x="1383" y="45"/>
                  </a:cubicBezTo>
                  <a:cubicBezTo>
                    <a:pt x="1392" y="45"/>
                    <a:pt x="1401" y="36"/>
                    <a:pt x="1401" y="18"/>
                  </a:cubicBezTo>
                  <a:cubicBezTo>
                    <a:pt x="1401" y="9"/>
                    <a:pt x="1383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0"/>
            <p:cNvSpPr/>
            <p:nvPr/>
          </p:nvSpPr>
          <p:spPr>
            <a:xfrm>
              <a:off x="719276" y="1117011"/>
              <a:ext cx="114992" cy="13130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0"/>
            <p:cNvSpPr/>
            <p:nvPr/>
          </p:nvSpPr>
          <p:spPr>
            <a:xfrm>
              <a:off x="723196" y="1215641"/>
              <a:ext cx="77781" cy="64841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0"/>
            <p:cNvSpPr/>
            <p:nvPr/>
          </p:nvSpPr>
          <p:spPr>
            <a:xfrm>
              <a:off x="898048" y="786147"/>
              <a:ext cx="21717" cy="143497"/>
            </a:xfrm>
            <a:custGeom>
              <a:avLst/>
              <a:gdLst/>
              <a:ahLst/>
              <a:cxnLst/>
              <a:rect l="l" t="t" r="r" b="b"/>
              <a:pathLst>
                <a:path w="349" h="2306" extrusionOk="0">
                  <a:moveTo>
                    <a:pt x="317" y="1"/>
                  </a:moveTo>
                  <a:cubicBezTo>
                    <a:pt x="308" y="1"/>
                    <a:pt x="304" y="7"/>
                    <a:pt x="304" y="13"/>
                  </a:cubicBezTo>
                  <a:cubicBezTo>
                    <a:pt x="9" y="736"/>
                    <a:pt x="0" y="1565"/>
                    <a:pt x="268" y="2288"/>
                  </a:cubicBezTo>
                  <a:cubicBezTo>
                    <a:pt x="268" y="2297"/>
                    <a:pt x="277" y="2306"/>
                    <a:pt x="286" y="2306"/>
                  </a:cubicBezTo>
                  <a:lnTo>
                    <a:pt x="295" y="2306"/>
                  </a:lnTo>
                  <a:cubicBezTo>
                    <a:pt x="304" y="2297"/>
                    <a:pt x="312" y="2288"/>
                    <a:pt x="312" y="2279"/>
                  </a:cubicBezTo>
                  <a:cubicBezTo>
                    <a:pt x="45" y="1556"/>
                    <a:pt x="63" y="736"/>
                    <a:pt x="339" y="31"/>
                  </a:cubicBezTo>
                  <a:cubicBezTo>
                    <a:pt x="348" y="22"/>
                    <a:pt x="339" y="4"/>
                    <a:pt x="330" y="4"/>
                  </a:cubicBezTo>
                  <a:cubicBezTo>
                    <a:pt x="325" y="2"/>
                    <a:pt x="321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8"/>
          <p:cNvSpPr txBox="1">
            <a:spLocks noGrp="1"/>
          </p:cNvSpPr>
          <p:nvPr>
            <p:ph type="title"/>
          </p:nvPr>
        </p:nvSpPr>
        <p:spPr>
          <a:xfrm>
            <a:off x="1788900" y="1307100"/>
            <a:ext cx="5566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47" name="Google Shape;1147;p8"/>
          <p:cNvSpPr/>
          <p:nvPr/>
        </p:nvSpPr>
        <p:spPr>
          <a:xfrm rot="5954845">
            <a:off x="8186627" y="3289381"/>
            <a:ext cx="157657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8"/>
          <p:cNvSpPr/>
          <p:nvPr/>
        </p:nvSpPr>
        <p:spPr>
          <a:xfrm rot="5954845">
            <a:off x="8812961" y="387587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8"/>
          <p:cNvSpPr/>
          <p:nvPr/>
        </p:nvSpPr>
        <p:spPr>
          <a:xfrm rot="-142376">
            <a:off x="7168370" y="4122678"/>
            <a:ext cx="1165700" cy="108644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0" name="Google Shape;1150;p8"/>
          <p:cNvGrpSpPr/>
          <p:nvPr/>
        </p:nvGrpSpPr>
        <p:grpSpPr>
          <a:xfrm>
            <a:off x="181449" y="3024025"/>
            <a:ext cx="2806291" cy="2668706"/>
            <a:chOff x="181449" y="3024025"/>
            <a:chExt cx="2806291" cy="2668706"/>
          </a:xfrm>
        </p:grpSpPr>
        <p:grpSp>
          <p:nvGrpSpPr>
            <p:cNvPr id="1151" name="Google Shape;1151;p8"/>
            <p:cNvGrpSpPr/>
            <p:nvPr/>
          </p:nvGrpSpPr>
          <p:grpSpPr>
            <a:xfrm flipH="1">
              <a:off x="1770308" y="3874817"/>
              <a:ext cx="1217432" cy="1817914"/>
              <a:chOff x="2961475" y="3465650"/>
              <a:chExt cx="489125" cy="730350"/>
            </a:xfrm>
          </p:grpSpPr>
          <p:sp>
            <p:nvSpPr>
              <p:cNvPr id="1152" name="Google Shape;1152;p8"/>
              <p:cNvSpPr/>
              <p:nvPr/>
            </p:nvSpPr>
            <p:spPr>
              <a:xfrm>
                <a:off x="3150175" y="3466450"/>
                <a:ext cx="184450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8"/>
              <p:cNvSpPr/>
              <p:nvPr/>
            </p:nvSpPr>
            <p:spPr>
              <a:xfrm>
                <a:off x="3147925" y="3465650"/>
                <a:ext cx="188925" cy="94375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8"/>
              <p:cNvSpPr/>
              <p:nvPr/>
            </p:nvSpPr>
            <p:spPr>
              <a:xfrm>
                <a:off x="3150400" y="3519750"/>
                <a:ext cx="18780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8"/>
              <p:cNvSpPr/>
              <p:nvPr/>
            </p:nvSpPr>
            <p:spPr>
              <a:xfrm>
                <a:off x="3145025" y="3519750"/>
                <a:ext cx="192425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8"/>
              <p:cNvSpPr/>
              <p:nvPr/>
            </p:nvSpPr>
            <p:spPr>
              <a:xfrm>
                <a:off x="3170900" y="3499375"/>
                <a:ext cx="14722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8"/>
              <p:cNvSpPr/>
              <p:nvPr/>
            </p:nvSpPr>
            <p:spPr>
              <a:xfrm>
                <a:off x="3182050" y="3483225"/>
                <a:ext cx="148125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8"/>
              <p:cNvSpPr/>
              <p:nvPr/>
            </p:nvSpPr>
            <p:spPr>
              <a:xfrm>
                <a:off x="3185175" y="3473425"/>
                <a:ext cx="181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8"/>
              <p:cNvSpPr/>
              <p:nvPr/>
            </p:nvSpPr>
            <p:spPr>
              <a:xfrm>
                <a:off x="3199900" y="3470025"/>
                <a:ext cx="23675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3215300" y="3467775"/>
                <a:ext cx="29225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3234925" y="3469850"/>
                <a:ext cx="26550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3259675" y="3469125"/>
                <a:ext cx="214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3278400" y="3471350"/>
                <a:ext cx="152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8"/>
              <p:cNvSpPr/>
              <p:nvPr/>
            </p:nvSpPr>
            <p:spPr>
              <a:xfrm>
                <a:off x="3293350" y="3476700"/>
                <a:ext cx="118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8"/>
              <p:cNvSpPr/>
              <p:nvPr/>
            </p:nvSpPr>
            <p:spPr>
              <a:xfrm>
                <a:off x="3304050" y="3483075"/>
                <a:ext cx="114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8"/>
              <p:cNvSpPr/>
              <p:nvPr/>
            </p:nvSpPr>
            <p:spPr>
              <a:xfrm>
                <a:off x="3316325" y="3489925"/>
                <a:ext cx="98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8"/>
              <p:cNvSpPr/>
              <p:nvPr/>
            </p:nvSpPr>
            <p:spPr>
              <a:xfrm>
                <a:off x="3160200" y="3525775"/>
                <a:ext cx="76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9" extrusionOk="0">
                    <a:moveTo>
                      <a:pt x="268" y="0"/>
                    </a:moveTo>
                    <a:cubicBezTo>
                      <a:pt x="179" y="72"/>
                      <a:pt x="90" y="143"/>
                      <a:pt x="9" y="232"/>
                    </a:cubicBezTo>
                    <a:cubicBezTo>
                      <a:pt x="1" y="241"/>
                      <a:pt x="1" y="250"/>
                      <a:pt x="9" y="259"/>
                    </a:cubicBezTo>
                    <a:lnTo>
                      <a:pt x="36" y="259"/>
                    </a:lnTo>
                    <a:cubicBezTo>
                      <a:pt x="117" y="179"/>
                      <a:pt x="197" y="98"/>
                      <a:pt x="295" y="36"/>
                    </a:cubicBezTo>
                    <a:cubicBezTo>
                      <a:pt x="304" y="27"/>
                      <a:pt x="304" y="18"/>
                      <a:pt x="295" y="9"/>
                    </a:cubicBezTo>
                    <a:cubicBezTo>
                      <a:pt x="286" y="0"/>
                      <a:pt x="277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8"/>
              <p:cNvSpPr/>
              <p:nvPr/>
            </p:nvSpPr>
            <p:spPr>
              <a:xfrm>
                <a:off x="3163100" y="3529550"/>
                <a:ext cx="9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05" extrusionOk="0">
                    <a:moveTo>
                      <a:pt x="357" y="1"/>
                    </a:moveTo>
                    <a:cubicBezTo>
                      <a:pt x="241" y="90"/>
                      <a:pt x="116" y="179"/>
                      <a:pt x="9" y="277"/>
                    </a:cubicBezTo>
                    <a:cubicBezTo>
                      <a:pt x="1" y="277"/>
                      <a:pt x="1" y="295"/>
                      <a:pt x="9" y="304"/>
                    </a:cubicBezTo>
                    <a:lnTo>
                      <a:pt x="36" y="304"/>
                    </a:lnTo>
                    <a:cubicBezTo>
                      <a:pt x="143" y="206"/>
                      <a:pt x="259" y="117"/>
                      <a:pt x="375" y="37"/>
                    </a:cubicBezTo>
                    <a:cubicBezTo>
                      <a:pt x="384" y="28"/>
                      <a:pt x="393" y="19"/>
                      <a:pt x="384" y="10"/>
                    </a:cubicBezTo>
                    <a:cubicBezTo>
                      <a:pt x="375" y="1"/>
                      <a:pt x="366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8"/>
              <p:cNvSpPr/>
              <p:nvPr/>
            </p:nvSpPr>
            <p:spPr>
              <a:xfrm>
                <a:off x="3169125" y="3533700"/>
                <a:ext cx="917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8"/>
              <p:cNvSpPr/>
              <p:nvPr/>
            </p:nvSpPr>
            <p:spPr>
              <a:xfrm>
                <a:off x="3174025" y="3538250"/>
                <a:ext cx="74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3180275" y="3540500"/>
                <a:ext cx="69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3276400" y="3538925"/>
                <a:ext cx="35700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3151275" y="3535725"/>
                <a:ext cx="89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08" extrusionOk="0">
                    <a:moveTo>
                      <a:pt x="338" y="0"/>
                    </a:moveTo>
                    <a:cubicBezTo>
                      <a:pt x="336" y="0"/>
                      <a:pt x="333" y="1"/>
                      <a:pt x="331" y="4"/>
                    </a:cubicBezTo>
                    <a:cubicBezTo>
                      <a:pt x="206" y="75"/>
                      <a:pt x="99" y="164"/>
                      <a:pt x="10" y="271"/>
                    </a:cubicBezTo>
                    <a:cubicBezTo>
                      <a:pt x="1" y="280"/>
                      <a:pt x="1" y="289"/>
                      <a:pt x="10" y="298"/>
                    </a:cubicBezTo>
                    <a:cubicBezTo>
                      <a:pt x="10" y="298"/>
                      <a:pt x="19" y="307"/>
                      <a:pt x="19" y="307"/>
                    </a:cubicBezTo>
                    <a:cubicBezTo>
                      <a:pt x="27" y="307"/>
                      <a:pt x="36" y="298"/>
                      <a:pt x="36" y="298"/>
                    </a:cubicBezTo>
                    <a:cubicBezTo>
                      <a:pt x="126" y="191"/>
                      <a:pt x="224" y="102"/>
                      <a:pt x="349" y="39"/>
                    </a:cubicBezTo>
                    <a:cubicBezTo>
                      <a:pt x="358" y="30"/>
                      <a:pt x="358" y="22"/>
                      <a:pt x="349" y="13"/>
                    </a:cubicBezTo>
                    <a:cubicBezTo>
                      <a:pt x="349" y="6"/>
                      <a:pt x="344" y="0"/>
                      <a:pt x="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8"/>
              <p:cNvSpPr/>
              <p:nvPr/>
            </p:nvSpPr>
            <p:spPr>
              <a:xfrm>
                <a:off x="3154850" y="3538600"/>
                <a:ext cx="13850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16" extrusionOk="0">
                    <a:moveTo>
                      <a:pt x="527" y="1"/>
                    </a:moveTo>
                    <a:cubicBezTo>
                      <a:pt x="524" y="1"/>
                      <a:pt x="520" y="2"/>
                      <a:pt x="518" y="5"/>
                    </a:cubicBezTo>
                    <a:cubicBezTo>
                      <a:pt x="339" y="112"/>
                      <a:pt x="170" y="246"/>
                      <a:pt x="9" y="379"/>
                    </a:cubicBezTo>
                    <a:cubicBezTo>
                      <a:pt x="0" y="388"/>
                      <a:pt x="0" y="397"/>
                      <a:pt x="9" y="406"/>
                    </a:cubicBezTo>
                    <a:cubicBezTo>
                      <a:pt x="9" y="415"/>
                      <a:pt x="18" y="415"/>
                      <a:pt x="18" y="415"/>
                    </a:cubicBezTo>
                    <a:cubicBezTo>
                      <a:pt x="27" y="415"/>
                      <a:pt x="27" y="415"/>
                      <a:pt x="36" y="406"/>
                    </a:cubicBezTo>
                    <a:cubicBezTo>
                      <a:pt x="188" y="272"/>
                      <a:pt x="357" y="147"/>
                      <a:pt x="545" y="40"/>
                    </a:cubicBezTo>
                    <a:cubicBezTo>
                      <a:pt x="554" y="31"/>
                      <a:pt x="554" y="23"/>
                      <a:pt x="545" y="14"/>
                    </a:cubicBezTo>
                    <a:cubicBezTo>
                      <a:pt x="545" y="7"/>
                      <a:pt x="536" y="1"/>
                      <a:pt x="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8"/>
              <p:cNvSpPr/>
              <p:nvPr/>
            </p:nvSpPr>
            <p:spPr>
              <a:xfrm>
                <a:off x="3155075" y="3544500"/>
                <a:ext cx="17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99" extrusionOk="0">
                    <a:moveTo>
                      <a:pt x="678" y="1"/>
                    </a:moveTo>
                    <a:cubicBezTo>
                      <a:pt x="429" y="152"/>
                      <a:pt x="197" y="340"/>
                      <a:pt x="9" y="572"/>
                    </a:cubicBezTo>
                    <a:cubicBezTo>
                      <a:pt x="0" y="580"/>
                      <a:pt x="0" y="589"/>
                      <a:pt x="9" y="598"/>
                    </a:cubicBezTo>
                    <a:lnTo>
                      <a:pt x="27" y="598"/>
                    </a:lnTo>
                    <a:cubicBezTo>
                      <a:pt x="27" y="598"/>
                      <a:pt x="36" y="598"/>
                      <a:pt x="36" y="589"/>
                    </a:cubicBezTo>
                    <a:cubicBezTo>
                      <a:pt x="223" y="366"/>
                      <a:pt x="446" y="179"/>
                      <a:pt x="705" y="36"/>
                    </a:cubicBezTo>
                    <a:cubicBezTo>
                      <a:pt x="714" y="27"/>
                      <a:pt x="714" y="18"/>
                      <a:pt x="705" y="10"/>
                    </a:cubicBezTo>
                    <a:cubicBezTo>
                      <a:pt x="705" y="1"/>
                      <a:pt x="687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3158650" y="3549475"/>
                <a:ext cx="196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3165100" y="3551700"/>
                <a:ext cx="2010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3168900" y="3555325"/>
                <a:ext cx="241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8"/>
              <p:cNvSpPr/>
              <p:nvPr/>
            </p:nvSpPr>
            <p:spPr>
              <a:xfrm>
                <a:off x="3176925" y="3554825"/>
                <a:ext cx="31025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8"/>
              <p:cNvSpPr/>
              <p:nvPr/>
            </p:nvSpPr>
            <p:spPr>
              <a:xfrm>
                <a:off x="3182500" y="3559950"/>
                <a:ext cx="33925" cy="325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8"/>
              <p:cNvSpPr/>
              <p:nvPr/>
            </p:nvSpPr>
            <p:spPr>
              <a:xfrm>
                <a:off x="3193650" y="3557500"/>
                <a:ext cx="3727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8"/>
              <p:cNvSpPr/>
              <p:nvPr/>
            </p:nvSpPr>
            <p:spPr>
              <a:xfrm>
                <a:off x="3200800" y="3556550"/>
                <a:ext cx="424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8"/>
              <p:cNvSpPr/>
              <p:nvPr/>
            </p:nvSpPr>
            <p:spPr>
              <a:xfrm>
                <a:off x="3209500" y="3557275"/>
                <a:ext cx="47300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8"/>
              <p:cNvSpPr/>
              <p:nvPr/>
            </p:nvSpPr>
            <p:spPr>
              <a:xfrm>
                <a:off x="3222200" y="3553025"/>
                <a:ext cx="55125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8"/>
              <p:cNvSpPr/>
              <p:nvPr/>
            </p:nvSpPr>
            <p:spPr>
              <a:xfrm>
                <a:off x="3235575" y="3550350"/>
                <a:ext cx="55125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8"/>
              <p:cNvSpPr/>
              <p:nvPr/>
            </p:nvSpPr>
            <p:spPr>
              <a:xfrm>
                <a:off x="3250975" y="3547450"/>
                <a:ext cx="54450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8"/>
              <p:cNvSpPr/>
              <p:nvPr/>
            </p:nvSpPr>
            <p:spPr>
              <a:xfrm>
                <a:off x="3263450" y="3566425"/>
                <a:ext cx="36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8"/>
              <p:cNvSpPr/>
              <p:nvPr/>
            </p:nvSpPr>
            <p:spPr>
              <a:xfrm>
                <a:off x="3275500" y="3586275"/>
                <a:ext cx="136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3205250" y="3576425"/>
                <a:ext cx="1764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3200575" y="3576325"/>
                <a:ext cx="196050" cy="173175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3221975" y="3633925"/>
                <a:ext cx="15280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3243225" y="3583125"/>
                <a:ext cx="10122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8"/>
              <p:cNvSpPr/>
              <p:nvPr/>
            </p:nvSpPr>
            <p:spPr>
              <a:xfrm>
                <a:off x="3226000" y="3621450"/>
                <a:ext cx="69375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8"/>
              <p:cNvSpPr/>
              <p:nvPr/>
            </p:nvSpPr>
            <p:spPr>
              <a:xfrm>
                <a:off x="3248075" y="3717575"/>
                <a:ext cx="230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3233575" y="3648500"/>
                <a:ext cx="154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3230675" y="3643800"/>
                <a:ext cx="312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3229350" y="3639950"/>
                <a:ext cx="43050" cy="479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3232250" y="3666050"/>
                <a:ext cx="276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8"/>
              <p:cNvSpPr/>
              <p:nvPr/>
            </p:nvSpPr>
            <p:spPr>
              <a:xfrm>
                <a:off x="3235150" y="3684625"/>
                <a:ext cx="167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8"/>
              <p:cNvSpPr/>
              <p:nvPr/>
            </p:nvSpPr>
            <p:spPr>
              <a:xfrm>
                <a:off x="3236700" y="3696225"/>
                <a:ext cx="1140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8"/>
              <p:cNvSpPr/>
              <p:nvPr/>
            </p:nvSpPr>
            <p:spPr>
              <a:xfrm>
                <a:off x="3263675" y="3696650"/>
                <a:ext cx="107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8"/>
              <p:cNvSpPr/>
              <p:nvPr/>
            </p:nvSpPr>
            <p:spPr>
              <a:xfrm>
                <a:off x="3271050" y="3699725"/>
                <a:ext cx="87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8"/>
              <p:cNvSpPr/>
              <p:nvPr/>
            </p:nvSpPr>
            <p:spPr>
              <a:xfrm>
                <a:off x="3280200" y="3699500"/>
                <a:ext cx="692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3269925" y="3713600"/>
                <a:ext cx="114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3265925" y="3711325"/>
                <a:ext cx="2900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3275725" y="3701300"/>
                <a:ext cx="375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3291125" y="3683950"/>
                <a:ext cx="48850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8"/>
              <p:cNvSpPr/>
              <p:nvPr/>
            </p:nvSpPr>
            <p:spPr>
              <a:xfrm>
                <a:off x="3319000" y="3664500"/>
                <a:ext cx="49975" cy="597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8"/>
              <p:cNvSpPr/>
              <p:nvPr/>
            </p:nvSpPr>
            <p:spPr>
              <a:xfrm>
                <a:off x="3211275" y="3665150"/>
                <a:ext cx="76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3208825" y="3675025"/>
                <a:ext cx="805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3207925" y="3685300"/>
                <a:ext cx="8275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8"/>
              <p:cNvSpPr/>
              <p:nvPr/>
            </p:nvSpPr>
            <p:spPr>
              <a:xfrm>
                <a:off x="3207700" y="3695725"/>
                <a:ext cx="895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8"/>
              <p:cNvSpPr/>
              <p:nvPr/>
            </p:nvSpPr>
            <p:spPr>
              <a:xfrm>
                <a:off x="3209275" y="3704400"/>
                <a:ext cx="8050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3211950" y="3711900"/>
                <a:ext cx="85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3215950" y="3717125"/>
                <a:ext cx="895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3220425" y="3721950"/>
                <a:ext cx="80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3224425" y="3726550"/>
                <a:ext cx="10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8"/>
              <p:cNvSpPr/>
              <p:nvPr/>
            </p:nvSpPr>
            <p:spPr>
              <a:xfrm>
                <a:off x="3333050" y="3645675"/>
                <a:ext cx="26550" cy="2910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8"/>
              <p:cNvSpPr/>
              <p:nvPr/>
            </p:nvSpPr>
            <p:spPr>
              <a:xfrm>
                <a:off x="2982225" y="3726500"/>
                <a:ext cx="173975" cy="120325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4813" extrusionOk="0">
                    <a:moveTo>
                      <a:pt x="6718" y="0"/>
                    </a:moveTo>
                    <a:cubicBezTo>
                      <a:pt x="6700" y="321"/>
                      <a:pt x="6540" y="687"/>
                      <a:pt x="6379" y="928"/>
                    </a:cubicBezTo>
                    <a:cubicBezTo>
                      <a:pt x="5906" y="1615"/>
                      <a:pt x="5282" y="2239"/>
                      <a:pt x="4559" y="2650"/>
                    </a:cubicBezTo>
                    <a:cubicBezTo>
                      <a:pt x="3837" y="3069"/>
                      <a:pt x="3132" y="3390"/>
                      <a:pt x="2329" y="3613"/>
                    </a:cubicBezTo>
                    <a:cubicBezTo>
                      <a:pt x="1970" y="3715"/>
                      <a:pt x="1537" y="3768"/>
                      <a:pt x="1153" y="3768"/>
                    </a:cubicBezTo>
                    <a:cubicBezTo>
                      <a:pt x="1098" y="3768"/>
                      <a:pt x="1044" y="3767"/>
                      <a:pt x="991" y="3765"/>
                    </a:cubicBezTo>
                    <a:cubicBezTo>
                      <a:pt x="634" y="3747"/>
                      <a:pt x="277" y="3631"/>
                      <a:pt x="1" y="3417"/>
                    </a:cubicBezTo>
                    <a:lnTo>
                      <a:pt x="1" y="3417"/>
                    </a:lnTo>
                    <a:cubicBezTo>
                      <a:pt x="27" y="3488"/>
                      <a:pt x="45" y="3569"/>
                      <a:pt x="81" y="3640"/>
                    </a:cubicBezTo>
                    <a:cubicBezTo>
                      <a:pt x="277" y="4122"/>
                      <a:pt x="750" y="4505"/>
                      <a:pt x="1249" y="4657"/>
                    </a:cubicBezTo>
                    <a:cubicBezTo>
                      <a:pt x="1638" y="4766"/>
                      <a:pt x="2021" y="4813"/>
                      <a:pt x="2415" y="4813"/>
                    </a:cubicBezTo>
                    <a:cubicBezTo>
                      <a:pt x="2537" y="4813"/>
                      <a:pt x="2660" y="4808"/>
                      <a:pt x="2784" y="4800"/>
                    </a:cubicBezTo>
                    <a:cubicBezTo>
                      <a:pt x="3150" y="4773"/>
                      <a:pt x="3560" y="4675"/>
                      <a:pt x="3917" y="4568"/>
                    </a:cubicBezTo>
                    <a:cubicBezTo>
                      <a:pt x="4916" y="4273"/>
                      <a:pt x="5701" y="3631"/>
                      <a:pt x="6281" y="2766"/>
                    </a:cubicBezTo>
                    <a:cubicBezTo>
                      <a:pt x="6593" y="2302"/>
                      <a:pt x="6861" y="1615"/>
                      <a:pt x="6923" y="1062"/>
                    </a:cubicBezTo>
                    <a:cubicBezTo>
                      <a:pt x="6959" y="696"/>
                      <a:pt x="6897" y="312"/>
                      <a:pt x="6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2976650" y="3726500"/>
                <a:ext cx="184025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7361" h="4921" extrusionOk="0">
                    <a:moveTo>
                      <a:pt x="6941" y="0"/>
                    </a:moveTo>
                    <a:cubicBezTo>
                      <a:pt x="7360" y="803"/>
                      <a:pt x="7012" y="1740"/>
                      <a:pt x="6611" y="2471"/>
                    </a:cubicBezTo>
                    <a:cubicBezTo>
                      <a:pt x="5960" y="3613"/>
                      <a:pt x="4827" y="4398"/>
                      <a:pt x="3542" y="4621"/>
                    </a:cubicBezTo>
                    <a:cubicBezTo>
                      <a:pt x="3236" y="4678"/>
                      <a:pt x="2915" y="4713"/>
                      <a:pt x="2595" y="4713"/>
                    </a:cubicBezTo>
                    <a:cubicBezTo>
                      <a:pt x="2056" y="4713"/>
                      <a:pt x="1521" y="4613"/>
                      <a:pt x="1062" y="4345"/>
                    </a:cubicBezTo>
                    <a:cubicBezTo>
                      <a:pt x="800" y="4177"/>
                      <a:pt x="574" y="3948"/>
                      <a:pt x="436" y="3675"/>
                    </a:cubicBezTo>
                    <a:lnTo>
                      <a:pt x="436" y="3675"/>
                    </a:lnTo>
                    <a:cubicBezTo>
                      <a:pt x="672" y="3793"/>
                      <a:pt x="934" y="3850"/>
                      <a:pt x="1187" y="3863"/>
                    </a:cubicBezTo>
                    <a:cubicBezTo>
                      <a:pt x="1242" y="3865"/>
                      <a:pt x="1296" y="3866"/>
                      <a:pt x="1351" y="3866"/>
                    </a:cubicBezTo>
                    <a:cubicBezTo>
                      <a:pt x="2726" y="3866"/>
                      <a:pt x="4015" y="3228"/>
                      <a:pt x="5148" y="2507"/>
                    </a:cubicBezTo>
                    <a:cubicBezTo>
                      <a:pt x="5888" y="1963"/>
                      <a:pt x="6879" y="955"/>
                      <a:pt x="6941" y="0"/>
                    </a:cubicBezTo>
                    <a:lnTo>
                      <a:pt x="6941" y="0"/>
                    </a:lnTo>
                    <a:cubicBezTo>
                      <a:pt x="6861" y="705"/>
                      <a:pt x="6343" y="1249"/>
                      <a:pt x="5871" y="1740"/>
                    </a:cubicBezTo>
                    <a:cubicBezTo>
                      <a:pt x="5380" y="2239"/>
                      <a:pt x="4791" y="2605"/>
                      <a:pt x="4167" y="2899"/>
                    </a:cubicBezTo>
                    <a:cubicBezTo>
                      <a:pt x="3551" y="3194"/>
                      <a:pt x="2891" y="3453"/>
                      <a:pt x="2222" y="3586"/>
                    </a:cubicBezTo>
                    <a:cubicBezTo>
                      <a:pt x="1962" y="3629"/>
                      <a:pt x="1688" y="3662"/>
                      <a:pt x="1421" y="3662"/>
                    </a:cubicBezTo>
                    <a:cubicBezTo>
                      <a:pt x="1008" y="3662"/>
                      <a:pt x="609" y="3582"/>
                      <a:pt x="295" y="3328"/>
                    </a:cubicBezTo>
                    <a:lnTo>
                      <a:pt x="1" y="3096"/>
                    </a:lnTo>
                    <a:lnTo>
                      <a:pt x="125" y="3444"/>
                    </a:lnTo>
                    <a:cubicBezTo>
                      <a:pt x="450" y="4534"/>
                      <a:pt x="1466" y="4921"/>
                      <a:pt x="2546" y="4921"/>
                    </a:cubicBezTo>
                    <a:cubicBezTo>
                      <a:pt x="3367" y="4921"/>
                      <a:pt x="4225" y="4697"/>
                      <a:pt x="4845" y="4389"/>
                    </a:cubicBezTo>
                    <a:cubicBezTo>
                      <a:pt x="6031" y="3765"/>
                      <a:pt x="6914" y="2596"/>
                      <a:pt x="7146" y="1276"/>
                    </a:cubicBezTo>
                    <a:cubicBezTo>
                      <a:pt x="7227" y="848"/>
                      <a:pt x="7164" y="375"/>
                      <a:pt x="6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2965050" y="3690825"/>
                <a:ext cx="185150" cy="12990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5196" extrusionOk="0">
                    <a:moveTo>
                      <a:pt x="5011" y="1"/>
                    </a:moveTo>
                    <a:cubicBezTo>
                      <a:pt x="4859" y="1"/>
                      <a:pt x="4707" y="10"/>
                      <a:pt x="4559" y="27"/>
                    </a:cubicBezTo>
                    <a:cubicBezTo>
                      <a:pt x="3087" y="196"/>
                      <a:pt x="1696" y="901"/>
                      <a:pt x="679" y="1971"/>
                    </a:cubicBezTo>
                    <a:cubicBezTo>
                      <a:pt x="473" y="2194"/>
                      <a:pt x="277" y="2435"/>
                      <a:pt x="152" y="2721"/>
                    </a:cubicBezTo>
                    <a:cubicBezTo>
                      <a:pt x="10" y="3078"/>
                      <a:pt x="1" y="3524"/>
                      <a:pt x="215" y="3854"/>
                    </a:cubicBezTo>
                    <a:cubicBezTo>
                      <a:pt x="340" y="4050"/>
                      <a:pt x="491" y="4193"/>
                      <a:pt x="572" y="4416"/>
                    </a:cubicBezTo>
                    <a:cubicBezTo>
                      <a:pt x="616" y="4558"/>
                      <a:pt x="652" y="4701"/>
                      <a:pt x="688" y="4844"/>
                    </a:cubicBezTo>
                    <a:cubicBezTo>
                      <a:pt x="964" y="5058"/>
                      <a:pt x="1321" y="5174"/>
                      <a:pt x="1678" y="5192"/>
                    </a:cubicBezTo>
                    <a:cubicBezTo>
                      <a:pt x="1731" y="5194"/>
                      <a:pt x="1785" y="5195"/>
                      <a:pt x="1840" y="5195"/>
                    </a:cubicBezTo>
                    <a:cubicBezTo>
                      <a:pt x="2224" y="5195"/>
                      <a:pt x="2657" y="5142"/>
                      <a:pt x="3016" y="5040"/>
                    </a:cubicBezTo>
                    <a:cubicBezTo>
                      <a:pt x="3819" y="4817"/>
                      <a:pt x="4524" y="4496"/>
                      <a:pt x="5246" y="4077"/>
                    </a:cubicBezTo>
                    <a:cubicBezTo>
                      <a:pt x="5969" y="3666"/>
                      <a:pt x="6593" y="3042"/>
                      <a:pt x="7066" y="2355"/>
                    </a:cubicBezTo>
                    <a:cubicBezTo>
                      <a:pt x="7227" y="2114"/>
                      <a:pt x="7387" y="1748"/>
                      <a:pt x="7405" y="1427"/>
                    </a:cubicBezTo>
                    <a:cubicBezTo>
                      <a:pt x="7307" y="1267"/>
                      <a:pt x="7191" y="1124"/>
                      <a:pt x="7048" y="1017"/>
                    </a:cubicBezTo>
                    <a:cubicBezTo>
                      <a:pt x="6932" y="928"/>
                      <a:pt x="6807" y="865"/>
                      <a:pt x="6709" y="776"/>
                    </a:cubicBezTo>
                    <a:cubicBezTo>
                      <a:pt x="6602" y="687"/>
                      <a:pt x="6513" y="571"/>
                      <a:pt x="6415" y="473"/>
                    </a:cubicBezTo>
                    <a:cubicBezTo>
                      <a:pt x="6049" y="114"/>
                      <a:pt x="5529" y="1"/>
                      <a:pt x="50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2961475" y="3690475"/>
                <a:ext cx="190275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5320" extrusionOk="0">
                    <a:moveTo>
                      <a:pt x="5234" y="1"/>
                    </a:moveTo>
                    <a:cubicBezTo>
                      <a:pt x="5053" y="1"/>
                      <a:pt x="4873" y="16"/>
                      <a:pt x="4702" y="41"/>
                    </a:cubicBezTo>
                    <a:cubicBezTo>
                      <a:pt x="4817" y="33"/>
                      <a:pt x="4933" y="28"/>
                      <a:pt x="5051" y="28"/>
                    </a:cubicBezTo>
                    <a:cubicBezTo>
                      <a:pt x="5492" y="28"/>
                      <a:pt x="5942" y="95"/>
                      <a:pt x="6308" y="335"/>
                    </a:cubicBezTo>
                    <a:cubicBezTo>
                      <a:pt x="6549" y="487"/>
                      <a:pt x="6683" y="745"/>
                      <a:pt x="6915" y="906"/>
                    </a:cubicBezTo>
                    <a:cubicBezTo>
                      <a:pt x="7149" y="1053"/>
                      <a:pt x="7349" y="1209"/>
                      <a:pt x="7475" y="1455"/>
                    </a:cubicBezTo>
                    <a:lnTo>
                      <a:pt x="7475" y="1455"/>
                    </a:lnTo>
                    <a:cubicBezTo>
                      <a:pt x="7443" y="1777"/>
                      <a:pt x="7303" y="2099"/>
                      <a:pt x="7111" y="2360"/>
                    </a:cubicBezTo>
                    <a:cubicBezTo>
                      <a:pt x="6522" y="3216"/>
                      <a:pt x="5701" y="3886"/>
                      <a:pt x="4765" y="4323"/>
                    </a:cubicBezTo>
                    <a:cubicBezTo>
                      <a:pt x="4044" y="4671"/>
                      <a:pt x="2981" y="5107"/>
                      <a:pt x="2050" y="5107"/>
                    </a:cubicBezTo>
                    <a:cubicBezTo>
                      <a:pt x="1632" y="5107"/>
                      <a:pt x="1241" y="5019"/>
                      <a:pt x="919" y="4796"/>
                    </a:cubicBezTo>
                    <a:lnTo>
                      <a:pt x="919" y="4796"/>
                    </a:lnTo>
                    <a:cubicBezTo>
                      <a:pt x="879" y="4648"/>
                      <a:pt x="844" y="4507"/>
                      <a:pt x="795" y="4358"/>
                    </a:cubicBezTo>
                    <a:cubicBezTo>
                      <a:pt x="723" y="4198"/>
                      <a:pt x="616" y="4064"/>
                      <a:pt x="527" y="3939"/>
                    </a:cubicBezTo>
                    <a:cubicBezTo>
                      <a:pt x="331" y="3698"/>
                      <a:pt x="260" y="3413"/>
                      <a:pt x="295" y="3109"/>
                    </a:cubicBezTo>
                    <a:cubicBezTo>
                      <a:pt x="376" y="2494"/>
                      <a:pt x="875" y="2030"/>
                      <a:pt x="1312" y="1620"/>
                    </a:cubicBezTo>
                    <a:cubicBezTo>
                      <a:pt x="2258" y="781"/>
                      <a:pt x="3444" y="228"/>
                      <a:pt x="4702" y="41"/>
                    </a:cubicBezTo>
                    <a:lnTo>
                      <a:pt x="4702" y="41"/>
                    </a:lnTo>
                    <a:cubicBezTo>
                      <a:pt x="3114" y="183"/>
                      <a:pt x="1571" y="968"/>
                      <a:pt x="527" y="2191"/>
                    </a:cubicBezTo>
                    <a:cubicBezTo>
                      <a:pt x="215" y="2565"/>
                      <a:pt x="1" y="3100"/>
                      <a:pt x="135" y="3600"/>
                    </a:cubicBezTo>
                    <a:cubicBezTo>
                      <a:pt x="206" y="3921"/>
                      <a:pt x="492" y="4153"/>
                      <a:pt x="608" y="4439"/>
                    </a:cubicBezTo>
                    <a:cubicBezTo>
                      <a:pt x="652" y="4590"/>
                      <a:pt x="697" y="4760"/>
                      <a:pt x="741" y="4920"/>
                    </a:cubicBezTo>
                    <a:cubicBezTo>
                      <a:pt x="1045" y="5170"/>
                      <a:pt x="1419" y="5286"/>
                      <a:pt x="1794" y="5313"/>
                    </a:cubicBezTo>
                    <a:cubicBezTo>
                      <a:pt x="1869" y="5317"/>
                      <a:pt x="1944" y="5319"/>
                      <a:pt x="2018" y="5319"/>
                    </a:cubicBezTo>
                    <a:cubicBezTo>
                      <a:pt x="3018" y="5319"/>
                      <a:pt x="3982" y="4941"/>
                      <a:pt x="4854" y="4501"/>
                    </a:cubicBezTo>
                    <a:cubicBezTo>
                      <a:pt x="5817" y="4046"/>
                      <a:pt x="6665" y="3350"/>
                      <a:pt x="7245" y="2449"/>
                    </a:cubicBezTo>
                    <a:cubicBezTo>
                      <a:pt x="7450" y="2146"/>
                      <a:pt x="7593" y="1798"/>
                      <a:pt x="7611" y="1423"/>
                    </a:cubicBezTo>
                    <a:cubicBezTo>
                      <a:pt x="7539" y="1290"/>
                      <a:pt x="7441" y="1165"/>
                      <a:pt x="7334" y="1066"/>
                    </a:cubicBezTo>
                    <a:cubicBezTo>
                      <a:pt x="7111" y="870"/>
                      <a:pt x="6861" y="781"/>
                      <a:pt x="6683" y="540"/>
                    </a:cubicBezTo>
                    <a:cubicBezTo>
                      <a:pt x="6316" y="133"/>
                      <a:pt x="5770" y="1"/>
                      <a:pt x="5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8"/>
              <p:cNvSpPr/>
              <p:nvPr/>
            </p:nvSpPr>
            <p:spPr>
              <a:xfrm>
                <a:off x="2981775" y="3708650"/>
                <a:ext cx="151250" cy="8327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3331" extrusionOk="0">
                    <a:moveTo>
                      <a:pt x="5978" y="0"/>
                    </a:moveTo>
                    <a:lnTo>
                      <a:pt x="5978" y="0"/>
                    </a:lnTo>
                    <a:cubicBezTo>
                      <a:pt x="5808" y="18"/>
                      <a:pt x="5657" y="108"/>
                      <a:pt x="5505" y="179"/>
                    </a:cubicBezTo>
                    <a:cubicBezTo>
                      <a:pt x="4943" y="447"/>
                      <a:pt x="4327" y="571"/>
                      <a:pt x="3721" y="741"/>
                    </a:cubicBezTo>
                    <a:cubicBezTo>
                      <a:pt x="2302" y="1142"/>
                      <a:pt x="857" y="1811"/>
                      <a:pt x="81" y="2927"/>
                    </a:cubicBezTo>
                    <a:cubicBezTo>
                      <a:pt x="1" y="3043"/>
                      <a:pt x="1" y="3221"/>
                      <a:pt x="126" y="3301"/>
                    </a:cubicBezTo>
                    <a:cubicBezTo>
                      <a:pt x="154" y="3322"/>
                      <a:pt x="184" y="3330"/>
                      <a:pt x="215" y="3330"/>
                    </a:cubicBezTo>
                    <a:cubicBezTo>
                      <a:pt x="320" y="3330"/>
                      <a:pt x="433" y="3230"/>
                      <a:pt x="509" y="3141"/>
                    </a:cubicBezTo>
                    <a:cubicBezTo>
                      <a:pt x="1375" y="2142"/>
                      <a:pt x="2561" y="1410"/>
                      <a:pt x="3864" y="1160"/>
                    </a:cubicBezTo>
                    <a:cubicBezTo>
                      <a:pt x="4015" y="1133"/>
                      <a:pt x="4167" y="1116"/>
                      <a:pt x="4318" y="1071"/>
                    </a:cubicBezTo>
                    <a:cubicBezTo>
                      <a:pt x="4604" y="991"/>
                      <a:pt x="4934" y="830"/>
                      <a:pt x="5184" y="670"/>
                    </a:cubicBezTo>
                    <a:cubicBezTo>
                      <a:pt x="5443" y="518"/>
                      <a:pt x="5648" y="402"/>
                      <a:pt x="5898" y="232"/>
                    </a:cubicBezTo>
                    <a:cubicBezTo>
                      <a:pt x="5960" y="179"/>
                      <a:pt x="6049" y="54"/>
                      <a:pt x="59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8"/>
              <p:cNvSpPr/>
              <p:nvPr/>
            </p:nvSpPr>
            <p:spPr>
              <a:xfrm>
                <a:off x="3086150" y="3756150"/>
                <a:ext cx="57125" cy="8142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257" extrusionOk="0">
                    <a:moveTo>
                      <a:pt x="2115" y="1"/>
                    </a:moveTo>
                    <a:cubicBezTo>
                      <a:pt x="2106" y="10"/>
                      <a:pt x="2106" y="19"/>
                      <a:pt x="2106" y="27"/>
                    </a:cubicBezTo>
                    <a:cubicBezTo>
                      <a:pt x="2249" y="402"/>
                      <a:pt x="2177" y="875"/>
                      <a:pt x="1928" y="1285"/>
                    </a:cubicBezTo>
                    <a:cubicBezTo>
                      <a:pt x="1687" y="1660"/>
                      <a:pt x="1339" y="1954"/>
                      <a:pt x="991" y="2204"/>
                    </a:cubicBezTo>
                    <a:lnTo>
                      <a:pt x="911" y="2267"/>
                    </a:lnTo>
                    <a:cubicBezTo>
                      <a:pt x="545" y="2534"/>
                      <a:pt x="161" y="2811"/>
                      <a:pt x="10" y="3239"/>
                    </a:cubicBezTo>
                    <a:cubicBezTo>
                      <a:pt x="1" y="3248"/>
                      <a:pt x="10" y="3257"/>
                      <a:pt x="19" y="3257"/>
                    </a:cubicBezTo>
                    <a:lnTo>
                      <a:pt x="28" y="3257"/>
                    </a:lnTo>
                    <a:cubicBezTo>
                      <a:pt x="28" y="3257"/>
                      <a:pt x="36" y="3257"/>
                      <a:pt x="45" y="3248"/>
                    </a:cubicBezTo>
                    <a:cubicBezTo>
                      <a:pt x="197" y="2838"/>
                      <a:pt x="572" y="2561"/>
                      <a:pt x="937" y="2293"/>
                    </a:cubicBezTo>
                    <a:lnTo>
                      <a:pt x="1009" y="2240"/>
                    </a:lnTo>
                    <a:cubicBezTo>
                      <a:pt x="1357" y="1981"/>
                      <a:pt x="1714" y="1687"/>
                      <a:pt x="1954" y="1303"/>
                    </a:cubicBezTo>
                    <a:cubicBezTo>
                      <a:pt x="2213" y="884"/>
                      <a:pt x="2285" y="402"/>
                      <a:pt x="2142" y="19"/>
                    </a:cubicBezTo>
                    <a:cubicBezTo>
                      <a:pt x="2142" y="10"/>
                      <a:pt x="2124" y="1"/>
                      <a:pt x="2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3062750" y="3695450"/>
                <a:ext cx="3457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64" extrusionOk="0">
                    <a:moveTo>
                      <a:pt x="98" y="1"/>
                    </a:moveTo>
                    <a:cubicBezTo>
                      <a:pt x="71" y="1"/>
                      <a:pt x="44" y="1"/>
                      <a:pt x="18" y="2"/>
                    </a:cubicBezTo>
                    <a:cubicBezTo>
                      <a:pt x="9" y="11"/>
                      <a:pt x="0" y="20"/>
                      <a:pt x="0" y="29"/>
                    </a:cubicBezTo>
                    <a:cubicBezTo>
                      <a:pt x="0" y="38"/>
                      <a:pt x="9" y="47"/>
                      <a:pt x="18" y="47"/>
                    </a:cubicBezTo>
                    <a:cubicBezTo>
                      <a:pt x="59" y="44"/>
                      <a:pt x="103" y="43"/>
                      <a:pt x="148" y="43"/>
                    </a:cubicBezTo>
                    <a:cubicBezTo>
                      <a:pt x="434" y="43"/>
                      <a:pt x="780" y="100"/>
                      <a:pt x="1026" y="323"/>
                    </a:cubicBezTo>
                    <a:cubicBezTo>
                      <a:pt x="1231" y="502"/>
                      <a:pt x="1347" y="778"/>
                      <a:pt x="1329" y="1046"/>
                    </a:cubicBezTo>
                    <a:cubicBezTo>
                      <a:pt x="1329" y="1055"/>
                      <a:pt x="1338" y="1064"/>
                      <a:pt x="1347" y="1064"/>
                    </a:cubicBezTo>
                    <a:cubicBezTo>
                      <a:pt x="1365" y="1064"/>
                      <a:pt x="1374" y="1064"/>
                      <a:pt x="1374" y="1046"/>
                    </a:cubicBezTo>
                    <a:cubicBezTo>
                      <a:pt x="1383" y="769"/>
                      <a:pt x="1267" y="475"/>
                      <a:pt x="1053" y="288"/>
                    </a:cubicBezTo>
                    <a:cubicBezTo>
                      <a:pt x="775" y="51"/>
                      <a:pt x="393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3071225" y="3691825"/>
                <a:ext cx="47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3" extrusionOk="0">
                    <a:moveTo>
                      <a:pt x="161" y="0"/>
                    </a:moveTo>
                    <a:cubicBezTo>
                      <a:pt x="158" y="0"/>
                      <a:pt x="155" y="1"/>
                      <a:pt x="152" y="4"/>
                    </a:cubicBezTo>
                    <a:cubicBezTo>
                      <a:pt x="98" y="49"/>
                      <a:pt x="45" y="94"/>
                      <a:pt x="9" y="147"/>
                    </a:cubicBezTo>
                    <a:cubicBezTo>
                      <a:pt x="0" y="156"/>
                      <a:pt x="0" y="174"/>
                      <a:pt x="9" y="174"/>
                    </a:cubicBezTo>
                    <a:cubicBezTo>
                      <a:pt x="9" y="183"/>
                      <a:pt x="18" y="183"/>
                      <a:pt x="18" y="183"/>
                    </a:cubicBezTo>
                    <a:cubicBezTo>
                      <a:pt x="27" y="183"/>
                      <a:pt x="27" y="174"/>
                      <a:pt x="36" y="174"/>
                    </a:cubicBezTo>
                    <a:cubicBezTo>
                      <a:pt x="80" y="120"/>
                      <a:pt x="125" y="76"/>
                      <a:pt x="178" y="31"/>
                    </a:cubicBezTo>
                    <a:cubicBezTo>
                      <a:pt x="187" y="31"/>
                      <a:pt x="187" y="13"/>
                      <a:pt x="178" y="4"/>
                    </a:cubicBezTo>
                    <a:cubicBezTo>
                      <a:pt x="173" y="4"/>
                      <a:pt x="167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3077900" y="3690875"/>
                <a:ext cx="74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75" extrusionOk="0">
                    <a:moveTo>
                      <a:pt x="273" y="0"/>
                    </a:moveTo>
                    <a:cubicBezTo>
                      <a:pt x="268" y="0"/>
                      <a:pt x="264" y="2"/>
                      <a:pt x="259" y="7"/>
                    </a:cubicBezTo>
                    <a:lnTo>
                      <a:pt x="1" y="239"/>
                    </a:lnTo>
                    <a:cubicBezTo>
                      <a:pt x="1" y="248"/>
                      <a:pt x="1" y="257"/>
                      <a:pt x="1" y="265"/>
                    </a:cubicBezTo>
                    <a:cubicBezTo>
                      <a:pt x="10" y="265"/>
                      <a:pt x="10" y="274"/>
                      <a:pt x="19" y="274"/>
                    </a:cubicBezTo>
                    <a:cubicBezTo>
                      <a:pt x="19" y="274"/>
                      <a:pt x="27" y="274"/>
                      <a:pt x="27" y="265"/>
                    </a:cubicBezTo>
                    <a:lnTo>
                      <a:pt x="286" y="33"/>
                    </a:lnTo>
                    <a:cubicBezTo>
                      <a:pt x="295" y="25"/>
                      <a:pt x="295" y="7"/>
                      <a:pt x="286" y="7"/>
                    </a:cubicBezTo>
                    <a:cubicBezTo>
                      <a:pt x="282" y="2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8"/>
              <p:cNvSpPr/>
              <p:nvPr/>
            </p:nvSpPr>
            <p:spPr>
              <a:xfrm>
                <a:off x="3083475" y="3691525"/>
                <a:ext cx="78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47" extrusionOk="0">
                    <a:moveTo>
                      <a:pt x="291" y="1"/>
                    </a:moveTo>
                    <a:cubicBezTo>
                      <a:pt x="286" y="1"/>
                      <a:pt x="282" y="3"/>
                      <a:pt x="277" y="7"/>
                    </a:cubicBezTo>
                    <a:lnTo>
                      <a:pt x="10" y="311"/>
                    </a:lnTo>
                    <a:cubicBezTo>
                      <a:pt x="1" y="320"/>
                      <a:pt x="1" y="329"/>
                      <a:pt x="10" y="338"/>
                    </a:cubicBezTo>
                    <a:cubicBezTo>
                      <a:pt x="10" y="346"/>
                      <a:pt x="19" y="346"/>
                      <a:pt x="19" y="346"/>
                    </a:cubicBezTo>
                    <a:cubicBezTo>
                      <a:pt x="27" y="346"/>
                      <a:pt x="36" y="338"/>
                      <a:pt x="36" y="338"/>
                    </a:cubicBezTo>
                    <a:lnTo>
                      <a:pt x="304" y="34"/>
                    </a:lnTo>
                    <a:cubicBezTo>
                      <a:pt x="313" y="25"/>
                      <a:pt x="313" y="16"/>
                      <a:pt x="304" y="7"/>
                    </a:cubicBezTo>
                    <a:cubicBezTo>
                      <a:pt x="300" y="3"/>
                      <a:pt x="295" y="1"/>
                      <a:pt x="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8"/>
              <p:cNvSpPr/>
              <p:nvPr/>
            </p:nvSpPr>
            <p:spPr>
              <a:xfrm>
                <a:off x="3087275" y="3691750"/>
                <a:ext cx="114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90" extrusionOk="0">
                    <a:moveTo>
                      <a:pt x="442" y="1"/>
                    </a:moveTo>
                    <a:cubicBezTo>
                      <a:pt x="437" y="1"/>
                      <a:pt x="433" y="3"/>
                      <a:pt x="429" y="7"/>
                    </a:cubicBezTo>
                    <a:cubicBezTo>
                      <a:pt x="268" y="141"/>
                      <a:pt x="134" y="293"/>
                      <a:pt x="9" y="462"/>
                    </a:cubicBezTo>
                    <a:cubicBezTo>
                      <a:pt x="0" y="462"/>
                      <a:pt x="9" y="480"/>
                      <a:pt x="18" y="480"/>
                    </a:cubicBezTo>
                    <a:cubicBezTo>
                      <a:pt x="18" y="489"/>
                      <a:pt x="18" y="489"/>
                      <a:pt x="27" y="489"/>
                    </a:cubicBezTo>
                    <a:cubicBezTo>
                      <a:pt x="27" y="489"/>
                      <a:pt x="36" y="489"/>
                      <a:pt x="45" y="480"/>
                    </a:cubicBezTo>
                    <a:cubicBezTo>
                      <a:pt x="161" y="320"/>
                      <a:pt x="295" y="168"/>
                      <a:pt x="446" y="34"/>
                    </a:cubicBezTo>
                    <a:cubicBezTo>
                      <a:pt x="455" y="25"/>
                      <a:pt x="455" y="16"/>
                      <a:pt x="455" y="7"/>
                    </a:cubicBezTo>
                    <a:cubicBezTo>
                      <a:pt x="451" y="3"/>
                      <a:pt x="446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3092400" y="3694650"/>
                <a:ext cx="129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6" extrusionOk="0">
                    <a:moveTo>
                      <a:pt x="500" y="1"/>
                    </a:moveTo>
                    <a:cubicBezTo>
                      <a:pt x="496" y="1"/>
                      <a:pt x="491" y="3"/>
                      <a:pt x="491" y="7"/>
                    </a:cubicBezTo>
                    <a:cubicBezTo>
                      <a:pt x="304" y="150"/>
                      <a:pt x="143" y="311"/>
                      <a:pt x="9" y="489"/>
                    </a:cubicBezTo>
                    <a:cubicBezTo>
                      <a:pt x="1" y="498"/>
                      <a:pt x="1" y="507"/>
                      <a:pt x="9" y="516"/>
                    </a:cubicBezTo>
                    <a:lnTo>
                      <a:pt x="36" y="516"/>
                    </a:lnTo>
                    <a:cubicBezTo>
                      <a:pt x="170" y="337"/>
                      <a:pt x="331" y="177"/>
                      <a:pt x="509" y="34"/>
                    </a:cubicBezTo>
                    <a:cubicBezTo>
                      <a:pt x="518" y="34"/>
                      <a:pt x="518" y="16"/>
                      <a:pt x="509" y="7"/>
                    </a:cubicBezTo>
                    <a:cubicBezTo>
                      <a:pt x="509" y="3"/>
                      <a:pt x="505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3095750" y="3696225"/>
                <a:ext cx="176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39" extrusionOk="0">
                    <a:moveTo>
                      <a:pt x="683" y="0"/>
                    </a:moveTo>
                    <a:cubicBezTo>
                      <a:pt x="678" y="0"/>
                      <a:pt x="674" y="2"/>
                      <a:pt x="669" y="7"/>
                    </a:cubicBezTo>
                    <a:cubicBezTo>
                      <a:pt x="437" y="230"/>
                      <a:pt x="214" y="471"/>
                      <a:pt x="0" y="712"/>
                    </a:cubicBezTo>
                    <a:cubicBezTo>
                      <a:pt x="0" y="712"/>
                      <a:pt x="0" y="729"/>
                      <a:pt x="9" y="738"/>
                    </a:cubicBezTo>
                    <a:lnTo>
                      <a:pt x="18" y="738"/>
                    </a:lnTo>
                    <a:cubicBezTo>
                      <a:pt x="27" y="738"/>
                      <a:pt x="27" y="738"/>
                      <a:pt x="36" y="729"/>
                    </a:cubicBezTo>
                    <a:cubicBezTo>
                      <a:pt x="241" y="489"/>
                      <a:pt x="464" y="257"/>
                      <a:pt x="696" y="34"/>
                    </a:cubicBezTo>
                    <a:cubicBezTo>
                      <a:pt x="705" y="25"/>
                      <a:pt x="705" y="7"/>
                      <a:pt x="696" y="7"/>
                    </a:cubicBezTo>
                    <a:cubicBezTo>
                      <a:pt x="692" y="2"/>
                      <a:pt x="687" y="0"/>
                      <a:pt x="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3102875" y="3699050"/>
                <a:ext cx="1697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733" extrusionOk="0">
                    <a:moveTo>
                      <a:pt x="652" y="1"/>
                    </a:moveTo>
                    <a:cubicBezTo>
                      <a:pt x="411" y="215"/>
                      <a:pt x="197" y="447"/>
                      <a:pt x="10" y="706"/>
                    </a:cubicBezTo>
                    <a:cubicBezTo>
                      <a:pt x="1" y="715"/>
                      <a:pt x="1" y="723"/>
                      <a:pt x="10" y="732"/>
                    </a:cubicBezTo>
                    <a:lnTo>
                      <a:pt x="28" y="732"/>
                    </a:lnTo>
                    <a:cubicBezTo>
                      <a:pt x="28" y="732"/>
                      <a:pt x="37" y="732"/>
                      <a:pt x="37" y="723"/>
                    </a:cubicBezTo>
                    <a:cubicBezTo>
                      <a:pt x="224" y="474"/>
                      <a:pt x="438" y="242"/>
                      <a:pt x="679" y="28"/>
                    </a:cubicBezTo>
                    <a:cubicBezTo>
                      <a:pt x="679" y="28"/>
                      <a:pt x="679" y="10"/>
                      <a:pt x="679" y="10"/>
                    </a:cubicBezTo>
                    <a:cubicBezTo>
                      <a:pt x="670" y="1"/>
                      <a:pt x="661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8"/>
              <p:cNvSpPr/>
              <p:nvPr/>
            </p:nvSpPr>
            <p:spPr>
              <a:xfrm>
                <a:off x="3114250" y="3704475"/>
                <a:ext cx="10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45" extrusionOk="0">
                    <a:moveTo>
                      <a:pt x="380" y="0"/>
                    </a:moveTo>
                    <a:cubicBezTo>
                      <a:pt x="375" y="0"/>
                      <a:pt x="371" y="2"/>
                      <a:pt x="367" y="7"/>
                    </a:cubicBezTo>
                    <a:lnTo>
                      <a:pt x="10" y="408"/>
                    </a:lnTo>
                    <a:cubicBezTo>
                      <a:pt x="1" y="417"/>
                      <a:pt x="1" y="426"/>
                      <a:pt x="10" y="435"/>
                    </a:cubicBezTo>
                    <a:cubicBezTo>
                      <a:pt x="19" y="435"/>
                      <a:pt x="19" y="444"/>
                      <a:pt x="28" y="444"/>
                    </a:cubicBezTo>
                    <a:cubicBezTo>
                      <a:pt x="28" y="444"/>
                      <a:pt x="36" y="435"/>
                      <a:pt x="36" y="435"/>
                    </a:cubicBezTo>
                    <a:lnTo>
                      <a:pt x="393" y="25"/>
                    </a:lnTo>
                    <a:cubicBezTo>
                      <a:pt x="402" y="25"/>
                      <a:pt x="402" y="7"/>
                      <a:pt x="393" y="7"/>
                    </a:cubicBezTo>
                    <a:cubicBezTo>
                      <a:pt x="389" y="2"/>
                      <a:pt x="384" y="0"/>
                      <a:pt x="3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8"/>
              <p:cNvSpPr/>
              <p:nvPr/>
            </p:nvSpPr>
            <p:spPr>
              <a:xfrm>
                <a:off x="2985800" y="3817325"/>
                <a:ext cx="6700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57" extrusionOk="0">
                    <a:moveTo>
                      <a:pt x="246" y="0"/>
                    </a:moveTo>
                    <a:cubicBezTo>
                      <a:pt x="241" y="0"/>
                      <a:pt x="237" y="2"/>
                      <a:pt x="232" y="7"/>
                    </a:cubicBezTo>
                    <a:cubicBezTo>
                      <a:pt x="143" y="69"/>
                      <a:pt x="72" y="141"/>
                      <a:pt x="0" y="230"/>
                    </a:cubicBezTo>
                    <a:cubicBezTo>
                      <a:pt x="0" y="239"/>
                      <a:pt x="0" y="248"/>
                      <a:pt x="9" y="257"/>
                    </a:cubicBezTo>
                    <a:lnTo>
                      <a:pt x="18" y="257"/>
                    </a:lnTo>
                    <a:cubicBezTo>
                      <a:pt x="27" y="257"/>
                      <a:pt x="27" y="257"/>
                      <a:pt x="36" y="248"/>
                    </a:cubicBezTo>
                    <a:cubicBezTo>
                      <a:pt x="98" y="168"/>
                      <a:pt x="170" y="96"/>
                      <a:pt x="259" y="34"/>
                    </a:cubicBezTo>
                    <a:cubicBezTo>
                      <a:pt x="268" y="25"/>
                      <a:pt x="268" y="16"/>
                      <a:pt x="259" y="7"/>
                    </a:cubicBezTo>
                    <a:cubicBezTo>
                      <a:pt x="255" y="2"/>
                      <a:pt x="250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8"/>
              <p:cNvSpPr/>
              <p:nvPr/>
            </p:nvSpPr>
            <p:spPr>
              <a:xfrm>
                <a:off x="2991600" y="3820950"/>
                <a:ext cx="715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91" extrusionOk="0">
                    <a:moveTo>
                      <a:pt x="259" y="1"/>
                    </a:moveTo>
                    <a:cubicBezTo>
                      <a:pt x="256" y="1"/>
                      <a:pt x="253" y="2"/>
                      <a:pt x="250" y="5"/>
                    </a:cubicBezTo>
                    <a:cubicBezTo>
                      <a:pt x="152" y="76"/>
                      <a:pt x="72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18" y="290"/>
                    </a:lnTo>
                    <a:cubicBezTo>
                      <a:pt x="27" y="290"/>
                      <a:pt x="36" y="290"/>
                      <a:pt x="36" y="281"/>
                    </a:cubicBezTo>
                    <a:cubicBezTo>
                      <a:pt x="98" y="192"/>
                      <a:pt x="179" y="103"/>
                      <a:pt x="277" y="31"/>
                    </a:cubicBezTo>
                    <a:cubicBezTo>
                      <a:pt x="277" y="31"/>
                      <a:pt x="286" y="14"/>
                      <a:pt x="277" y="5"/>
                    </a:cubicBezTo>
                    <a:cubicBezTo>
                      <a:pt x="271" y="5"/>
                      <a:pt x="265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8"/>
              <p:cNvSpPr/>
              <p:nvPr/>
            </p:nvSpPr>
            <p:spPr>
              <a:xfrm>
                <a:off x="2996725" y="3821500"/>
                <a:ext cx="109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38" extrusionOk="0">
                    <a:moveTo>
                      <a:pt x="402" y="1"/>
                    </a:moveTo>
                    <a:cubicBezTo>
                      <a:pt x="268" y="134"/>
                      <a:pt x="134" y="268"/>
                      <a:pt x="9" y="402"/>
                    </a:cubicBezTo>
                    <a:cubicBezTo>
                      <a:pt x="0" y="411"/>
                      <a:pt x="0" y="420"/>
                      <a:pt x="9" y="429"/>
                    </a:cubicBezTo>
                    <a:cubicBezTo>
                      <a:pt x="9" y="429"/>
                      <a:pt x="9" y="438"/>
                      <a:pt x="18" y="438"/>
                    </a:cubicBezTo>
                    <a:cubicBezTo>
                      <a:pt x="27" y="438"/>
                      <a:pt x="27" y="429"/>
                      <a:pt x="36" y="429"/>
                    </a:cubicBezTo>
                    <a:cubicBezTo>
                      <a:pt x="161" y="295"/>
                      <a:pt x="295" y="161"/>
                      <a:pt x="429" y="27"/>
                    </a:cubicBezTo>
                    <a:cubicBezTo>
                      <a:pt x="438" y="27"/>
                      <a:pt x="438" y="9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8"/>
              <p:cNvSpPr/>
              <p:nvPr/>
            </p:nvSpPr>
            <p:spPr>
              <a:xfrm>
                <a:off x="3002750" y="382105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536" y="1"/>
                    </a:moveTo>
                    <a:cubicBezTo>
                      <a:pt x="348" y="188"/>
                      <a:pt x="170" y="384"/>
                      <a:pt x="9" y="581"/>
                    </a:cubicBezTo>
                    <a:cubicBezTo>
                      <a:pt x="0" y="589"/>
                      <a:pt x="9" y="598"/>
                      <a:pt x="18" y="607"/>
                    </a:cubicBezTo>
                    <a:cubicBezTo>
                      <a:pt x="18" y="607"/>
                      <a:pt x="18" y="616"/>
                      <a:pt x="27" y="616"/>
                    </a:cubicBezTo>
                    <a:cubicBezTo>
                      <a:pt x="27" y="616"/>
                      <a:pt x="36" y="607"/>
                      <a:pt x="36" y="607"/>
                    </a:cubicBezTo>
                    <a:cubicBezTo>
                      <a:pt x="205" y="402"/>
                      <a:pt x="375" y="215"/>
                      <a:pt x="562" y="27"/>
                    </a:cubicBezTo>
                    <a:cubicBezTo>
                      <a:pt x="562" y="27"/>
                      <a:pt x="562" y="10"/>
                      <a:pt x="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8"/>
              <p:cNvSpPr/>
              <p:nvPr/>
            </p:nvSpPr>
            <p:spPr>
              <a:xfrm>
                <a:off x="3010100" y="3822675"/>
                <a:ext cx="140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5" extrusionOk="0">
                    <a:moveTo>
                      <a:pt x="544" y="0"/>
                    </a:moveTo>
                    <a:cubicBezTo>
                      <a:pt x="538" y="0"/>
                      <a:pt x="531" y="3"/>
                      <a:pt x="527" y="7"/>
                    </a:cubicBezTo>
                    <a:cubicBezTo>
                      <a:pt x="349" y="185"/>
                      <a:pt x="170" y="382"/>
                      <a:pt x="10" y="578"/>
                    </a:cubicBezTo>
                    <a:cubicBezTo>
                      <a:pt x="1" y="587"/>
                      <a:pt x="1" y="596"/>
                      <a:pt x="10" y="605"/>
                    </a:cubicBezTo>
                    <a:lnTo>
                      <a:pt x="36" y="605"/>
                    </a:lnTo>
                    <a:cubicBezTo>
                      <a:pt x="197" y="408"/>
                      <a:pt x="375" y="212"/>
                      <a:pt x="554" y="34"/>
                    </a:cubicBezTo>
                    <a:cubicBezTo>
                      <a:pt x="563" y="25"/>
                      <a:pt x="563" y="7"/>
                      <a:pt x="554" y="7"/>
                    </a:cubicBezTo>
                    <a:cubicBezTo>
                      <a:pt x="554" y="3"/>
                      <a:pt x="549" y="0"/>
                      <a:pt x="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8"/>
              <p:cNvSpPr/>
              <p:nvPr/>
            </p:nvSpPr>
            <p:spPr>
              <a:xfrm>
                <a:off x="3017675" y="3818825"/>
                <a:ext cx="17425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848" extrusionOk="0">
                    <a:moveTo>
                      <a:pt x="688" y="0"/>
                    </a:moveTo>
                    <a:cubicBezTo>
                      <a:pt x="679" y="0"/>
                      <a:pt x="670" y="0"/>
                      <a:pt x="661" y="9"/>
                    </a:cubicBezTo>
                    <a:lnTo>
                      <a:pt x="1" y="821"/>
                    </a:lnTo>
                    <a:cubicBezTo>
                      <a:pt x="1" y="830"/>
                      <a:pt x="1" y="839"/>
                      <a:pt x="10" y="848"/>
                    </a:cubicBezTo>
                    <a:lnTo>
                      <a:pt x="37" y="848"/>
                    </a:lnTo>
                    <a:lnTo>
                      <a:pt x="688" y="27"/>
                    </a:lnTo>
                    <a:cubicBezTo>
                      <a:pt x="697" y="18"/>
                      <a:pt x="697" y="9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8"/>
              <p:cNvSpPr/>
              <p:nvPr/>
            </p:nvSpPr>
            <p:spPr>
              <a:xfrm>
                <a:off x="3027050" y="3816500"/>
                <a:ext cx="198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004" extrusionOk="0">
                    <a:moveTo>
                      <a:pt x="777" y="0"/>
                    </a:moveTo>
                    <a:cubicBezTo>
                      <a:pt x="771" y="0"/>
                      <a:pt x="765" y="4"/>
                      <a:pt x="759" y="4"/>
                    </a:cubicBezTo>
                    <a:lnTo>
                      <a:pt x="1" y="977"/>
                    </a:lnTo>
                    <a:cubicBezTo>
                      <a:pt x="1" y="986"/>
                      <a:pt x="1" y="994"/>
                      <a:pt x="10" y="1003"/>
                    </a:cubicBezTo>
                    <a:lnTo>
                      <a:pt x="19" y="1003"/>
                    </a:lnTo>
                    <a:cubicBezTo>
                      <a:pt x="27" y="1003"/>
                      <a:pt x="27" y="1003"/>
                      <a:pt x="36" y="994"/>
                    </a:cubicBezTo>
                    <a:lnTo>
                      <a:pt x="786" y="31"/>
                    </a:lnTo>
                    <a:cubicBezTo>
                      <a:pt x="795" y="22"/>
                      <a:pt x="795" y="13"/>
                      <a:pt x="786" y="4"/>
                    </a:cubicBezTo>
                    <a:cubicBezTo>
                      <a:pt x="783" y="1"/>
                      <a:pt x="780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8"/>
              <p:cNvSpPr/>
              <p:nvPr/>
            </p:nvSpPr>
            <p:spPr>
              <a:xfrm>
                <a:off x="3033300" y="3811075"/>
                <a:ext cx="2880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355" extrusionOk="0">
                    <a:moveTo>
                      <a:pt x="1126" y="0"/>
                    </a:moveTo>
                    <a:cubicBezTo>
                      <a:pt x="1120" y="0"/>
                      <a:pt x="1116" y="3"/>
                      <a:pt x="1116" y="7"/>
                    </a:cubicBezTo>
                    <a:cubicBezTo>
                      <a:pt x="732" y="435"/>
                      <a:pt x="366" y="881"/>
                      <a:pt x="9" y="1327"/>
                    </a:cubicBezTo>
                    <a:cubicBezTo>
                      <a:pt x="0" y="1336"/>
                      <a:pt x="0" y="1345"/>
                      <a:pt x="9" y="1354"/>
                    </a:cubicBezTo>
                    <a:lnTo>
                      <a:pt x="36" y="1354"/>
                    </a:lnTo>
                    <a:cubicBezTo>
                      <a:pt x="393" y="899"/>
                      <a:pt x="768" y="462"/>
                      <a:pt x="1142" y="34"/>
                    </a:cubicBezTo>
                    <a:cubicBezTo>
                      <a:pt x="1151" y="25"/>
                      <a:pt x="1142" y="16"/>
                      <a:pt x="1142" y="7"/>
                    </a:cubicBezTo>
                    <a:cubicBezTo>
                      <a:pt x="1138" y="3"/>
                      <a:pt x="1131" y="0"/>
                      <a:pt x="1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8"/>
              <p:cNvSpPr/>
              <p:nvPr/>
            </p:nvSpPr>
            <p:spPr>
              <a:xfrm>
                <a:off x="3041325" y="3802375"/>
                <a:ext cx="3840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721" extrusionOk="0">
                    <a:moveTo>
                      <a:pt x="1517" y="1"/>
                    </a:moveTo>
                    <a:cubicBezTo>
                      <a:pt x="1513" y="1"/>
                      <a:pt x="1508" y="3"/>
                      <a:pt x="1508" y="7"/>
                    </a:cubicBezTo>
                    <a:lnTo>
                      <a:pt x="10" y="1684"/>
                    </a:lnTo>
                    <a:cubicBezTo>
                      <a:pt x="1" y="1693"/>
                      <a:pt x="1" y="1702"/>
                      <a:pt x="10" y="1711"/>
                    </a:cubicBezTo>
                    <a:cubicBezTo>
                      <a:pt x="10" y="1720"/>
                      <a:pt x="18" y="1720"/>
                      <a:pt x="18" y="1720"/>
                    </a:cubicBezTo>
                    <a:cubicBezTo>
                      <a:pt x="27" y="1720"/>
                      <a:pt x="27" y="1720"/>
                      <a:pt x="36" y="1711"/>
                    </a:cubicBezTo>
                    <a:lnTo>
                      <a:pt x="1535" y="34"/>
                    </a:lnTo>
                    <a:cubicBezTo>
                      <a:pt x="1535" y="25"/>
                      <a:pt x="1535" y="16"/>
                      <a:pt x="1526" y="7"/>
                    </a:cubicBezTo>
                    <a:cubicBezTo>
                      <a:pt x="1526" y="3"/>
                      <a:pt x="1522" y="1"/>
                      <a:pt x="1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8"/>
              <p:cNvSpPr/>
              <p:nvPr/>
            </p:nvSpPr>
            <p:spPr>
              <a:xfrm>
                <a:off x="3051375" y="3789450"/>
                <a:ext cx="479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193" extrusionOk="0">
                    <a:moveTo>
                      <a:pt x="1896" y="0"/>
                    </a:moveTo>
                    <a:cubicBezTo>
                      <a:pt x="1891" y="0"/>
                      <a:pt x="1887" y="2"/>
                      <a:pt x="1882" y="7"/>
                    </a:cubicBezTo>
                    <a:lnTo>
                      <a:pt x="9" y="2157"/>
                    </a:lnTo>
                    <a:cubicBezTo>
                      <a:pt x="0" y="2166"/>
                      <a:pt x="0" y="2175"/>
                      <a:pt x="9" y="2184"/>
                    </a:cubicBezTo>
                    <a:cubicBezTo>
                      <a:pt x="18" y="2184"/>
                      <a:pt x="18" y="2192"/>
                      <a:pt x="27" y="2192"/>
                    </a:cubicBezTo>
                    <a:cubicBezTo>
                      <a:pt x="27" y="2192"/>
                      <a:pt x="36" y="2184"/>
                      <a:pt x="36" y="2184"/>
                    </a:cubicBezTo>
                    <a:lnTo>
                      <a:pt x="1909" y="34"/>
                    </a:lnTo>
                    <a:cubicBezTo>
                      <a:pt x="1918" y="25"/>
                      <a:pt x="1918" y="7"/>
                      <a:pt x="1909" y="7"/>
                    </a:cubicBezTo>
                    <a:cubicBezTo>
                      <a:pt x="1905" y="2"/>
                      <a:pt x="1900" y="0"/>
                      <a:pt x="1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8"/>
              <p:cNvSpPr/>
              <p:nvPr/>
            </p:nvSpPr>
            <p:spPr>
              <a:xfrm>
                <a:off x="3060950" y="3784525"/>
                <a:ext cx="51100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2381" extrusionOk="0">
                    <a:moveTo>
                      <a:pt x="2021" y="1"/>
                    </a:moveTo>
                    <a:cubicBezTo>
                      <a:pt x="2017" y="1"/>
                      <a:pt x="2012" y="3"/>
                      <a:pt x="2008" y="8"/>
                    </a:cubicBezTo>
                    <a:lnTo>
                      <a:pt x="10" y="2345"/>
                    </a:lnTo>
                    <a:cubicBezTo>
                      <a:pt x="1" y="2354"/>
                      <a:pt x="1" y="2363"/>
                      <a:pt x="10" y="2372"/>
                    </a:cubicBezTo>
                    <a:cubicBezTo>
                      <a:pt x="10" y="2381"/>
                      <a:pt x="19" y="2381"/>
                      <a:pt x="19" y="2381"/>
                    </a:cubicBezTo>
                    <a:cubicBezTo>
                      <a:pt x="27" y="2381"/>
                      <a:pt x="27" y="2372"/>
                      <a:pt x="36" y="2372"/>
                    </a:cubicBezTo>
                    <a:lnTo>
                      <a:pt x="2035" y="25"/>
                    </a:lnTo>
                    <a:cubicBezTo>
                      <a:pt x="2044" y="25"/>
                      <a:pt x="2044" y="8"/>
                      <a:pt x="2035" y="8"/>
                    </a:cubicBezTo>
                    <a:cubicBezTo>
                      <a:pt x="2030" y="3"/>
                      <a:pt x="2026" y="1"/>
                      <a:pt x="20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8"/>
              <p:cNvSpPr/>
              <p:nvPr/>
            </p:nvSpPr>
            <p:spPr>
              <a:xfrm>
                <a:off x="3072775" y="3763350"/>
                <a:ext cx="6292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085" extrusionOk="0">
                    <a:moveTo>
                      <a:pt x="2491" y="0"/>
                    </a:moveTo>
                    <a:cubicBezTo>
                      <a:pt x="2485" y="0"/>
                      <a:pt x="2481" y="3"/>
                      <a:pt x="2481" y="7"/>
                    </a:cubicBezTo>
                    <a:cubicBezTo>
                      <a:pt x="1731" y="988"/>
                      <a:pt x="812" y="2130"/>
                      <a:pt x="0" y="3058"/>
                    </a:cubicBezTo>
                    <a:cubicBezTo>
                      <a:pt x="0" y="3067"/>
                      <a:pt x="0" y="3076"/>
                      <a:pt x="9" y="3085"/>
                    </a:cubicBezTo>
                    <a:lnTo>
                      <a:pt x="18" y="3085"/>
                    </a:lnTo>
                    <a:cubicBezTo>
                      <a:pt x="27" y="3085"/>
                      <a:pt x="27" y="3085"/>
                      <a:pt x="36" y="3076"/>
                    </a:cubicBezTo>
                    <a:cubicBezTo>
                      <a:pt x="839" y="2148"/>
                      <a:pt x="1767" y="1015"/>
                      <a:pt x="2507" y="34"/>
                    </a:cubicBezTo>
                    <a:cubicBezTo>
                      <a:pt x="2516" y="25"/>
                      <a:pt x="2507" y="16"/>
                      <a:pt x="2507" y="7"/>
                    </a:cubicBezTo>
                    <a:cubicBezTo>
                      <a:pt x="2503" y="3"/>
                      <a:pt x="2496" y="0"/>
                      <a:pt x="2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3101775" y="3767875"/>
                <a:ext cx="38825" cy="5097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039" extrusionOk="0">
                    <a:moveTo>
                      <a:pt x="1536" y="1"/>
                    </a:moveTo>
                    <a:cubicBezTo>
                      <a:pt x="1529" y="1"/>
                      <a:pt x="1523" y="7"/>
                      <a:pt x="1517" y="13"/>
                    </a:cubicBezTo>
                    <a:cubicBezTo>
                      <a:pt x="1392" y="174"/>
                      <a:pt x="1222" y="406"/>
                      <a:pt x="1053" y="647"/>
                    </a:cubicBezTo>
                    <a:cubicBezTo>
                      <a:pt x="696" y="1137"/>
                      <a:pt x="295" y="1699"/>
                      <a:pt x="9" y="2003"/>
                    </a:cubicBezTo>
                    <a:cubicBezTo>
                      <a:pt x="0" y="2012"/>
                      <a:pt x="0" y="2021"/>
                      <a:pt x="9" y="2030"/>
                    </a:cubicBezTo>
                    <a:cubicBezTo>
                      <a:pt x="18" y="2030"/>
                      <a:pt x="18" y="2038"/>
                      <a:pt x="27" y="2038"/>
                    </a:cubicBezTo>
                    <a:cubicBezTo>
                      <a:pt x="27" y="2038"/>
                      <a:pt x="36" y="2030"/>
                      <a:pt x="36" y="2030"/>
                    </a:cubicBezTo>
                    <a:cubicBezTo>
                      <a:pt x="321" y="1717"/>
                      <a:pt x="723" y="1155"/>
                      <a:pt x="1080" y="665"/>
                    </a:cubicBezTo>
                    <a:cubicBezTo>
                      <a:pt x="1258" y="424"/>
                      <a:pt x="1419" y="201"/>
                      <a:pt x="1544" y="31"/>
                    </a:cubicBezTo>
                    <a:cubicBezTo>
                      <a:pt x="1552" y="22"/>
                      <a:pt x="1552" y="13"/>
                      <a:pt x="1544" y="4"/>
                    </a:cubicBezTo>
                    <a:cubicBezTo>
                      <a:pt x="1541" y="2"/>
                      <a:pt x="1538" y="1"/>
                      <a:pt x="1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8"/>
              <p:cNvSpPr/>
              <p:nvPr/>
            </p:nvSpPr>
            <p:spPr>
              <a:xfrm>
                <a:off x="2974200" y="3760675"/>
                <a:ext cx="692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93" extrusionOk="0">
                    <a:moveTo>
                      <a:pt x="255" y="0"/>
                    </a:moveTo>
                    <a:cubicBezTo>
                      <a:pt x="250" y="0"/>
                      <a:pt x="246" y="3"/>
                      <a:pt x="241" y="7"/>
                    </a:cubicBezTo>
                    <a:cubicBezTo>
                      <a:pt x="143" y="78"/>
                      <a:pt x="72" y="168"/>
                      <a:pt x="0" y="266"/>
                    </a:cubicBezTo>
                    <a:cubicBezTo>
                      <a:pt x="0" y="275"/>
                      <a:pt x="0" y="284"/>
                      <a:pt x="9" y="292"/>
                    </a:cubicBezTo>
                    <a:lnTo>
                      <a:pt x="18" y="292"/>
                    </a:lnTo>
                    <a:cubicBezTo>
                      <a:pt x="27" y="292"/>
                      <a:pt x="27" y="292"/>
                      <a:pt x="36" y="284"/>
                    </a:cubicBezTo>
                    <a:cubicBezTo>
                      <a:pt x="99" y="194"/>
                      <a:pt x="170" y="105"/>
                      <a:pt x="268" y="34"/>
                    </a:cubicBezTo>
                    <a:cubicBezTo>
                      <a:pt x="268" y="34"/>
                      <a:pt x="277" y="16"/>
                      <a:pt x="268" y="7"/>
                    </a:cubicBezTo>
                    <a:cubicBezTo>
                      <a:pt x="264" y="3"/>
                      <a:pt x="259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8"/>
              <p:cNvSpPr/>
              <p:nvPr/>
            </p:nvSpPr>
            <p:spPr>
              <a:xfrm>
                <a:off x="2979325" y="3760400"/>
                <a:ext cx="895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02" extrusionOk="0">
                    <a:moveTo>
                      <a:pt x="322" y="0"/>
                    </a:moveTo>
                    <a:cubicBezTo>
                      <a:pt x="206" y="116"/>
                      <a:pt x="99" y="241"/>
                      <a:pt x="9" y="375"/>
                    </a:cubicBezTo>
                    <a:cubicBezTo>
                      <a:pt x="1" y="384"/>
                      <a:pt x="1" y="393"/>
                      <a:pt x="9" y="402"/>
                    </a:cubicBezTo>
                    <a:lnTo>
                      <a:pt x="18" y="402"/>
                    </a:lnTo>
                    <a:cubicBezTo>
                      <a:pt x="27" y="402"/>
                      <a:pt x="36" y="402"/>
                      <a:pt x="36" y="393"/>
                    </a:cubicBezTo>
                    <a:cubicBezTo>
                      <a:pt x="134" y="268"/>
                      <a:pt x="233" y="143"/>
                      <a:pt x="348" y="27"/>
                    </a:cubicBezTo>
                    <a:cubicBezTo>
                      <a:pt x="357" y="18"/>
                      <a:pt x="357" y="9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8"/>
              <p:cNvSpPr/>
              <p:nvPr/>
            </p:nvSpPr>
            <p:spPr>
              <a:xfrm>
                <a:off x="2985125" y="3758875"/>
                <a:ext cx="116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72" extrusionOk="0">
                    <a:moveTo>
                      <a:pt x="442" y="1"/>
                    </a:moveTo>
                    <a:cubicBezTo>
                      <a:pt x="438" y="1"/>
                      <a:pt x="433" y="3"/>
                      <a:pt x="429" y="8"/>
                    </a:cubicBezTo>
                    <a:cubicBezTo>
                      <a:pt x="277" y="141"/>
                      <a:pt x="134" y="293"/>
                      <a:pt x="1" y="445"/>
                    </a:cubicBezTo>
                    <a:cubicBezTo>
                      <a:pt x="1" y="454"/>
                      <a:pt x="1" y="463"/>
                      <a:pt x="9" y="472"/>
                    </a:cubicBezTo>
                    <a:lnTo>
                      <a:pt x="36" y="472"/>
                    </a:lnTo>
                    <a:cubicBezTo>
                      <a:pt x="161" y="311"/>
                      <a:pt x="304" y="168"/>
                      <a:pt x="455" y="34"/>
                    </a:cubicBezTo>
                    <a:cubicBezTo>
                      <a:pt x="464" y="25"/>
                      <a:pt x="464" y="17"/>
                      <a:pt x="455" y="8"/>
                    </a:cubicBezTo>
                    <a:cubicBezTo>
                      <a:pt x="451" y="3"/>
                      <a:pt x="447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8"/>
              <p:cNvSpPr/>
              <p:nvPr/>
            </p:nvSpPr>
            <p:spPr>
              <a:xfrm>
                <a:off x="2992250" y="3758875"/>
                <a:ext cx="10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45" extrusionOk="0">
                    <a:moveTo>
                      <a:pt x="383" y="1"/>
                    </a:moveTo>
                    <a:cubicBezTo>
                      <a:pt x="378" y="1"/>
                      <a:pt x="371" y="3"/>
                      <a:pt x="367" y="8"/>
                    </a:cubicBezTo>
                    <a:cubicBezTo>
                      <a:pt x="242" y="141"/>
                      <a:pt x="117" y="275"/>
                      <a:pt x="1" y="418"/>
                    </a:cubicBezTo>
                    <a:cubicBezTo>
                      <a:pt x="1" y="427"/>
                      <a:pt x="1" y="436"/>
                      <a:pt x="10" y="445"/>
                    </a:cubicBezTo>
                    <a:lnTo>
                      <a:pt x="19" y="445"/>
                    </a:lnTo>
                    <a:cubicBezTo>
                      <a:pt x="28" y="445"/>
                      <a:pt x="28" y="445"/>
                      <a:pt x="37" y="436"/>
                    </a:cubicBezTo>
                    <a:cubicBezTo>
                      <a:pt x="153" y="302"/>
                      <a:pt x="269" y="159"/>
                      <a:pt x="394" y="34"/>
                    </a:cubicBezTo>
                    <a:cubicBezTo>
                      <a:pt x="402" y="25"/>
                      <a:pt x="402" y="17"/>
                      <a:pt x="394" y="8"/>
                    </a:cubicBezTo>
                    <a:cubicBezTo>
                      <a:pt x="394" y="3"/>
                      <a:pt x="389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8"/>
              <p:cNvSpPr/>
              <p:nvPr/>
            </p:nvSpPr>
            <p:spPr>
              <a:xfrm>
                <a:off x="3083475" y="3733675"/>
                <a:ext cx="7175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31" extrusionOk="0">
                    <a:moveTo>
                      <a:pt x="264" y="1"/>
                    </a:moveTo>
                    <a:cubicBezTo>
                      <a:pt x="259" y="1"/>
                      <a:pt x="255" y="3"/>
                      <a:pt x="250" y="8"/>
                    </a:cubicBezTo>
                    <a:cubicBezTo>
                      <a:pt x="161" y="61"/>
                      <a:pt x="81" y="124"/>
                      <a:pt x="10" y="204"/>
                    </a:cubicBezTo>
                    <a:cubicBezTo>
                      <a:pt x="1" y="213"/>
                      <a:pt x="1" y="222"/>
                      <a:pt x="10" y="231"/>
                    </a:cubicBezTo>
                    <a:lnTo>
                      <a:pt x="36" y="231"/>
                    </a:lnTo>
                    <a:cubicBezTo>
                      <a:pt x="108" y="150"/>
                      <a:pt x="179" y="88"/>
                      <a:pt x="268" y="34"/>
                    </a:cubicBezTo>
                    <a:cubicBezTo>
                      <a:pt x="277" y="34"/>
                      <a:pt x="286" y="16"/>
                      <a:pt x="277" y="8"/>
                    </a:cubicBezTo>
                    <a:cubicBezTo>
                      <a:pt x="273" y="3"/>
                      <a:pt x="268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>
                <a:off x="3089275" y="3731300"/>
                <a:ext cx="109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71" extrusionOk="0">
                    <a:moveTo>
                      <a:pt x="413" y="0"/>
                    </a:moveTo>
                    <a:cubicBezTo>
                      <a:pt x="409" y="0"/>
                      <a:pt x="405" y="1"/>
                      <a:pt x="402" y="4"/>
                    </a:cubicBezTo>
                    <a:cubicBezTo>
                      <a:pt x="259" y="103"/>
                      <a:pt x="126" y="219"/>
                      <a:pt x="10" y="343"/>
                    </a:cubicBezTo>
                    <a:cubicBezTo>
                      <a:pt x="1" y="352"/>
                      <a:pt x="1" y="361"/>
                      <a:pt x="10" y="370"/>
                    </a:cubicBezTo>
                    <a:lnTo>
                      <a:pt x="36" y="370"/>
                    </a:lnTo>
                    <a:cubicBezTo>
                      <a:pt x="152" y="245"/>
                      <a:pt x="286" y="129"/>
                      <a:pt x="429" y="31"/>
                    </a:cubicBezTo>
                    <a:cubicBezTo>
                      <a:pt x="438" y="31"/>
                      <a:pt x="438" y="13"/>
                      <a:pt x="429" y="4"/>
                    </a:cubicBezTo>
                    <a:cubicBezTo>
                      <a:pt x="429" y="4"/>
                      <a:pt x="421" y="0"/>
                      <a:pt x="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>
                <a:off x="3094175" y="3734300"/>
                <a:ext cx="103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84" extrusionOk="0">
                    <a:moveTo>
                      <a:pt x="385" y="0"/>
                    </a:moveTo>
                    <a:cubicBezTo>
                      <a:pt x="242" y="99"/>
                      <a:pt x="117" y="223"/>
                      <a:pt x="10" y="357"/>
                    </a:cubicBezTo>
                    <a:cubicBezTo>
                      <a:pt x="1" y="366"/>
                      <a:pt x="1" y="375"/>
                      <a:pt x="10" y="384"/>
                    </a:cubicBezTo>
                    <a:lnTo>
                      <a:pt x="37" y="384"/>
                    </a:lnTo>
                    <a:cubicBezTo>
                      <a:pt x="144" y="250"/>
                      <a:pt x="269" y="134"/>
                      <a:pt x="402" y="36"/>
                    </a:cubicBezTo>
                    <a:cubicBezTo>
                      <a:pt x="411" y="27"/>
                      <a:pt x="411" y="18"/>
                      <a:pt x="411" y="9"/>
                    </a:cubicBezTo>
                    <a:cubicBezTo>
                      <a:pt x="402" y="0"/>
                      <a:pt x="393" y="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>
                <a:off x="3098425" y="3737925"/>
                <a:ext cx="9625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73" extrusionOk="0">
                    <a:moveTo>
                      <a:pt x="362" y="0"/>
                    </a:moveTo>
                    <a:cubicBezTo>
                      <a:pt x="357" y="0"/>
                      <a:pt x="353" y="3"/>
                      <a:pt x="348" y="7"/>
                    </a:cubicBezTo>
                    <a:cubicBezTo>
                      <a:pt x="232" y="114"/>
                      <a:pt x="116" y="230"/>
                      <a:pt x="0" y="346"/>
                    </a:cubicBezTo>
                    <a:cubicBezTo>
                      <a:pt x="0" y="355"/>
                      <a:pt x="0" y="364"/>
                      <a:pt x="0" y="373"/>
                    </a:cubicBezTo>
                    <a:lnTo>
                      <a:pt x="27" y="373"/>
                    </a:lnTo>
                    <a:cubicBezTo>
                      <a:pt x="143" y="257"/>
                      <a:pt x="259" y="141"/>
                      <a:pt x="375" y="34"/>
                    </a:cubicBezTo>
                    <a:cubicBezTo>
                      <a:pt x="384" y="25"/>
                      <a:pt x="384" y="16"/>
                      <a:pt x="375" y="7"/>
                    </a:cubicBezTo>
                    <a:cubicBezTo>
                      <a:pt x="371" y="3"/>
                      <a:pt x="366" y="0"/>
                      <a:pt x="3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>
                <a:off x="3103550" y="3744100"/>
                <a:ext cx="78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96" extrusionOk="0">
                    <a:moveTo>
                      <a:pt x="286" y="1"/>
                    </a:moveTo>
                    <a:cubicBezTo>
                      <a:pt x="179" y="72"/>
                      <a:pt x="81" y="162"/>
                      <a:pt x="10" y="269"/>
                    </a:cubicBezTo>
                    <a:cubicBezTo>
                      <a:pt x="1" y="269"/>
                      <a:pt x="1" y="286"/>
                      <a:pt x="10" y="286"/>
                    </a:cubicBezTo>
                    <a:cubicBezTo>
                      <a:pt x="18" y="295"/>
                      <a:pt x="18" y="295"/>
                      <a:pt x="27" y="295"/>
                    </a:cubicBezTo>
                    <a:cubicBezTo>
                      <a:pt x="27" y="295"/>
                      <a:pt x="36" y="295"/>
                      <a:pt x="36" y="286"/>
                    </a:cubicBezTo>
                    <a:cubicBezTo>
                      <a:pt x="108" y="188"/>
                      <a:pt x="206" y="99"/>
                      <a:pt x="304" y="37"/>
                    </a:cubicBezTo>
                    <a:cubicBezTo>
                      <a:pt x="313" y="28"/>
                      <a:pt x="313" y="19"/>
                      <a:pt x="313" y="10"/>
                    </a:cubicBezTo>
                    <a:cubicBezTo>
                      <a:pt x="304" y="1"/>
                      <a:pt x="295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8"/>
              <p:cNvSpPr/>
              <p:nvPr/>
            </p:nvSpPr>
            <p:spPr>
              <a:xfrm>
                <a:off x="3087950" y="3535800"/>
                <a:ext cx="16237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8"/>
              <p:cNvSpPr/>
              <p:nvPr/>
            </p:nvSpPr>
            <p:spPr>
              <a:xfrm>
                <a:off x="3106675" y="3576175"/>
                <a:ext cx="35050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8"/>
              <p:cNvSpPr/>
              <p:nvPr/>
            </p:nvSpPr>
            <p:spPr>
              <a:xfrm>
                <a:off x="3117600" y="3794200"/>
                <a:ext cx="4620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2110" extrusionOk="0">
                    <a:moveTo>
                      <a:pt x="1825" y="0"/>
                    </a:moveTo>
                    <a:cubicBezTo>
                      <a:pt x="1815" y="0"/>
                      <a:pt x="1809" y="7"/>
                      <a:pt x="1803" y="13"/>
                    </a:cubicBezTo>
                    <a:cubicBezTo>
                      <a:pt x="1428" y="843"/>
                      <a:pt x="786" y="1574"/>
                      <a:pt x="18" y="2065"/>
                    </a:cubicBezTo>
                    <a:cubicBezTo>
                      <a:pt x="10" y="2074"/>
                      <a:pt x="1" y="2092"/>
                      <a:pt x="10" y="2101"/>
                    </a:cubicBezTo>
                    <a:cubicBezTo>
                      <a:pt x="10" y="2110"/>
                      <a:pt x="18" y="2110"/>
                      <a:pt x="27" y="2110"/>
                    </a:cubicBezTo>
                    <a:lnTo>
                      <a:pt x="36" y="2110"/>
                    </a:lnTo>
                    <a:cubicBezTo>
                      <a:pt x="821" y="1610"/>
                      <a:pt x="1464" y="869"/>
                      <a:pt x="1847" y="31"/>
                    </a:cubicBezTo>
                    <a:cubicBezTo>
                      <a:pt x="1847" y="22"/>
                      <a:pt x="1847" y="4"/>
                      <a:pt x="1838" y="4"/>
                    </a:cubicBezTo>
                    <a:cubicBezTo>
                      <a:pt x="1833" y="2"/>
                      <a:pt x="1829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8"/>
              <p:cNvSpPr/>
              <p:nvPr/>
            </p:nvSpPr>
            <p:spPr>
              <a:xfrm>
                <a:off x="3119175" y="3833825"/>
                <a:ext cx="312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042" extrusionOk="0">
                    <a:moveTo>
                      <a:pt x="1223" y="0"/>
                    </a:moveTo>
                    <a:cubicBezTo>
                      <a:pt x="1218" y="0"/>
                      <a:pt x="1213" y="3"/>
                      <a:pt x="1213" y="7"/>
                    </a:cubicBezTo>
                    <a:cubicBezTo>
                      <a:pt x="865" y="400"/>
                      <a:pt x="464" y="730"/>
                      <a:pt x="18" y="997"/>
                    </a:cubicBezTo>
                    <a:cubicBezTo>
                      <a:pt x="0" y="1006"/>
                      <a:pt x="0" y="1024"/>
                      <a:pt x="9" y="1033"/>
                    </a:cubicBezTo>
                    <a:cubicBezTo>
                      <a:pt x="9" y="1042"/>
                      <a:pt x="18" y="1042"/>
                      <a:pt x="27" y="1042"/>
                    </a:cubicBezTo>
                    <a:lnTo>
                      <a:pt x="36" y="1042"/>
                    </a:lnTo>
                    <a:cubicBezTo>
                      <a:pt x="491" y="765"/>
                      <a:pt x="892" y="435"/>
                      <a:pt x="1240" y="34"/>
                    </a:cubicBezTo>
                    <a:cubicBezTo>
                      <a:pt x="1249" y="25"/>
                      <a:pt x="1249" y="7"/>
                      <a:pt x="1240" y="7"/>
                    </a:cubicBezTo>
                    <a:cubicBezTo>
                      <a:pt x="1236" y="3"/>
                      <a:pt x="1229" y="0"/>
                      <a:pt x="1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8"/>
              <p:cNvSpPr/>
              <p:nvPr/>
            </p:nvSpPr>
            <p:spPr>
              <a:xfrm>
                <a:off x="3189425" y="3661275"/>
                <a:ext cx="8725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8"/>
              <p:cNvSpPr/>
              <p:nvPr/>
            </p:nvSpPr>
            <p:spPr>
              <a:xfrm>
                <a:off x="3273950" y="4054550"/>
                <a:ext cx="172200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3944" extrusionOk="0">
                    <a:moveTo>
                      <a:pt x="2322" y="0"/>
                    </a:moveTo>
                    <a:cubicBezTo>
                      <a:pt x="1637" y="0"/>
                      <a:pt x="951" y="184"/>
                      <a:pt x="420" y="599"/>
                    </a:cubicBezTo>
                    <a:cubicBezTo>
                      <a:pt x="170" y="795"/>
                      <a:pt x="107" y="1009"/>
                      <a:pt x="0" y="1268"/>
                    </a:cubicBezTo>
                    <a:cubicBezTo>
                      <a:pt x="250" y="1678"/>
                      <a:pt x="482" y="2169"/>
                      <a:pt x="812" y="2499"/>
                    </a:cubicBezTo>
                    <a:cubicBezTo>
                      <a:pt x="946" y="2633"/>
                      <a:pt x="1106" y="2749"/>
                      <a:pt x="1276" y="2847"/>
                    </a:cubicBezTo>
                    <a:cubicBezTo>
                      <a:pt x="2380" y="3561"/>
                      <a:pt x="3688" y="3944"/>
                      <a:pt x="5001" y="3944"/>
                    </a:cubicBezTo>
                    <a:cubicBezTo>
                      <a:pt x="5163" y="3944"/>
                      <a:pt x="5325" y="3938"/>
                      <a:pt x="5487" y="3926"/>
                    </a:cubicBezTo>
                    <a:cubicBezTo>
                      <a:pt x="5888" y="3891"/>
                      <a:pt x="6307" y="3819"/>
                      <a:pt x="6638" y="3596"/>
                    </a:cubicBezTo>
                    <a:cubicBezTo>
                      <a:pt x="6638" y="3578"/>
                      <a:pt x="6638" y="3569"/>
                      <a:pt x="6638" y="3552"/>
                    </a:cubicBezTo>
                    <a:cubicBezTo>
                      <a:pt x="6646" y="3444"/>
                      <a:pt x="6691" y="3346"/>
                      <a:pt x="6727" y="3239"/>
                    </a:cubicBezTo>
                    <a:cubicBezTo>
                      <a:pt x="6887" y="2749"/>
                      <a:pt x="6709" y="2187"/>
                      <a:pt x="6379" y="1776"/>
                    </a:cubicBezTo>
                    <a:cubicBezTo>
                      <a:pt x="6049" y="1375"/>
                      <a:pt x="5585" y="1098"/>
                      <a:pt x="5121" y="848"/>
                    </a:cubicBezTo>
                    <a:cubicBezTo>
                      <a:pt x="4389" y="465"/>
                      <a:pt x="3604" y="135"/>
                      <a:pt x="2784" y="28"/>
                    </a:cubicBezTo>
                    <a:cubicBezTo>
                      <a:pt x="2631" y="10"/>
                      <a:pt x="2477" y="0"/>
                      <a:pt x="2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3271275" y="4052975"/>
                <a:ext cx="1793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4101" extrusionOk="0">
                    <a:moveTo>
                      <a:pt x="2321" y="1"/>
                    </a:moveTo>
                    <a:cubicBezTo>
                      <a:pt x="1640" y="1"/>
                      <a:pt x="976" y="184"/>
                      <a:pt x="402" y="644"/>
                    </a:cubicBezTo>
                    <a:cubicBezTo>
                      <a:pt x="188" y="822"/>
                      <a:pt x="98" y="1099"/>
                      <a:pt x="0" y="1340"/>
                    </a:cubicBezTo>
                    <a:cubicBezTo>
                      <a:pt x="170" y="1625"/>
                      <a:pt x="321" y="1928"/>
                      <a:pt x="518" y="2214"/>
                    </a:cubicBezTo>
                    <a:cubicBezTo>
                      <a:pt x="866" y="2794"/>
                      <a:pt x="1472" y="3124"/>
                      <a:pt x="2052" y="3418"/>
                    </a:cubicBezTo>
                    <a:cubicBezTo>
                      <a:pt x="2989" y="3858"/>
                      <a:pt x="4021" y="4101"/>
                      <a:pt x="5055" y="4101"/>
                    </a:cubicBezTo>
                    <a:cubicBezTo>
                      <a:pt x="5321" y="4101"/>
                      <a:pt x="5588" y="4084"/>
                      <a:pt x="5852" y="4052"/>
                    </a:cubicBezTo>
                    <a:cubicBezTo>
                      <a:pt x="6191" y="3998"/>
                      <a:pt x="6539" y="3900"/>
                      <a:pt x="6825" y="3695"/>
                    </a:cubicBezTo>
                    <a:lnTo>
                      <a:pt x="6816" y="3659"/>
                    </a:lnTo>
                    <a:cubicBezTo>
                      <a:pt x="6816" y="3534"/>
                      <a:pt x="6887" y="3409"/>
                      <a:pt x="6923" y="3249"/>
                    </a:cubicBezTo>
                    <a:cubicBezTo>
                      <a:pt x="7173" y="2134"/>
                      <a:pt x="6138" y="1313"/>
                      <a:pt x="5228" y="911"/>
                    </a:cubicBezTo>
                    <a:lnTo>
                      <a:pt x="5228" y="911"/>
                    </a:lnTo>
                    <a:cubicBezTo>
                      <a:pt x="5487" y="1063"/>
                      <a:pt x="5736" y="1215"/>
                      <a:pt x="5959" y="1393"/>
                    </a:cubicBezTo>
                    <a:cubicBezTo>
                      <a:pt x="6414" y="1732"/>
                      <a:pt x="6789" y="2232"/>
                      <a:pt x="6825" y="2803"/>
                    </a:cubicBezTo>
                    <a:cubicBezTo>
                      <a:pt x="6867" y="3135"/>
                      <a:pt x="6723" y="3312"/>
                      <a:pt x="6671" y="3614"/>
                    </a:cubicBezTo>
                    <a:lnTo>
                      <a:pt x="6671" y="3614"/>
                    </a:lnTo>
                    <a:cubicBezTo>
                      <a:pt x="6247" y="3867"/>
                      <a:pt x="5730" y="3904"/>
                      <a:pt x="5232" y="3904"/>
                    </a:cubicBezTo>
                    <a:cubicBezTo>
                      <a:pt x="5116" y="3904"/>
                      <a:pt x="5001" y="3902"/>
                      <a:pt x="4889" y="3900"/>
                    </a:cubicBezTo>
                    <a:cubicBezTo>
                      <a:pt x="3622" y="3855"/>
                      <a:pt x="2382" y="3445"/>
                      <a:pt x="1329" y="2749"/>
                    </a:cubicBezTo>
                    <a:cubicBezTo>
                      <a:pt x="808" y="2437"/>
                      <a:pt x="541" y="1870"/>
                      <a:pt x="223" y="1330"/>
                    </a:cubicBezTo>
                    <a:lnTo>
                      <a:pt x="223" y="1330"/>
                    </a:lnTo>
                    <a:cubicBezTo>
                      <a:pt x="304" y="1116"/>
                      <a:pt x="376" y="920"/>
                      <a:pt x="527" y="787"/>
                    </a:cubicBezTo>
                    <a:cubicBezTo>
                      <a:pt x="1092" y="318"/>
                      <a:pt x="1757" y="136"/>
                      <a:pt x="2444" y="136"/>
                    </a:cubicBezTo>
                    <a:cubicBezTo>
                      <a:pt x="3402" y="136"/>
                      <a:pt x="4401" y="490"/>
                      <a:pt x="5228" y="911"/>
                    </a:cubicBezTo>
                    <a:cubicBezTo>
                      <a:pt x="4380" y="405"/>
                      <a:pt x="3332" y="1"/>
                      <a:pt x="2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3265475" y="4086225"/>
                <a:ext cx="174650" cy="108775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4351" extrusionOk="0">
                    <a:moveTo>
                      <a:pt x="339" y="1"/>
                    </a:moveTo>
                    <a:cubicBezTo>
                      <a:pt x="330" y="36"/>
                      <a:pt x="313" y="72"/>
                      <a:pt x="295" y="108"/>
                    </a:cubicBezTo>
                    <a:cubicBezTo>
                      <a:pt x="188" y="340"/>
                      <a:pt x="107" y="563"/>
                      <a:pt x="72" y="830"/>
                    </a:cubicBezTo>
                    <a:cubicBezTo>
                      <a:pt x="0" y="1383"/>
                      <a:pt x="143" y="1910"/>
                      <a:pt x="393" y="2409"/>
                    </a:cubicBezTo>
                    <a:cubicBezTo>
                      <a:pt x="536" y="2695"/>
                      <a:pt x="732" y="2963"/>
                      <a:pt x="964" y="3177"/>
                    </a:cubicBezTo>
                    <a:cubicBezTo>
                      <a:pt x="1312" y="3507"/>
                      <a:pt x="1704" y="3730"/>
                      <a:pt x="2141" y="3917"/>
                    </a:cubicBezTo>
                    <a:cubicBezTo>
                      <a:pt x="2659" y="4140"/>
                      <a:pt x="3203" y="4318"/>
                      <a:pt x="3765" y="4345"/>
                    </a:cubicBezTo>
                    <a:cubicBezTo>
                      <a:pt x="3834" y="4348"/>
                      <a:pt x="3902" y="4350"/>
                      <a:pt x="3971" y="4350"/>
                    </a:cubicBezTo>
                    <a:cubicBezTo>
                      <a:pt x="5037" y="4350"/>
                      <a:pt x="6041" y="3952"/>
                      <a:pt x="6762" y="2971"/>
                    </a:cubicBezTo>
                    <a:cubicBezTo>
                      <a:pt x="6852" y="2847"/>
                      <a:pt x="6968" y="2713"/>
                      <a:pt x="6977" y="2552"/>
                    </a:cubicBezTo>
                    <a:cubicBezTo>
                      <a:pt x="6985" y="2481"/>
                      <a:pt x="6977" y="2400"/>
                      <a:pt x="6977" y="2329"/>
                    </a:cubicBezTo>
                    <a:cubicBezTo>
                      <a:pt x="6646" y="2552"/>
                      <a:pt x="6227" y="2624"/>
                      <a:pt x="5826" y="2659"/>
                    </a:cubicBezTo>
                    <a:cubicBezTo>
                      <a:pt x="5664" y="2671"/>
                      <a:pt x="5502" y="2677"/>
                      <a:pt x="5340" y="2677"/>
                    </a:cubicBezTo>
                    <a:cubicBezTo>
                      <a:pt x="4027" y="2677"/>
                      <a:pt x="2719" y="2294"/>
                      <a:pt x="1615" y="1580"/>
                    </a:cubicBezTo>
                    <a:cubicBezTo>
                      <a:pt x="1445" y="1482"/>
                      <a:pt x="1285" y="1366"/>
                      <a:pt x="1151" y="1232"/>
                    </a:cubicBezTo>
                    <a:cubicBezTo>
                      <a:pt x="821" y="902"/>
                      <a:pt x="589" y="411"/>
                      <a:pt x="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8"/>
              <p:cNvSpPr/>
              <p:nvPr/>
            </p:nvSpPr>
            <p:spPr>
              <a:xfrm>
                <a:off x="3260125" y="4080425"/>
                <a:ext cx="180000" cy="115575"/>
              </a:xfrm>
              <a:custGeom>
                <a:avLst/>
                <a:gdLst/>
                <a:ahLst/>
                <a:cxnLst/>
                <a:rect l="l" t="t" r="r" b="b"/>
                <a:pathLst>
                  <a:path w="7200" h="4623" extrusionOk="0">
                    <a:moveTo>
                      <a:pt x="7191" y="2561"/>
                    </a:moveTo>
                    <a:cubicBezTo>
                      <a:pt x="7191" y="2561"/>
                      <a:pt x="7191" y="2561"/>
                      <a:pt x="7191" y="2561"/>
                    </a:cubicBezTo>
                    <a:lnTo>
                      <a:pt x="7191" y="2561"/>
                    </a:lnTo>
                    <a:cubicBezTo>
                      <a:pt x="7191" y="2561"/>
                      <a:pt x="7191" y="2561"/>
                      <a:pt x="7191" y="2561"/>
                    </a:cubicBezTo>
                    <a:close/>
                    <a:moveTo>
                      <a:pt x="7191" y="2561"/>
                    </a:moveTo>
                    <a:cubicBezTo>
                      <a:pt x="7147" y="2590"/>
                      <a:pt x="7103" y="2616"/>
                      <a:pt x="7058" y="2640"/>
                    </a:cubicBezTo>
                    <a:lnTo>
                      <a:pt x="7058" y="2640"/>
                    </a:lnTo>
                    <a:cubicBezTo>
                      <a:pt x="7103" y="2616"/>
                      <a:pt x="7148" y="2590"/>
                      <a:pt x="7191" y="2561"/>
                    </a:cubicBezTo>
                    <a:close/>
                    <a:moveTo>
                      <a:pt x="7191" y="2561"/>
                    </a:moveTo>
                    <a:cubicBezTo>
                      <a:pt x="7182" y="2632"/>
                      <a:pt x="7199" y="2713"/>
                      <a:pt x="7191" y="2784"/>
                    </a:cubicBezTo>
                    <a:cubicBezTo>
                      <a:pt x="7199" y="2713"/>
                      <a:pt x="7191" y="2624"/>
                      <a:pt x="7191" y="2561"/>
                    </a:cubicBezTo>
                    <a:close/>
                    <a:moveTo>
                      <a:pt x="544" y="1"/>
                    </a:moveTo>
                    <a:lnTo>
                      <a:pt x="455" y="197"/>
                    </a:lnTo>
                    <a:cubicBezTo>
                      <a:pt x="0" y="1009"/>
                      <a:pt x="116" y="1999"/>
                      <a:pt x="562" y="2793"/>
                    </a:cubicBezTo>
                    <a:cubicBezTo>
                      <a:pt x="999" y="3596"/>
                      <a:pt x="1847" y="4060"/>
                      <a:pt x="2676" y="4354"/>
                    </a:cubicBezTo>
                    <a:cubicBezTo>
                      <a:pt x="3133" y="4531"/>
                      <a:pt x="3629" y="4623"/>
                      <a:pt x="4124" y="4623"/>
                    </a:cubicBezTo>
                    <a:cubicBezTo>
                      <a:pt x="4955" y="4623"/>
                      <a:pt x="5783" y="4364"/>
                      <a:pt x="6414" y="3810"/>
                    </a:cubicBezTo>
                    <a:cubicBezTo>
                      <a:pt x="6664" y="3605"/>
                      <a:pt x="6869" y="3346"/>
                      <a:pt x="7066" y="3087"/>
                    </a:cubicBezTo>
                    <a:cubicBezTo>
                      <a:pt x="7128" y="2998"/>
                      <a:pt x="7182" y="2900"/>
                      <a:pt x="7191" y="2784"/>
                    </a:cubicBezTo>
                    <a:lnTo>
                      <a:pt x="7191" y="2784"/>
                    </a:lnTo>
                    <a:cubicBezTo>
                      <a:pt x="7164" y="3007"/>
                      <a:pt x="6985" y="3168"/>
                      <a:pt x="6860" y="3337"/>
                    </a:cubicBezTo>
                    <a:cubicBezTo>
                      <a:pt x="6243" y="4133"/>
                      <a:pt x="5256" y="4545"/>
                      <a:pt x="4263" y="4545"/>
                    </a:cubicBezTo>
                    <a:cubicBezTo>
                      <a:pt x="4165" y="4545"/>
                      <a:pt x="4068" y="4541"/>
                      <a:pt x="3970" y="4533"/>
                    </a:cubicBezTo>
                    <a:cubicBezTo>
                      <a:pt x="3542" y="4506"/>
                      <a:pt x="3123" y="4390"/>
                      <a:pt x="2721" y="4229"/>
                    </a:cubicBezTo>
                    <a:cubicBezTo>
                      <a:pt x="2123" y="3988"/>
                      <a:pt x="1544" y="3676"/>
                      <a:pt x="1115" y="3203"/>
                    </a:cubicBezTo>
                    <a:cubicBezTo>
                      <a:pt x="471" y="2458"/>
                      <a:pt x="164" y="1376"/>
                      <a:pt x="563" y="457"/>
                    </a:cubicBezTo>
                    <a:lnTo>
                      <a:pt x="563" y="457"/>
                    </a:lnTo>
                    <a:cubicBezTo>
                      <a:pt x="695" y="676"/>
                      <a:pt x="821" y="901"/>
                      <a:pt x="964" y="1116"/>
                    </a:cubicBezTo>
                    <a:cubicBezTo>
                      <a:pt x="1151" y="1392"/>
                      <a:pt x="1392" y="1633"/>
                      <a:pt x="1668" y="1812"/>
                    </a:cubicBezTo>
                    <a:cubicBezTo>
                      <a:pt x="2757" y="2508"/>
                      <a:pt x="4041" y="2891"/>
                      <a:pt x="5326" y="2918"/>
                    </a:cubicBezTo>
                    <a:cubicBezTo>
                      <a:pt x="5909" y="2910"/>
                      <a:pt x="6537" y="2917"/>
                      <a:pt x="7058" y="2640"/>
                    </a:cubicBezTo>
                    <a:lnTo>
                      <a:pt x="7058" y="2640"/>
                    </a:lnTo>
                    <a:cubicBezTo>
                      <a:pt x="6820" y="2764"/>
                      <a:pt x="6552" y="2826"/>
                      <a:pt x="6290" y="2856"/>
                    </a:cubicBezTo>
                    <a:cubicBezTo>
                      <a:pt x="6067" y="2879"/>
                      <a:pt x="5843" y="2891"/>
                      <a:pt x="5619" y="2891"/>
                    </a:cubicBezTo>
                    <a:cubicBezTo>
                      <a:pt x="4248" y="2891"/>
                      <a:pt x="2877" y="2453"/>
                      <a:pt x="1758" y="1678"/>
                    </a:cubicBezTo>
                    <a:cubicBezTo>
                      <a:pt x="1231" y="1330"/>
                      <a:pt x="973" y="741"/>
                      <a:pt x="651" y="179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8"/>
              <p:cNvSpPr/>
              <p:nvPr/>
            </p:nvSpPr>
            <p:spPr>
              <a:xfrm>
                <a:off x="3292675" y="4088000"/>
                <a:ext cx="137625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546" extrusionOk="0">
                    <a:moveTo>
                      <a:pt x="599" y="1"/>
                    </a:moveTo>
                    <a:cubicBezTo>
                      <a:pt x="316" y="1"/>
                      <a:pt x="42" y="33"/>
                      <a:pt x="1" y="153"/>
                    </a:cubicBezTo>
                    <a:cubicBezTo>
                      <a:pt x="126" y="224"/>
                      <a:pt x="349" y="215"/>
                      <a:pt x="491" y="242"/>
                    </a:cubicBezTo>
                    <a:cubicBezTo>
                      <a:pt x="1999" y="447"/>
                      <a:pt x="3489" y="840"/>
                      <a:pt x="4907" y="1402"/>
                    </a:cubicBezTo>
                    <a:cubicBezTo>
                      <a:pt x="5085" y="1469"/>
                      <a:pt x="5271" y="1545"/>
                      <a:pt x="5457" y="1545"/>
                    </a:cubicBezTo>
                    <a:cubicBezTo>
                      <a:pt x="5467" y="1545"/>
                      <a:pt x="5477" y="1545"/>
                      <a:pt x="5487" y="1544"/>
                    </a:cubicBezTo>
                    <a:cubicBezTo>
                      <a:pt x="5505" y="1491"/>
                      <a:pt x="5451" y="1446"/>
                      <a:pt x="5407" y="1411"/>
                    </a:cubicBezTo>
                    <a:cubicBezTo>
                      <a:pt x="4559" y="777"/>
                      <a:pt x="3605" y="483"/>
                      <a:pt x="2588" y="242"/>
                    </a:cubicBezTo>
                    <a:cubicBezTo>
                      <a:pt x="2160" y="144"/>
                      <a:pt x="1669" y="72"/>
                      <a:pt x="1232" y="37"/>
                    </a:cubicBezTo>
                    <a:cubicBezTo>
                      <a:pt x="1133" y="28"/>
                      <a:pt x="862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3317425" y="4057675"/>
                <a:ext cx="1247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4988" h="2794" extrusionOk="0">
                    <a:moveTo>
                      <a:pt x="19" y="1"/>
                    </a:moveTo>
                    <a:cubicBezTo>
                      <a:pt x="10" y="10"/>
                      <a:pt x="1" y="19"/>
                      <a:pt x="10" y="28"/>
                    </a:cubicBezTo>
                    <a:cubicBezTo>
                      <a:pt x="135" y="313"/>
                      <a:pt x="438" y="483"/>
                      <a:pt x="679" y="599"/>
                    </a:cubicBezTo>
                    <a:cubicBezTo>
                      <a:pt x="920" y="715"/>
                      <a:pt x="1161" y="804"/>
                      <a:pt x="1410" y="884"/>
                    </a:cubicBezTo>
                    <a:cubicBezTo>
                      <a:pt x="1678" y="964"/>
                      <a:pt x="1946" y="1027"/>
                      <a:pt x="2213" y="1089"/>
                    </a:cubicBezTo>
                    <a:cubicBezTo>
                      <a:pt x="2508" y="1161"/>
                      <a:pt x="2820" y="1232"/>
                      <a:pt x="3114" y="1330"/>
                    </a:cubicBezTo>
                    <a:cubicBezTo>
                      <a:pt x="3774" y="1544"/>
                      <a:pt x="4247" y="1874"/>
                      <a:pt x="4515" y="2311"/>
                    </a:cubicBezTo>
                    <a:cubicBezTo>
                      <a:pt x="4533" y="2338"/>
                      <a:pt x="4551" y="2365"/>
                      <a:pt x="4568" y="2392"/>
                    </a:cubicBezTo>
                    <a:cubicBezTo>
                      <a:pt x="4667" y="2570"/>
                      <a:pt x="4774" y="2749"/>
                      <a:pt x="4970" y="2793"/>
                    </a:cubicBezTo>
                    <a:cubicBezTo>
                      <a:pt x="4979" y="2793"/>
                      <a:pt x="4988" y="2793"/>
                      <a:pt x="4988" y="2784"/>
                    </a:cubicBezTo>
                    <a:cubicBezTo>
                      <a:pt x="4988" y="2775"/>
                      <a:pt x="4988" y="2766"/>
                      <a:pt x="4979" y="2757"/>
                    </a:cubicBezTo>
                    <a:cubicBezTo>
                      <a:pt x="4800" y="2713"/>
                      <a:pt x="4693" y="2543"/>
                      <a:pt x="4595" y="2374"/>
                    </a:cubicBezTo>
                    <a:cubicBezTo>
                      <a:pt x="4577" y="2347"/>
                      <a:pt x="4560" y="2320"/>
                      <a:pt x="4542" y="2285"/>
                    </a:cubicBezTo>
                    <a:cubicBezTo>
                      <a:pt x="4274" y="1847"/>
                      <a:pt x="3792" y="1517"/>
                      <a:pt x="3123" y="1294"/>
                    </a:cubicBezTo>
                    <a:cubicBezTo>
                      <a:pt x="2829" y="1196"/>
                      <a:pt x="2517" y="1125"/>
                      <a:pt x="2222" y="1054"/>
                    </a:cubicBezTo>
                    <a:cubicBezTo>
                      <a:pt x="1955" y="991"/>
                      <a:pt x="1687" y="929"/>
                      <a:pt x="1419" y="848"/>
                    </a:cubicBezTo>
                    <a:cubicBezTo>
                      <a:pt x="1178" y="768"/>
                      <a:pt x="929" y="679"/>
                      <a:pt x="697" y="563"/>
                    </a:cubicBezTo>
                    <a:cubicBezTo>
                      <a:pt x="456" y="456"/>
                      <a:pt x="161" y="286"/>
                      <a:pt x="45" y="10"/>
                    </a:cubicBezTo>
                    <a:cubicBezTo>
                      <a:pt x="37" y="1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3319225" y="4056125"/>
                <a:ext cx="2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260" extrusionOk="0">
                    <a:moveTo>
                      <a:pt x="794" y="0"/>
                    </a:moveTo>
                    <a:cubicBezTo>
                      <a:pt x="544" y="81"/>
                      <a:pt x="277" y="161"/>
                      <a:pt x="18" y="223"/>
                    </a:cubicBezTo>
                    <a:cubicBezTo>
                      <a:pt x="9" y="223"/>
                      <a:pt x="0" y="232"/>
                      <a:pt x="0" y="241"/>
                    </a:cubicBezTo>
                    <a:cubicBezTo>
                      <a:pt x="0" y="250"/>
                      <a:pt x="9" y="259"/>
                      <a:pt x="18" y="259"/>
                    </a:cubicBezTo>
                    <a:lnTo>
                      <a:pt x="27" y="259"/>
                    </a:lnTo>
                    <a:cubicBezTo>
                      <a:pt x="286" y="197"/>
                      <a:pt x="553" y="116"/>
                      <a:pt x="812" y="36"/>
                    </a:cubicBezTo>
                    <a:cubicBezTo>
                      <a:pt x="821" y="36"/>
                      <a:pt x="821" y="27"/>
                      <a:pt x="821" y="18"/>
                    </a:cubicBezTo>
                    <a:cubicBezTo>
                      <a:pt x="821" y="9"/>
                      <a:pt x="812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3331250" y="4060350"/>
                <a:ext cx="27925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394" extrusionOk="0">
                    <a:moveTo>
                      <a:pt x="1089" y="1"/>
                    </a:moveTo>
                    <a:cubicBezTo>
                      <a:pt x="733" y="117"/>
                      <a:pt x="367" y="233"/>
                      <a:pt x="19" y="358"/>
                    </a:cubicBezTo>
                    <a:cubicBezTo>
                      <a:pt x="10" y="367"/>
                      <a:pt x="1" y="376"/>
                      <a:pt x="1" y="385"/>
                    </a:cubicBezTo>
                    <a:cubicBezTo>
                      <a:pt x="10" y="393"/>
                      <a:pt x="10" y="393"/>
                      <a:pt x="19" y="393"/>
                    </a:cubicBezTo>
                    <a:lnTo>
                      <a:pt x="28" y="393"/>
                    </a:lnTo>
                    <a:cubicBezTo>
                      <a:pt x="385" y="269"/>
                      <a:pt x="741" y="153"/>
                      <a:pt x="1098" y="37"/>
                    </a:cubicBezTo>
                    <a:cubicBezTo>
                      <a:pt x="1107" y="37"/>
                      <a:pt x="1116" y="28"/>
                      <a:pt x="1116" y="19"/>
                    </a:cubicBezTo>
                    <a:cubicBezTo>
                      <a:pt x="1107" y="10"/>
                      <a:pt x="1098" y="1"/>
                      <a:pt x="10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8"/>
              <p:cNvSpPr/>
              <p:nvPr/>
            </p:nvSpPr>
            <p:spPr>
              <a:xfrm>
                <a:off x="3344875" y="4065850"/>
                <a:ext cx="3347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15" extrusionOk="0">
                    <a:moveTo>
                      <a:pt x="1328" y="0"/>
                    </a:moveTo>
                    <a:cubicBezTo>
                      <a:pt x="1326" y="0"/>
                      <a:pt x="1323" y="1"/>
                      <a:pt x="1320" y="4"/>
                    </a:cubicBezTo>
                    <a:cubicBezTo>
                      <a:pt x="981" y="31"/>
                      <a:pt x="660" y="147"/>
                      <a:pt x="348" y="272"/>
                    </a:cubicBezTo>
                    <a:cubicBezTo>
                      <a:pt x="250" y="307"/>
                      <a:pt x="152" y="343"/>
                      <a:pt x="54" y="379"/>
                    </a:cubicBezTo>
                    <a:lnTo>
                      <a:pt x="36" y="379"/>
                    </a:lnTo>
                    <a:cubicBezTo>
                      <a:pt x="36" y="370"/>
                      <a:pt x="36" y="361"/>
                      <a:pt x="27" y="361"/>
                    </a:cubicBezTo>
                    <a:cubicBezTo>
                      <a:pt x="18" y="361"/>
                      <a:pt x="9" y="361"/>
                      <a:pt x="0" y="370"/>
                    </a:cubicBezTo>
                    <a:cubicBezTo>
                      <a:pt x="0" y="388"/>
                      <a:pt x="0" y="396"/>
                      <a:pt x="9" y="405"/>
                    </a:cubicBezTo>
                    <a:cubicBezTo>
                      <a:pt x="18" y="414"/>
                      <a:pt x="27" y="414"/>
                      <a:pt x="45" y="414"/>
                    </a:cubicBezTo>
                    <a:lnTo>
                      <a:pt x="63" y="414"/>
                    </a:lnTo>
                    <a:cubicBezTo>
                      <a:pt x="170" y="379"/>
                      <a:pt x="268" y="343"/>
                      <a:pt x="366" y="298"/>
                    </a:cubicBezTo>
                    <a:cubicBezTo>
                      <a:pt x="669" y="182"/>
                      <a:pt x="990" y="66"/>
                      <a:pt x="1320" y="40"/>
                    </a:cubicBezTo>
                    <a:cubicBezTo>
                      <a:pt x="1329" y="40"/>
                      <a:pt x="1338" y="31"/>
                      <a:pt x="1338" y="13"/>
                    </a:cubicBezTo>
                    <a:cubicBezTo>
                      <a:pt x="1338" y="7"/>
                      <a:pt x="1334" y="0"/>
                      <a:pt x="1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8"/>
              <p:cNvSpPr/>
              <p:nvPr/>
            </p:nvSpPr>
            <p:spPr>
              <a:xfrm>
                <a:off x="3362050" y="4073750"/>
                <a:ext cx="30575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84" extrusionOk="0">
                    <a:moveTo>
                      <a:pt x="1196" y="0"/>
                    </a:moveTo>
                    <a:lnTo>
                      <a:pt x="18" y="348"/>
                    </a:lnTo>
                    <a:cubicBezTo>
                      <a:pt x="9" y="348"/>
                      <a:pt x="0" y="357"/>
                      <a:pt x="9" y="366"/>
                    </a:cubicBezTo>
                    <a:cubicBezTo>
                      <a:pt x="9" y="375"/>
                      <a:pt x="18" y="384"/>
                      <a:pt x="27" y="384"/>
                    </a:cubicBezTo>
                    <a:lnTo>
                      <a:pt x="1213" y="36"/>
                    </a:lnTo>
                    <a:cubicBezTo>
                      <a:pt x="1222" y="36"/>
                      <a:pt x="1222" y="27"/>
                      <a:pt x="1222" y="9"/>
                    </a:cubicBezTo>
                    <a:cubicBezTo>
                      <a:pt x="1222" y="0"/>
                      <a:pt x="1213" y="0"/>
                      <a:pt x="1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8"/>
              <p:cNvSpPr/>
              <p:nvPr/>
            </p:nvSpPr>
            <p:spPr>
              <a:xfrm>
                <a:off x="3385675" y="4080200"/>
                <a:ext cx="247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305" extrusionOk="0">
                    <a:moveTo>
                      <a:pt x="964" y="1"/>
                    </a:moveTo>
                    <a:cubicBezTo>
                      <a:pt x="643" y="63"/>
                      <a:pt x="322" y="153"/>
                      <a:pt x="10" y="268"/>
                    </a:cubicBezTo>
                    <a:cubicBezTo>
                      <a:pt x="1" y="268"/>
                      <a:pt x="1" y="286"/>
                      <a:pt x="1" y="295"/>
                    </a:cubicBezTo>
                    <a:cubicBezTo>
                      <a:pt x="1" y="304"/>
                      <a:pt x="10" y="304"/>
                      <a:pt x="19" y="304"/>
                    </a:cubicBezTo>
                    <a:lnTo>
                      <a:pt x="27" y="304"/>
                    </a:lnTo>
                    <a:cubicBezTo>
                      <a:pt x="331" y="188"/>
                      <a:pt x="652" y="99"/>
                      <a:pt x="973" y="37"/>
                    </a:cubicBezTo>
                    <a:cubicBezTo>
                      <a:pt x="982" y="37"/>
                      <a:pt x="991" y="28"/>
                      <a:pt x="991" y="10"/>
                    </a:cubicBezTo>
                    <a:cubicBezTo>
                      <a:pt x="982" y="1"/>
                      <a:pt x="973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8"/>
              <p:cNvSpPr/>
              <p:nvPr/>
            </p:nvSpPr>
            <p:spPr>
              <a:xfrm>
                <a:off x="3403075" y="4086450"/>
                <a:ext cx="1765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33" extrusionOk="0">
                    <a:moveTo>
                      <a:pt x="679" y="1"/>
                    </a:moveTo>
                    <a:lnTo>
                      <a:pt x="18" y="197"/>
                    </a:lnTo>
                    <a:cubicBezTo>
                      <a:pt x="9" y="197"/>
                      <a:pt x="1" y="206"/>
                      <a:pt x="9" y="215"/>
                    </a:cubicBezTo>
                    <a:cubicBezTo>
                      <a:pt x="9" y="224"/>
                      <a:pt x="18" y="233"/>
                      <a:pt x="27" y="233"/>
                    </a:cubicBezTo>
                    <a:lnTo>
                      <a:pt x="687" y="36"/>
                    </a:lnTo>
                    <a:cubicBezTo>
                      <a:pt x="696" y="36"/>
                      <a:pt x="705" y="27"/>
                      <a:pt x="696" y="18"/>
                    </a:cubicBezTo>
                    <a:cubicBezTo>
                      <a:pt x="696" y="10"/>
                      <a:pt x="687" y="1"/>
                      <a:pt x="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8"/>
              <p:cNvSpPr/>
              <p:nvPr/>
            </p:nvSpPr>
            <p:spPr>
              <a:xfrm>
                <a:off x="3415575" y="4095375"/>
                <a:ext cx="1362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8" extrusionOk="0">
                    <a:moveTo>
                      <a:pt x="518" y="0"/>
                    </a:moveTo>
                    <a:cubicBezTo>
                      <a:pt x="348" y="45"/>
                      <a:pt x="179" y="90"/>
                      <a:pt x="9" y="152"/>
                    </a:cubicBezTo>
                    <a:cubicBezTo>
                      <a:pt x="0" y="152"/>
                      <a:pt x="0" y="161"/>
                      <a:pt x="0" y="170"/>
                    </a:cubicBezTo>
                    <a:cubicBezTo>
                      <a:pt x="0" y="179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187" y="125"/>
                      <a:pt x="357" y="81"/>
                      <a:pt x="526" y="36"/>
                    </a:cubicBezTo>
                    <a:cubicBezTo>
                      <a:pt x="535" y="36"/>
                      <a:pt x="544" y="27"/>
                      <a:pt x="544" y="18"/>
                    </a:cubicBezTo>
                    <a:cubicBezTo>
                      <a:pt x="535" y="9"/>
                      <a:pt x="526" y="0"/>
                      <a:pt x="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8"/>
              <p:cNvSpPr/>
              <p:nvPr/>
            </p:nvSpPr>
            <p:spPr>
              <a:xfrm>
                <a:off x="3422700" y="4104750"/>
                <a:ext cx="1317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70" extrusionOk="0">
                    <a:moveTo>
                      <a:pt x="509" y="0"/>
                    </a:moveTo>
                    <a:cubicBezTo>
                      <a:pt x="340" y="27"/>
                      <a:pt x="179" y="72"/>
                      <a:pt x="18" y="134"/>
                    </a:cubicBezTo>
                    <a:cubicBezTo>
                      <a:pt x="10" y="134"/>
                      <a:pt x="1" y="143"/>
                      <a:pt x="10" y="152"/>
                    </a:cubicBezTo>
                    <a:cubicBezTo>
                      <a:pt x="10" y="161"/>
                      <a:pt x="18" y="170"/>
                      <a:pt x="27" y="170"/>
                    </a:cubicBezTo>
                    <a:cubicBezTo>
                      <a:pt x="188" y="107"/>
                      <a:pt x="349" y="63"/>
                      <a:pt x="509" y="36"/>
                    </a:cubicBezTo>
                    <a:cubicBezTo>
                      <a:pt x="518" y="36"/>
                      <a:pt x="527" y="27"/>
                      <a:pt x="527" y="18"/>
                    </a:cubicBezTo>
                    <a:cubicBezTo>
                      <a:pt x="527" y="9"/>
                      <a:pt x="518" y="0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8"/>
              <p:cNvSpPr/>
              <p:nvPr/>
            </p:nvSpPr>
            <p:spPr>
              <a:xfrm>
                <a:off x="3432075" y="4114550"/>
                <a:ext cx="10950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6" extrusionOk="0">
                    <a:moveTo>
                      <a:pt x="411" y="1"/>
                    </a:moveTo>
                    <a:lnTo>
                      <a:pt x="18" y="90"/>
                    </a:lnTo>
                    <a:cubicBezTo>
                      <a:pt x="9" y="90"/>
                      <a:pt x="0" y="99"/>
                      <a:pt x="0" y="108"/>
                    </a:cubicBezTo>
                    <a:cubicBezTo>
                      <a:pt x="9" y="117"/>
                      <a:pt x="9" y="126"/>
                      <a:pt x="18" y="126"/>
                    </a:cubicBezTo>
                    <a:lnTo>
                      <a:pt x="27" y="126"/>
                    </a:lnTo>
                    <a:lnTo>
                      <a:pt x="420" y="45"/>
                    </a:lnTo>
                    <a:cubicBezTo>
                      <a:pt x="429" y="36"/>
                      <a:pt x="437" y="27"/>
                      <a:pt x="429" y="19"/>
                    </a:cubicBezTo>
                    <a:cubicBezTo>
                      <a:pt x="429" y="10"/>
                      <a:pt x="420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8"/>
              <p:cNvSpPr/>
              <p:nvPr/>
            </p:nvSpPr>
            <p:spPr>
              <a:xfrm>
                <a:off x="3280850" y="4089925"/>
                <a:ext cx="895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48" extrusionOk="0">
                    <a:moveTo>
                      <a:pt x="339" y="1"/>
                    </a:moveTo>
                    <a:cubicBezTo>
                      <a:pt x="336" y="1"/>
                      <a:pt x="334" y="2"/>
                      <a:pt x="331" y="4"/>
                    </a:cubicBezTo>
                    <a:cubicBezTo>
                      <a:pt x="224" y="31"/>
                      <a:pt x="117" y="67"/>
                      <a:pt x="19" y="111"/>
                    </a:cubicBezTo>
                    <a:cubicBezTo>
                      <a:pt x="10" y="111"/>
                      <a:pt x="1" y="120"/>
                      <a:pt x="10" y="129"/>
                    </a:cubicBezTo>
                    <a:cubicBezTo>
                      <a:pt x="10" y="138"/>
                      <a:pt x="19" y="147"/>
                      <a:pt x="28" y="147"/>
                    </a:cubicBezTo>
                    <a:cubicBezTo>
                      <a:pt x="28" y="147"/>
                      <a:pt x="28" y="147"/>
                      <a:pt x="37" y="138"/>
                    </a:cubicBezTo>
                    <a:cubicBezTo>
                      <a:pt x="135" y="103"/>
                      <a:pt x="233" y="67"/>
                      <a:pt x="340" y="40"/>
                    </a:cubicBezTo>
                    <a:cubicBezTo>
                      <a:pt x="349" y="31"/>
                      <a:pt x="358" y="22"/>
                      <a:pt x="358" y="13"/>
                    </a:cubicBezTo>
                    <a:cubicBezTo>
                      <a:pt x="351" y="7"/>
                      <a:pt x="345" y="1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8"/>
              <p:cNvSpPr/>
              <p:nvPr/>
            </p:nvSpPr>
            <p:spPr>
              <a:xfrm>
                <a:off x="3281750" y="4095150"/>
                <a:ext cx="111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53" extrusionOk="0">
                    <a:moveTo>
                      <a:pt x="420" y="1"/>
                    </a:moveTo>
                    <a:cubicBezTo>
                      <a:pt x="286" y="27"/>
                      <a:pt x="152" y="72"/>
                      <a:pt x="18" y="117"/>
                    </a:cubicBezTo>
                    <a:cubicBezTo>
                      <a:pt x="9" y="117"/>
                      <a:pt x="1" y="125"/>
                      <a:pt x="9" y="134"/>
                    </a:cubicBezTo>
                    <a:cubicBezTo>
                      <a:pt x="9" y="143"/>
                      <a:pt x="18" y="152"/>
                      <a:pt x="27" y="152"/>
                    </a:cubicBezTo>
                    <a:lnTo>
                      <a:pt x="36" y="152"/>
                    </a:lnTo>
                    <a:cubicBezTo>
                      <a:pt x="161" y="108"/>
                      <a:pt x="295" y="63"/>
                      <a:pt x="429" y="36"/>
                    </a:cubicBezTo>
                    <a:cubicBezTo>
                      <a:pt x="438" y="36"/>
                      <a:pt x="447" y="27"/>
                      <a:pt x="447" y="9"/>
                    </a:cubicBezTo>
                    <a:cubicBezTo>
                      <a:pt x="447" y="1"/>
                      <a:pt x="429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8"/>
              <p:cNvSpPr/>
              <p:nvPr/>
            </p:nvSpPr>
            <p:spPr>
              <a:xfrm>
                <a:off x="3285775" y="4100725"/>
                <a:ext cx="10500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53" extrusionOk="0">
                    <a:moveTo>
                      <a:pt x="393" y="1"/>
                    </a:moveTo>
                    <a:cubicBezTo>
                      <a:pt x="268" y="27"/>
                      <a:pt x="143" y="63"/>
                      <a:pt x="18" y="117"/>
                    </a:cubicBezTo>
                    <a:cubicBezTo>
                      <a:pt x="9" y="117"/>
                      <a:pt x="0" y="125"/>
                      <a:pt x="9" y="134"/>
                    </a:cubicBezTo>
                    <a:cubicBezTo>
                      <a:pt x="9" y="143"/>
                      <a:pt x="18" y="152"/>
                      <a:pt x="27" y="152"/>
                    </a:cubicBezTo>
                    <a:lnTo>
                      <a:pt x="36" y="152"/>
                    </a:lnTo>
                    <a:cubicBezTo>
                      <a:pt x="152" y="99"/>
                      <a:pt x="277" y="63"/>
                      <a:pt x="402" y="36"/>
                    </a:cubicBezTo>
                    <a:cubicBezTo>
                      <a:pt x="410" y="36"/>
                      <a:pt x="419" y="27"/>
                      <a:pt x="419" y="18"/>
                    </a:cubicBezTo>
                    <a:cubicBezTo>
                      <a:pt x="419" y="1"/>
                      <a:pt x="402" y="1"/>
                      <a:pt x="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8"/>
              <p:cNvSpPr/>
              <p:nvPr/>
            </p:nvSpPr>
            <p:spPr>
              <a:xfrm>
                <a:off x="3288875" y="4105850"/>
                <a:ext cx="87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26" extrusionOk="0">
                    <a:moveTo>
                      <a:pt x="322" y="1"/>
                    </a:moveTo>
                    <a:cubicBezTo>
                      <a:pt x="215" y="19"/>
                      <a:pt x="117" y="54"/>
                      <a:pt x="19" y="90"/>
                    </a:cubicBezTo>
                    <a:cubicBezTo>
                      <a:pt x="10" y="99"/>
                      <a:pt x="1" y="108"/>
                      <a:pt x="10" y="117"/>
                    </a:cubicBezTo>
                    <a:cubicBezTo>
                      <a:pt x="10" y="126"/>
                      <a:pt x="19" y="126"/>
                      <a:pt x="28" y="126"/>
                    </a:cubicBezTo>
                    <a:lnTo>
                      <a:pt x="37" y="126"/>
                    </a:lnTo>
                    <a:cubicBezTo>
                      <a:pt x="126" y="90"/>
                      <a:pt x="224" y="54"/>
                      <a:pt x="331" y="36"/>
                    </a:cubicBezTo>
                    <a:cubicBezTo>
                      <a:pt x="340" y="36"/>
                      <a:pt x="349" y="28"/>
                      <a:pt x="340" y="19"/>
                    </a:cubicBezTo>
                    <a:cubicBezTo>
                      <a:pt x="340" y="10"/>
                      <a:pt x="33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8"/>
              <p:cNvSpPr/>
              <p:nvPr/>
            </p:nvSpPr>
            <p:spPr>
              <a:xfrm>
                <a:off x="3294025" y="4109875"/>
                <a:ext cx="78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26" extrusionOk="0">
                    <a:moveTo>
                      <a:pt x="286" y="0"/>
                    </a:moveTo>
                    <a:cubicBezTo>
                      <a:pt x="196" y="36"/>
                      <a:pt x="107" y="63"/>
                      <a:pt x="18" y="90"/>
                    </a:cubicBezTo>
                    <a:cubicBezTo>
                      <a:pt x="0" y="90"/>
                      <a:pt x="0" y="98"/>
                      <a:pt x="0" y="107"/>
                    </a:cubicBezTo>
                    <a:cubicBezTo>
                      <a:pt x="0" y="116"/>
                      <a:pt x="9" y="125"/>
                      <a:pt x="18" y="125"/>
                    </a:cubicBezTo>
                    <a:lnTo>
                      <a:pt x="27" y="125"/>
                    </a:lnTo>
                    <a:cubicBezTo>
                      <a:pt x="116" y="98"/>
                      <a:pt x="205" y="72"/>
                      <a:pt x="295" y="36"/>
                    </a:cubicBezTo>
                    <a:cubicBezTo>
                      <a:pt x="303" y="27"/>
                      <a:pt x="312" y="18"/>
                      <a:pt x="303" y="9"/>
                    </a:cubicBezTo>
                    <a:cubicBezTo>
                      <a:pt x="303" y="0"/>
                      <a:pt x="295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8"/>
              <p:cNvSpPr/>
              <p:nvPr/>
            </p:nvSpPr>
            <p:spPr>
              <a:xfrm>
                <a:off x="3360250" y="4153050"/>
                <a:ext cx="52675" cy="409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637" extrusionOk="0">
                    <a:moveTo>
                      <a:pt x="2089" y="0"/>
                    </a:moveTo>
                    <a:cubicBezTo>
                      <a:pt x="2083" y="0"/>
                      <a:pt x="2077" y="7"/>
                      <a:pt x="2070" y="13"/>
                    </a:cubicBezTo>
                    <a:cubicBezTo>
                      <a:pt x="1660" y="816"/>
                      <a:pt x="893" y="1405"/>
                      <a:pt x="10" y="1601"/>
                    </a:cubicBezTo>
                    <a:cubicBezTo>
                      <a:pt x="1" y="1601"/>
                      <a:pt x="1" y="1610"/>
                      <a:pt x="1" y="1619"/>
                    </a:cubicBezTo>
                    <a:cubicBezTo>
                      <a:pt x="1" y="1628"/>
                      <a:pt x="10" y="1637"/>
                      <a:pt x="19" y="1637"/>
                    </a:cubicBezTo>
                    <a:cubicBezTo>
                      <a:pt x="911" y="1440"/>
                      <a:pt x="1687" y="843"/>
                      <a:pt x="2106" y="31"/>
                    </a:cubicBezTo>
                    <a:cubicBezTo>
                      <a:pt x="2106" y="22"/>
                      <a:pt x="2106" y="4"/>
                      <a:pt x="2097" y="4"/>
                    </a:cubicBezTo>
                    <a:cubicBezTo>
                      <a:pt x="2095" y="1"/>
                      <a:pt x="2092" y="0"/>
                      <a:pt x="2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8"/>
              <p:cNvSpPr/>
              <p:nvPr/>
            </p:nvSpPr>
            <p:spPr>
              <a:xfrm>
                <a:off x="3269250" y="4096050"/>
                <a:ext cx="103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61" extrusionOk="0">
                    <a:moveTo>
                      <a:pt x="393" y="0"/>
                    </a:moveTo>
                    <a:cubicBezTo>
                      <a:pt x="260" y="18"/>
                      <a:pt x="126" y="63"/>
                      <a:pt x="10" y="125"/>
                    </a:cubicBezTo>
                    <a:cubicBezTo>
                      <a:pt x="1" y="134"/>
                      <a:pt x="1" y="143"/>
                      <a:pt x="1" y="152"/>
                    </a:cubicBezTo>
                    <a:cubicBezTo>
                      <a:pt x="10" y="161"/>
                      <a:pt x="10" y="161"/>
                      <a:pt x="19" y="161"/>
                    </a:cubicBezTo>
                    <a:lnTo>
                      <a:pt x="28" y="161"/>
                    </a:lnTo>
                    <a:cubicBezTo>
                      <a:pt x="144" y="98"/>
                      <a:pt x="269" y="54"/>
                      <a:pt x="393" y="36"/>
                    </a:cubicBezTo>
                    <a:cubicBezTo>
                      <a:pt x="402" y="36"/>
                      <a:pt x="411" y="27"/>
                      <a:pt x="411" y="18"/>
                    </a:cubicBezTo>
                    <a:cubicBezTo>
                      <a:pt x="411" y="9"/>
                      <a:pt x="402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8"/>
              <p:cNvSpPr/>
              <p:nvPr/>
            </p:nvSpPr>
            <p:spPr>
              <a:xfrm>
                <a:off x="3270375" y="4101625"/>
                <a:ext cx="1562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88" extrusionOk="0">
                    <a:moveTo>
                      <a:pt x="598" y="0"/>
                    </a:moveTo>
                    <a:cubicBezTo>
                      <a:pt x="402" y="36"/>
                      <a:pt x="206" y="89"/>
                      <a:pt x="9" y="152"/>
                    </a:cubicBezTo>
                    <a:cubicBezTo>
                      <a:pt x="1" y="152"/>
                      <a:pt x="1" y="170"/>
                      <a:pt x="1" y="179"/>
                    </a:cubicBezTo>
                    <a:cubicBezTo>
                      <a:pt x="1" y="188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15" y="125"/>
                      <a:pt x="411" y="72"/>
                      <a:pt x="607" y="36"/>
                    </a:cubicBezTo>
                    <a:cubicBezTo>
                      <a:pt x="616" y="36"/>
                      <a:pt x="625" y="27"/>
                      <a:pt x="625" y="18"/>
                    </a:cubicBezTo>
                    <a:cubicBezTo>
                      <a:pt x="625" y="9"/>
                      <a:pt x="616" y="0"/>
                      <a:pt x="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8"/>
              <p:cNvSpPr/>
              <p:nvPr/>
            </p:nvSpPr>
            <p:spPr>
              <a:xfrm>
                <a:off x="3266800" y="4108300"/>
                <a:ext cx="2077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296" extrusionOk="0">
                    <a:moveTo>
                      <a:pt x="813" y="1"/>
                    </a:moveTo>
                    <a:cubicBezTo>
                      <a:pt x="536" y="46"/>
                      <a:pt x="260" y="135"/>
                      <a:pt x="10" y="269"/>
                    </a:cubicBezTo>
                    <a:cubicBezTo>
                      <a:pt x="1" y="269"/>
                      <a:pt x="1" y="277"/>
                      <a:pt x="10" y="286"/>
                    </a:cubicBezTo>
                    <a:cubicBezTo>
                      <a:pt x="10" y="295"/>
                      <a:pt x="19" y="295"/>
                      <a:pt x="19" y="295"/>
                    </a:cubicBezTo>
                    <a:lnTo>
                      <a:pt x="28" y="295"/>
                    </a:lnTo>
                    <a:cubicBezTo>
                      <a:pt x="277" y="170"/>
                      <a:pt x="545" y="81"/>
                      <a:pt x="813" y="37"/>
                    </a:cubicBezTo>
                    <a:cubicBezTo>
                      <a:pt x="830" y="37"/>
                      <a:pt x="830" y="28"/>
                      <a:pt x="830" y="19"/>
                    </a:cubicBezTo>
                    <a:cubicBezTo>
                      <a:pt x="830" y="10"/>
                      <a:pt x="822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8"/>
              <p:cNvSpPr/>
              <p:nvPr/>
            </p:nvSpPr>
            <p:spPr>
              <a:xfrm>
                <a:off x="3267250" y="4114550"/>
                <a:ext cx="234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367" extrusionOk="0">
                    <a:moveTo>
                      <a:pt x="911" y="1"/>
                    </a:moveTo>
                    <a:cubicBezTo>
                      <a:pt x="607" y="81"/>
                      <a:pt x="304" y="188"/>
                      <a:pt x="18" y="331"/>
                    </a:cubicBezTo>
                    <a:cubicBezTo>
                      <a:pt x="10" y="331"/>
                      <a:pt x="1" y="340"/>
                      <a:pt x="10" y="349"/>
                    </a:cubicBezTo>
                    <a:cubicBezTo>
                      <a:pt x="10" y="358"/>
                      <a:pt x="18" y="366"/>
                      <a:pt x="27" y="366"/>
                    </a:cubicBezTo>
                    <a:cubicBezTo>
                      <a:pt x="27" y="366"/>
                      <a:pt x="27" y="358"/>
                      <a:pt x="36" y="358"/>
                    </a:cubicBezTo>
                    <a:cubicBezTo>
                      <a:pt x="322" y="224"/>
                      <a:pt x="616" y="117"/>
                      <a:pt x="920" y="45"/>
                    </a:cubicBezTo>
                    <a:cubicBezTo>
                      <a:pt x="928" y="36"/>
                      <a:pt x="937" y="27"/>
                      <a:pt x="937" y="19"/>
                    </a:cubicBezTo>
                    <a:cubicBezTo>
                      <a:pt x="928" y="10"/>
                      <a:pt x="920" y="1"/>
                      <a:pt x="9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8"/>
              <p:cNvSpPr/>
              <p:nvPr/>
            </p:nvSpPr>
            <p:spPr>
              <a:xfrm>
                <a:off x="3271050" y="4119150"/>
                <a:ext cx="250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68" extrusionOk="0">
                    <a:moveTo>
                      <a:pt x="981" y="0"/>
                    </a:moveTo>
                    <a:cubicBezTo>
                      <a:pt x="978" y="0"/>
                      <a:pt x="975" y="1"/>
                      <a:pt x="973" y="4"/>
                    </a:cubicBezTo>
                    <a:cubicBezTo>
                      <a:pt x="634" y="93"/>
                      <a:pt x="304" y="236"/>
                      <a:pt x="9" y="432"/>
                    </a:cubicBezTo>
                    <a:cubicBezTo>
                      <a:pt x="0" y="441"/>
                      <a:pt x="0" y="450"/>
                      <a:pt x="9" y="459"/>
                    </a:cubicBezTo>
                    <a:cubicBezTo>
                      <a:pt x="9" y="459"/>
                      <a:pt x="18" y="468"/>
                      <a:pt x="18" y="468"/>
                    </a:cubicBezTo>
                    <a:cubicBezTo>
                      <a:pt x="27" y="468"/>
                      <a:pt x="27" y="468"/>
                      <a:pt x="36" y="459"/>
                    </a:cubicBezTo>
                    <a:cubicBezTo>
                      <a:pt x="321" y="272"/>
                      <a:pt x="643" y="129"/>
                      <a:pt x="982" y="40"/>
                    </a:cubicBezTo>
                    <a:cubicBezTo>
                      <a:pt x="991" y="40"/>
                      <a:pt x="999" y="22"/>
                      <a:pt x="999" y="13"/>
                    </a:cubicBezTo>
                    <a:cubicBezTo>
                      <a:pt x="993" y="7"/>
                      <a:pt x="987" y="0"/>
                      <a:pt x="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8"/>
              <p:cNvSpPr/>
              <p:nvPr/>
            </p:nvSpPr>
            <p:spPr>
              <a:xfrm>
                <a:off x="3271725" y="4125175"/>
                <a:ext cx="299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531" extrusionOk="0">
                    <a:moveTo>
                      <a:pt x="1178" y="0"/>
                    </a:moveTo>
                    <a:cubicBezTo>
                      <a:pt x="1175" y="0"/>
                      <a:pt x="1171" y="1"/>
                      <a:pt x="1169" y="4"/>
                    </a:cubicBezTo>
                    <a:cubicBezTo>
                      <a:pt x="776" y="129"/>
                      <a:pt x="384" y="298"/>
                      <a:pt x="18" y="495"/>
                    </a:cubicBezTo>
                    <a:cubicBezTo>
                      <a:pt x="9" y="503"/>
                      <a:pt x="0" y="512"/>
                      <a:pt x="9" y="521"/>
                    </a:cubicBezTo>
                    <a:cubicBezTo>
                      <a:pt x="9" y="530"/>
                      <a:pt x="18" y="530"/>
                      <a:pt x="27" y="530"/>
                    </a:cubicBezTo>
                    <a:lnTo>
                      <a:pt x="36" y="530"/>
                    </a:lnTo>
                    <a:cubicBezTo>
                      <a:pt x="402" y="334"/>
                      <a:pt x="785" y="164"/>
                      <a:pt x="1187" y="40"/>
                    </a:cubicBezTo>
                    <a:cubicBezTo>
                      <a:pt x="1195" y="31"/>
                      <a:pt x="1195" y="22"/>
                      <a:pt x="1195" y="13"/>
                    </a:cubicBezTo>
                    <a:cubicBezTo>
                      <a:pt x="1195" y="7"/>
                      <a:pt x="1187" y="0"/>
                      <a:pt x="1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8"/>
              <p:cNvSpPr/>
              <p:nvPr/>
            </p:nvSpPr>
            <p:spPr>
              <a:xfrm>
                <a:off x="3277525" y="4129950"/>
                <a:ext cx="374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7" extrusionOk="0">
                    <a:moveTo>
                      <a:pt x="1472" y="0"/>
                    </a:moveTo>
                    <a:cubicBezTo>
                      <a:pt x="972" y="161"/>
                      <a:pt x="482" y="348"/>
                      <a:pt x="9" y="571"/>
                    </a:cubicBezTo>
                    <a:cubicBezTo>
                      <a:pt x="0" y="571"/>
                      <a:pt x="0" y="580"/>
                      <a:pt x="0" y="589"/>
                    </a:cubicBezTo>
                    <a:cubicBezTo>
                      <a:pt x="0" y="598"/>
                      <a:pt x="9" y="607"/>
                      <a:pt x="18" y="607"/>
                    </a:cubicBezTo>
                    <a:cubicBezTo>
                      <a:pt x="18" y="607"/>
                      <a:pt x="27" y="598"/>
                      <a:pt x="27" y="598"/>
                    </a:cubicBezTo>
                    <a:cubicBezTo>
                      <a:pt x="500" y="384"/>
                      <a:pt x="990" y="197"/>
                      <a:pt x="1481" y="36"/>
                    </a:cubicBezTo>
                    <a:cubicBezTo>
                      <a:pt x="1490" y="36"/>
                      <a:pt x="1499" y="27"/>
                      <a:pt x="1499" y="18"/>
                    </a:cubicBezTo>
                    <a:cubicBezTo>
                      <a:pt x="1490" y="0"/>
                      <a:pt x="1481" y="0"/>
                      <a:pt x="14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8"/>
              <p:cNvSpPr/>
              <p:nvPr/>
            </p:nvSpPr>
            <p:spPr>
              <a:xfrm>
                <a:off x="3279300" y="4137525"/>
                <a:ext cx="415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88" extrusionOk="0">
                    <a:moveTo>
                      <a:pt x="1633" y="1"/>
                    </a:moveTo>
                    <a:cubicBezTo>
                      <a:pt x="1080" y="170"/>
                      <a:pt x="536" y="393"/>
                      <a:pt x="18" y="652"/>
                    </a:cubicBezTo>
                    <a:cubicBezTo>
                      <a:pt x="9" y="652"/>
                      <a:pt x="0" y="670"/>
                      <a:pt x="9" y="679"/>
                    </a:cubicBezTo>
                    <a:cubicBezTo>
                      <a:pt x="9" y="679"/>
                      <a:pt x="18" y="687"/>
                      <a:pt x="27" y="687"/>
                    </a:cubicBezTo>
                    <a:cubicBezTo>
                      <a:pt x="27" y="687"/>
                      <a:pt x="27" y="687"/>
                      <a:pt x="27" y="679"/>
                    </a:cubicBezTo>
                    <a:cubicBezTo>
                      <a:pt x="553" y="429"/>
                      <a:pt x="1089" y="206"/>
                      <a:pt x="1642" y="36"/>
                    </a:cubicBezTo>
                    <a:cubicBezTo>
                      <a:pt x="1651" y="36"/>
                      <a:pt x="1660" y="18"/>
                      <a:pt x="1651" y="9"/>
                    </a:cubicBezTo>
                    <a:cubicBezTo>
                      <a:pt x="1651" y="1"/>
                      <a:pt x="1642" y="1"/>
                      <a:pt x="1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8"/>
              <p:cNvSpPr/>
              <p:nvPr/>
            </p:nvSpPr>
            <p:spPr>
              <a:xfrm>
                <a:off x="3288225" y="4140550"/>
                <a:ext cx="46400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817" extrusionOk="0">
                    <a:moveTo>
                      <a:pt x="1837" y="1"/>
                    </a:moveTo>
                    <a:cubicBezTo>
                      <a:pt x="1834" y="1"/>
                      <a:pt x="1832" y="2"/>
                      <a:pt x="1829" y="4"/>
                    </a:cubicBezTo>
                    <a:cubicBezTo>
                      <a:pt x="1205" y="219"/>
                      <a:pt x="598" y="477"/>
                      <a:pt x="18" y="781"/>
                    </a:cubicBezTo>
                    <a:cubicBezTo>
                      <a:pt x="9" y="781"/>
                      <a:pt x="0" y="798"/>
                      <a:pt x="9" y="807"/>
                    </a:cubicBezTo>
                    <a:cubicBezTo>
                      <a:pt x="9" y="807"/>
                      <a:pt x="18" y="816"/>
                      <a:pt x="27" y="816"/>
                    </a:cubicBezTo>
                    <a:cubicBezTo>
                      <a:pt x="27" y="816"/>
                      <a:pt x="27" y="816"/>
                      <a:pt x="27" y="807"/>
                    </a:cubicBezTo>
                    <a:cubicBezTo>
                      <a:pt x="607" y="513"/>
                      <a:pt x="1222" y="254"/>
                      <a:pt x="1838" y="40"/>
                    </a:cubicBezTo>
                    <a:cubicBezTo>
                      <a:pt x="1847" y="31"/>
                      <a:pt x="1856" y="22"/>
                      <a:pt x="1847" y="13"/>
                    </a:cubicBezTo>
                    <a:cubicBezTo>
                      <a:pt x="1847" y="7"/>
                      <a:pt x="1842" y="1"/>
                      <a:pt x="1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8"/>
              <p:cNvSpPr/>
              <p:nvPr/>
            </p:nvSpPr>
            <p:spPr>
              <a:xfrm>
                <a:off x="3293350" y="4144000"/>
                <a:ext cx="5242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902" extrusionOk="0">
                    <a:moveTo>
                      <a:pt x="2070" y="0"/>
                    </a:moveTo>
                    <a:cubicBezTo>
                      <a:pt x="1374" y="259"/>
                      <a:pt x="687" y="544"/>
                      <a:pt x="18" y="866"/>
                    </a:cubicBezTo>
                    <a:cubicBezTo>
                      <a:pt x="9" y="866"/>
                      <a:pt x="0" y="883"/>
                      <a:pt x="9" y="892"/>
                    </a:cubicBezTo>
                    <a:cubicBezTo>
                      <a:pt x="9" y="892"/>
                      <a:pt x="18" y="901"/>
                      <a:pt x="27" y="901"/>
                    </a:cubicBezTo>
                    <a:lnTo>
                      <a:pt x="36" y="901"/>
                    </a:lnTo>
                    <a:cubicBezTo>
                      <a:pt x="696" y="580"/>
                      <a:pt x="1383" y="295"/>
                      <a:pt x="2079" y="36"/>
                    </a:cubicBezTo>
                    <a:cubicBezTo>
                      <a:pt x="2088" y="36"/>
                      <a:pt x="2097" y="27"/>
                      <a:pt x="2088" y="9"/>
                    </a:cubicBezTo>
                    <a:cubicBezTo>
                      <a:pt x="2088" y="0"/>
                      <a:pt x="2079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8"/>
              <p:cNvSpPr/>
              <p:nvPr/>
            </p:nvSpPr>
            <p:spPr>
              <a:xfrm>
                <a:off x="3299825" y="4149575"/>
                <a:ext cx="575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929" extrusionOk="0">
                    <a:moveTo>
                      <a:pt x="2275" y="0"/>
                    </a:moveTo>
                    <a:lnTo>
                      <a:pt x="18" y="892"/>
                    </a:lnTo>
                    <a:cubicBezTo>
                      <a:pt x="9" y="892"/>
                      <a:pt x="0" y="901"/>
                      <a:pt x="9" y="910"/>
                    </a:cubicBezTo>
                    <a:cubicBezTo>
                      <a:pt x="9" y="919"/>
                      <a:pt x="18" y="928"/>
                      <a:pt x="27" y="928"/>
                    </a:cubicBezTo>
                    <a:lnTo>
                      <a:pt x="2293" y="36"/>
                    </a:lnTo>
                    <a:cubicBezTo>
                      <a:pt x="2302" y="36"/>
                      <a:pt x="2302" y="27"/>
                      <a:pt x="2302" y="9"/>
                    </a:cubicBezTo>
                    <a:cubicBezTo>
                      <a:pt x="2302" y="0"/>
                      <a:pt x="2284" y="0"/>
                      <a:pt x="2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8"/>
              <p:cNvSpPr/>
              <p:nvPr/>
            </p:nvSpPr>
            <p:spPr>
              <a:xfrm>
                <a:off x="3310300" y="4153150"/>
                <a:ext cx="66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035" extrusionOk="0">
                    <a:moveTo>
                      <a:pt x="2641" y="0"/>
                    </a:moveTo>
                    <a:cubicBezTo>
                      <a:pt x="1758" y="277"/>
                      <a:pt x="866" y="616"/>
                      <a:pt x="18" y="999"/>
                    </a:cubicBezTo>
                    <a:cubicBezTo>
                      <a:pt x="9" y="999"/>
                      <a:pt x="0" y="1008"/>
                      <a:pt x="9" y="1017"/>
                    </a:cubicBezTo>
                    <a:cubicBezTo>
                      <a:pt x="9" y="1026"/>
                      <a:pt x="18" y="1035"/>
                      <a:pt x="27" y="1035"/>
                    </a:cubicBezTo>
                    <a:cubicBezTo>
                      <a:pt x="27" y="1035"/>
                      <a:pt x="27" y="1035"/>
                      <a:pt x="27" y="1026"/>
                    </a:cubicBezTo>
                    <a:cubicBezTo>
                      <a:pt x="884" y="651"/>
                      <a:pt x="1767" y="312"/>
                      <a:pt x="2659" y="36"/>
                    </a:cubicBezTo>
                    <a:cubicBezTo>
                      <a:pt x="2668" y="36"/>
                      <a:pt x="2668" y="18"/>
                      <a:pt x="2668" y="9"/>
                    </a:cubicBezTo>
                    <a:cubicBezTo>
                      <a:pt x="2668" y="0"/>
                      <a:pt x="2659" y="0"/>
                      <a:pt x="2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8"/>
              <p:cNvSpPr/>
              <p:nvPr/>
            </p:nvSpPr>
            <p:spPr>
              <a:xfrm>
                <a:off x="3322775" y="4155600"/>
                <a:ext cx="671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1071" extrusionOk="0">
                    <a:moveTo>
                      <a:pt x="2659" y="0"/>
                    </a:moveTo>
                    <a:lnTo>
                      <a:pt x="19" y="1035"/>
                    </a:lnTo>
                    <a:cubicBezTo>
                      <a:pt x="1" y="1044"/>
                      <a:pt x="1" y="1053"/>
                      <a:pt x="1" y="1062"/>
                    </a:cubicBezTo>
                    <a:cubicBezTo>
                      <a:pt x="10" y="1071"/>
                      <a:pt x="10" y="1071"/>
                      <a:pt x="19" y="1071"/>
                    </a:cubicBezTo>
                    <a:lnTo>
                      <a:pt x="28" y="1071"/>
                    </a:lnTo>
                    <a:lnTo>
                      <a:pt x="2677" y="36"/>
                    </a:lnTo>
                    <a:cubicBezTo>
                      <a:pt x="2686" y="36"/>
                      <a:pt x="2686" y="18"/>
                      <a:pt x="2686" y="9"/>
                    </a:cubicBezTo>
                    <a:cubicBezTo>
                      <a:pt x="2686" y="0"/>
                      <a:pt x="2668" y="0"/>
                      <a:pt x="2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8"/>
              <p:cNvSpPr/>
              <p:nvPr/>
            </p:nvSpPr>
            <p:spPr>
              <a:xfrm>
                <a:off x="3337050" y="4158275"/>
                <a:ext cx="669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107" extrusionOk="0">
                    <a:moveTo>
                      <a:pt x="2650" y="0"/>
                    </a:moveTo>
                    <a:cubicBezTo>
                      <a:pt x="1785" y="375"/>
                      <a:pt x="893" y="732"/>
                      <a:pt x="19" y="1071"/>
                    </a:cubicBezTo>
                    <a:cubicBezTo>
                      <a:pt x="10" y="1080"/>
                      <a:pt x="1" y="1089"/>
                      <a:pt x="10" y="1097"/>
                    </a:cubicBezTo>
                    <a:cubicBezTo>
                      <a:pt x="10" y="1106"/>
                      <a:pt x="19" y="1106"/>
                      <a:pt x="28" y="1106"/>
                    </a:cubicBezTo>
                    <a:cubicBezTo>
                      <a:pt x="911" y="767"/>
                      <a:pt x="1794" y="402"/>
                      <a:pt x="2659" y="36"/>
                    </a:cubicBezTo>
                    <a:cubicBezTo>
                      <a:pt x="2668" y="27"/>
                      <a:pt x="2677" y="18"/>
                      <a:pt x="2677" y="9"/>
                    </a:cubicBezTo>
                    <a:cubicBezTo>
                      <a:pt x="2668" y="0"/>
                      <a:pt x="2659" y="0"/>
                      <a:pt x="2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8"/>
              <p:cNvSpPr/>
              <p:nvPr/>
            </p:nvSpPr>
            <p:spPr>
              <a:xfrm>
                <a:off x="3348000" y="4173125"/>
                <a:ext cx="448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718" extrusionOk="0">
                    <a:moveTo>
                      <a:pt x="1774" y="0"/>
                    </a:moveTo>
                    <a:cubicBezTo>
                      <a:pt x="1772" y="0"/>
                      <a:pt x="1769" y="1"/>
                      <a:pt x="1766" y="4"/>
                    </a:cubicBezTo>
                    <a:lnTo>
                      <a:pt x="18" y="682"/>
                    </a:lnTo>
                    <a:cubicBezTo>
                      <a:pt x="9" y="682"/>
                      <a:pt x="0" y="691"/>
                      <a:pt x="9" y="700"/>
                    </a:cubicBezTo>
                    <a:cubicBezTo>
                      <a:pt x="9" y="709"/>
                      <a:pt x="18" y="718"/>
                      <a:pt x="18" y="718"/>
                    </a:cubicBezTo>
                    <a:lnTo>
                      <a:pt x="27" y="718"/>
                    </a:lnTo>
                    <a:lnTo>
                      <a:pt x="1775" y="40"/>
                    </a:lnTo>
                    <a:cubicBezTo>
                      <a:pt x="1784" y="31"/>
                      <a:pt x="1793" y="22"/>
                      <a:pt x="1793" y="13"/>
                    </a:cubicBezTo>
                    <a:cubicBezTo>
                      <a:pt x="1787" y="7"/>
                      <a:pt x="1781" y="0"/>
                      <a:pt x="1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8"/>
              <p:cNvSpPr/>
              <p:nvPr/>
            </p:nvSpPr>
            <p:spPr>
              <a:xfrm>
                <a:off x="3359800" y="4186825"/>
                <a:ext cx="16100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24" extrusionOk="0">
                    <a:moveTo>
                      <a:pt x="616" y="0"/>
                    </a:moveTo>
                    <a:lnTo>
                      <a:pt x="19" y="187"/>
                    </a:lnTo>
                    <a:cubicBezTo>
                      <a:pt x="10" y="187"/>
                      <a:pt x="1" y="196"/>
                      <a:pt x="1" y="205"/>
                    </a:cubicBezTo>
                    <a:cubicBezTo>
                      <a:pt x="10" y="214"/>
                      <a:pt x="19" y="223"/>
                      <a:pt x="19" y="223"/>
                    </a:cubicBezTo>
                    <a:lnTo>
                      <a:pt x="28" y="223"/>
                    </a:lnTo>
                    <a:lnTo>
                      <a:pt x="625" y="36"/>
                    </a:lnTo>
                    <a:cubicBezTo>
                      <a:pt x="634" y="36"/>
                      <a:pt x="643" y="27"/>
                      <a:pt x="634" y="18"/>
                    </a:cubicBezTo>
                    <a:cubicBezTo>
                      <a:pt x="634" y="9"/>
                      <a:pt x="625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8" name="Google Shape;1298;p8"/>
            <p:cNvGrpSpPr/>
            <p:nvPr/>
          </p:nvGrpSpPr>
          <p:grpSpPr>
            <a:xfrm flipH="1">
              <a:off x="181449" y="3024025"/>
              <a:ext cx="2071522" cy="2632454"/>
              <a:chOff x="6494587" y="3024025"/>
              <a:chExt cx="2071522" cy="2632454"/>
            </a:xfrm>
          </p:grpSpPr>
          <p:sp>
            <p:nvSpPr>
              <p:cNvPr id="1299" name="Google Shape;1299;p8"/>
              <p:cNvSpPr/>
              <p:nvPr/>
            </p:nvSpPr>
            <p:spPr>
              <a:xfrm>
                <a:off x="6580032" y="4185050"/>
                <a:ext cx="1627171" cy="406868"/>
              </a:xfrm>
              <a:custGeom>
                <a:avLst/>
                <a:gdLst/>
                <a:ahLst/>
                <a:cxnLst/>
                <a:rect l="l" t="t" r="r" b="b"/>
                <a:pathLst>
                  <a:path w="27175" h="6795" extrusionOk="0">
                    <a:moveTo>
                      <a:pt x="19179" y="0"/>
                    </a:moveTo>
                    <a:cubicBezTo>
                      <a:pt x="17542" y="0"/>
                      <a:pt x="15578" y="103"/>
                      <a:pt x="13222" y="353"/>
                    </a:cubicBezTo>
                    <a:cubicBezTo>
                      <a:pt x="2668" y="1486"/>
                      <a:pt x="402" y="3913"/>
                      <a:pt x="72" y="4787"/>
                    </a:cubicBezTo>
                    <a:cubicBezTo>
                      <a:pt x="1" y="4992"/>
                      <a:pt x="45" y="5215"/>
                      <a:pt x="206" y="5367"/>
                    </a:cubicBezTo>
                    <a:cubicBezTo>
                      <a:pt x="677" y="5831"/>
                      <a:pt x="2185" y="6794"/>
                      <a:pt x="7257" y="6794"/>
                    </a:cubicBezTo>
                    <a:cubicBezTo>
                      <a:pt x="9003" y="6794"/>
                      <a:pt x="11171" y="6680"/>
                      <a:pt x="13864" y="6393"/>
                    </a:cubicBezTo>
                    <a:cubicBezTo>
                      <a:pt x="24596" y="5242"/>
                      <a:pt x="26657" y="3127"/>
                      <a:pt x="27085" y="2378"/>
                    </a:cubicBezTo>
                    <a:cubicBezTo>
                      <a:pt x="27174" y="2218"/>
                      <a:pt x="27174" y="2012"/>
                      <a:pt x="27067" y="1861"/>
                    </a:cubicBezTo>
                    <a:cubicBezTo>
                      <a:pt x="26677" y="1303"/>
                      <a:pt x="25013" y="0"/>
                      <a:pt x="19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8"/>
              <p:cNvSpPr/>
              <p:nvPr/>
            </p:nvSpPr>
            <p:spPr>
              <a:xfrm>
                <a:off x="6575242" y="4180259"/>
                <a:ext cx="1636751" cy="416448"/>
              </a:xfrm>
              <a:custGeom>
                <a:avLst/>
                <a:gdLst/>
                <a:ahLst/>
                <a:cxnLst/>
                <a:rect l="l" t="t" r="r" b="b"/>
                <a:pathLst>
                  <a:path w="27335" h="6955" extrusionOk="0">
                    <a:moveTo>
                      <a:pt x="19270" y="156"/>
                    </a:moveTo>
                    <a:cubicBezTo>
                      <a:pt x="25434" y="156"/>
                      <a:pt x="26835" y="1620"/>
                      <a:pt x="27085" y="1985"/>
                    </a:cubicBezTo>
                    <a:cubicBezTo>
                      <a:pt x="27174" y="2110"/>
                      <a:pt x="27183" y="2280"/>
                      <a:pt x="27102" y="2422"/>
                    </a:cubicBezTo>
                    <a:cubicBezTo>
                      <a:pt x="26630" y="3243"/>
                      <a:pt x="24417" y="5277"/>
                      <a:pt x="13935" y="6392"/>
                    </a:cubicBezTo>
                    <a:cubicBezTo>
                      <a:pt x="11253" y="6680"/>
                      <a:pt x="9089" y="6794"/>
                      <a:pt x="7344" y="6794"/>
                    </a:cubicBezTo>
                    <a:cubicBezTo>
                      <a:pt x="2428" y="6794"/>
                      <a:pt x="837" y="5887"/>
                      <a:pt x="330" y="5393"/>
                    </a:cubicBezTo>
                    <a:cubicBezTo>
                      <a:pt x="205" y="5268"/>
                      <a:pt x="161" y="5072"/>
                      <a:pt x="223" y="4894"/>
                    </a:cubicBezTo>
                    <a:cubicBezTo>
                      <a:pt x="420" y="4376"/>
                      <a:pt x="1972" y="1718"/>
                      <a:pt x="13302" y="513"/>
                    </a:cubicBezTo>
                    <a:cubicBezTo>
                      <a:pt x="15675" y="255"/>
                      <a:pt x="17637" y="156"/>
                      <a:pt x="19270" y="156"/>
                    </a:cubicBezTo>
                    <a:close/>
                    <a:moveTo>
                      <a:pt x="19332" y="0"/>
                    </a:moveTo>
                    <a:cubicBezTo>
                      <a:pt x="17681" y="0"/>
                      <a:pt x="15691" y="105"/>
                      <a:pt x="13293" y="362"/>
                    </a:cubicBezTo>
                    <a:cubicBezTo>
                      <a:pt x="1874" y="1584"/>
                      <a:pt x="286" y="4305"/>
                      <a:pt x="89" y="4840"/>
                    </a:cubicBezTo>
                    <a:cubicBezTo>
                      <a:pt x="0" y="5072"/>
                      <a:pt x="54" y="5331"/>
                      <a:pt x="232" y="5500"/>
                    </a:cubicBezTo>
                    <a:cubicBezTo>
                      <a:pt x="857" y="6116"/>
                      <a:pt x="2578" y="6954"/>
                      <a:pt x="7298" y="6954"/>
                    </a:cubicBezTo>
                    <a:cubicBezTo>
                      <a:pt x="9064" y="6954"/>
                      <a:pt x="11250" y="6829"/>
                      <a:pt x="13953" y="6544"/>
                    </a:cubicBezTo>
                    <a:cubicBezTo>
                      <a:pt x="24497" y="5420"/>
                      <a:pt x="26754" y="3332"/>
                      <a:pt x="27227" y="2494"/>
                    </a:cubicBezTo>
                    <a:cubicBezTo>
                      <a:pt x="27334" y="2306"/>
                      <a:pt x="27325" y="2075"/>
                      <a:pt x="27209" y="1896"/>
                    </a:cubicBezTo>
                    <a:cubicBezTo>
                      <a:pt x="26846" y="1379"/>
                      <a:pt x="25320" y="0"/>
                      <a:pt x="19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8"/>
              <p:cNvSpPr/>
              <p:nvPr/>
            </p:nvSpPr>
            <p:spPr>
              <a:xfrm>
                <a:off x="7100308" y="5410143"/>
                <a:ext cx="820561" cy="190051"/>
              </a:xfrm>
              <a:custGeom>
                <a:avLst/>
                <a:gdLst/>
                <a:ahLst/>
                <a:cxnLst/>
                <a:rect l="l" t="t" r="r" b="b"/>
                <a:pathLst>
                  <a:path w="13704" h="3174" extrusionOk="0">
                    <a:moveTo>
                      <a:pt x="12749" y="1"/>
                    </a:moveTo>
                    <a:cubicBezTo>
                      <a:pt x="12749" y="1"/>
                      <a:pt x="9823" y="1232"/>
                      <a:pt x="6834" y="1553"/>
                    </a:cubicBezTo>
                    <a:cubicBezTo>
                      <a:pt x="6194" y="1622"/>
                      <a:pt x="5548" y="1649"/>
                      <a:pt x="4929" y="1649"/>
                    </a:cubicBezTo>
                    <a:cubicBezTo>
                      <a:pt x="2658" y="1649"/>
                      <a:pt x="741" y="1286"/>
                      <a:pt x="741" y="1286"/>
                    </a:cubicBezTo>
                    <a:lnTo>
                      <a:pt x="741" y="1286"/>
                    </a:lnTo>
                    <a:cubicBezTo>
                      <a:pt x="741" y="1286"/>
                      <a:pt x="1" y="2383"/>
                      <a:pt x="902" y="2740"/>
                    </a:cubicBezTo>
                    <a:cubicBezTo>
                      <a:pt x="1499" y="2973"/>
                      <a:pt x="2602" y="3174"/>
                      <a:pt x="4222" y="3174"/>
                    </a:cubicBezTo>
                    <a:cubicBezTo>
                      <a:pt x="5020" y="3174"/>
                      <a:pt x="5944" y="3125"/>
                      <a:pt x="6995" y="3007"/>
                    </a:cubicBezTo>
                    <a:cubicBezTo>
                      <a:pt x="10188" y="2677"/>
                      <a:pt x="12098" y="1990"/>
                      <a:pt x="12900" y="1455"/>
                    </a:cubicBezTo>
                    <a:cubicBezTo>
                      <a:pt x="13703" y="920"/>
                      <a:pt x="12749" y="1"/>
                      <a:pt x="127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8"/>
              <p:cNvSpPr/>
              <p:nvPr/>
            </p:nvSpPr>
            <p:spPr>
              <a:xfrm>
                <a:off x="7116355" y="5404096"/>
                <a:ext cx="799724" cy="203643"/>
              </a:xfrm>
              <a:custGeom>
                <a:avLst/>
                <a:gdLst/>
                <a:ahLst/>
                <a:cxnLst/>
                <a:rect l="l" t="t" r="r" b="b"/>
                <a:pathLst>
                  <a:path w="13356" h="3401" extrusionOk="0">
                    <a:moveTo>
                      <a:pt x="12469" y="0"/>
                    </a:moveTo>
                    <a:cubicBezTo>
                      <a:pt x="12459" y="0"/>
                      <a:pt x="12447" y="2"/>
                      <a:pt x="12436" y="4"/>
                    </a:cubicBezTo>
                    <a:cubicBezTo>
                      <a:pt x="10563" y="780"/>
                      <a:pt x="8582" y="1369"/>
                      <a:pt x="6566" y="1654"/>
                    </a:cubicBezTo>
                    <a:cubicBezTo>
                      <a:pt x="8585" y="1469"/>
                      <a:pt x="10560" y="944"/>
                      <a:pt x="12449" y="226"/>
                    </a:cubicBezTo>
                    <a:lnTo>
                      <a:pt x="12449" y="226"/>
                    </a:lnTo>
                    <a:cubicBezTo>
                      <a:pt x="12885" y="722"/>
                      <a:pt x="13075" y="1245"/>
                      <a:pt x="12356" y="1583"/>
                    </a:cubicBezTo>
                    <a:cubicBezTo>
                      <a:pt x="10222" y="2681"/>
                      <a:pt x="6578" y="3124"/>
                      <a:pt x="3874" y="3124"/>
                    </a:cubicBezTo>
                    <a:cubicBezTo>
                      <a:pt x="3503" y="3124"/>
                      <a:pt x="3149" y="3116"/>
                      <a:pt x="2819" y="3099"/>
                    </a:cubicBezTo>
                    <a:cubicBezTo>
                      <a:pt x="2043" y="3037"/>
                      <a:pt x="1249" y="2975"/>
                      <a:pt x="544" y="2653"/>
                    </a:cubicBezTo>
                    <a:cubicBezTo>
                      <a:pt x="135" y="2389"/>
                      <a:pt x="321" y="1862"/>
                      <a:pt x="534" y="1497"/>
                    </a:cubicBezTo>
                    <a:lnTo>
                      <a:pt x="534" y="1497"/>
                    </a:lnTo>
                    <a:cubicBezTo>
                      <a:pt x="1747" y="1687"/>
                      <a:pt x="2976" y="1795"/>
                      <a:pt x="4205" y="1795"/>
                    </a:cubicBezTo>
                    <a:cubicBezTo>
                      <a:pt x="4993" y="1795"/>
                      <a:pt x="5782" y="1751"/>
                      <a:pt x="6566" y="1654"/>
                    </a:cubicBezTo>
                    <a:lnTo>
                      <a:pt x="6566" y="1654"/>
                    </a:lnTo>
                    <a:cubicBezTo>
                      <a:pt x="6058" y="1690"/>
                      <a:pt x="5549" y="1708"/>
                      <a:pt x="5041" y="1708"/>
                    </a:cubicBezTo>
                    <a:cubicBezTo>
                      <a:pt x="3515" y="1699"/>
                      <a:pt x="1990" y="1556"/>
                      <a:pt x="491" y="1288"/>
                    </a:cubicBezTo>
                    <a:cubicBezTo>
                      <a:pt x="483" y="1286"/>
                      <a:pt x="474" y="1285"/>
                      <a:pt x="465" y="1285"/>
                    </a:cubicBezTo>
                    <a:cubicBezTo>
                      <a:pt x="435" y="1285"/>
                      <a:pt x="404" y="1297"/>
                      <a:pt x="384" y="1324"/>
                    </a:cubicBezTo>
                    <a:cubicBezTo>
                      <a:pt x="295" y="1476"/>
                      <a:pt x="214" y="1627"/>
                      <a:pt x="152" y="1788"/>
                    </a:cubicBezTo>
                    <a:cubicBezTo>
                      <a:pt x="0" y="2181"/>
                      <a:pt x="54" y="2689"/>
                      <a:pt x="473" y="2894"/>
                    </a:cubicBezTo>
                    <a:cubicBezTo>
                      <a:pt x="1196" y="3224"/>
                      <a:pt x="2016" y="3296"/>
                      <a:pt x="2801" y="3367"/>
                    </a:cubicBezTo>
                    <a:cubicBezTo>
                      <a:pt x="3196" y="3389"/>
                      <a:pt x="3615" y="3400"/>
                      <a:pt x="4052" y="3400"/>
                    </a:cubicBezTo>
                    <a:cubicBezTo>
                      <a:pt x="6808" y="3400"/>
                      <a:pt x="10262" y="2944"/>
                      <a:pt x="12472" y="1797"/>
                    </a:cubicBezTo>
                    <a:cubicBezTo>
                      <a:pt x="13355" y="1369"/>
                      <a:pt x="13141" y="610"/>
                      <a:pt x="12552" y="31"/>
                    </a:cubicBezTo>
                    <a:cubicBezTo>
                      <a:pt x="12532" y="11"/>
                      <a:pt x="12502" y="0"/>
                      <a:pt x="12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8"/>
              <p:cNvSpPr/>
              <p:nvPr/>
            </p:nvSpPr>
            <p:spPr>
              <a:xfrm>
                <a:off x="6531412" y="4311930"/>
                <a:ext cx="1783691" cy="1198628"/>
              </a:xfrm>
              <a:custGeom>
                <a:avLst/>
                <a:gdLst/>
                <a:ahLst/>
                <a:cxnLst/>
                <a:rect l="l" t="t" r="r" b="b"/>
                <a:pathLst>
                  <a:path w="29789" h="20018" extrusionOk="0">
                    <a:moveTo>
                      <a:pt x="28619" y="0"/>
                    </a:moveTo>
                    <a:cubicBezTo>
                      <a:pt x="28619" y="0"/>
                      <a:pt x="28164" y="3319"/>
                      <a:pt x="14729" y="4755"/>
                    </a:cubicBezTo>
                    <a:cubicBezTo>
                      <a:pt x="12107" y="5036"/>
                      <a:pt x="9954" y="5148"/>
                      <a:pt x="8187" y="5148"/>
                    </a:cubicBezTo>
                    <a:cubicBezTo>
                      <a:pt x="899" y="5148"/>
                      <a:pt x="170" y="3230"/>
                      <a:pt x="170" y="3230"/>
                    </a:cubicBezTo>
                    <a:lnTo>
                      <a:pt x="170" y="3230"/>
                    </a:lnTo>
                    <a:cubicBezTo>
                      <a:pt x="1" y="6004"/>
                      <a:pt x="233" y="9037"/>
                      <a:pt x="1187" y="11740"/>
                    </a:cubicBezTo>
                    <a:cubicBezTo>
                      <a:pt x="1535" y="12704"/>
                      <a:pt x="1963" y="13641"/>
                      <a:pt x="2508" y="14497"/>
                    </a:cubicBezTo>
                    <a:cubicBezTo>
                      <a:pt x="3819" y="16558"/>
                      <a:pt x="5942" y="18065"/>
                      <a:pt x="8181" y="18993"/>
                    </a:cubicBezTo>
                    <a:cubicBezTo>
                      <a:pt x="9843" y="19685"/>
                      <a:pt x="11889" y="20017"/>
                      <a:pt x="14035" y="20017"/>
                    </a:cubicBezTo>
                    <a:cubicBezTo>
                      <a:pt x="14794" y="20017"/>
                      <a:pt x="15564" y="19976"/>
                      <a:pt x="16335" y="19894"/>
                    </a:cubicBezTo>
                    <a:cubicBezTo>
                      <a:pt x="19288" y="19582"/>
                      <a:pt x="22116" y="18681"/>
                      <a:pt x="24114" y="17298"/>
                    </a:cubicBezTo>
                    <a:cubicBezTo>
                      <a:pt x="26113" y="15907"/>
                      <a:pt x="27861" y="13989"/>
                      <a:pt x="28709" y="11705"/>
                    </a:cubicBezTo>
                    <a:cubicBezTo>
                      <a:pt x="29065" y="10741"/>
                      <a:pt x="29289" y="9742"/>
                      <a:pt x="29413" y="8725"/>
                    </a:cubicBezTo>
                    <a:cubicBezTo>
                      <a:pt x="29788" y="5888"/>
                      <a:pt x="29378" y="2686"/>
                      <a:pt x="286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8"/>
              <p:cNvSpPr/>
              <p:nvPr/>
            </p:nvSpPr>
            <p:spPr>
              <a:xfrm>
                <a:off x="6521292" y="4306481"/>
                <a:ext cx="1828000" cy="1213118"/>
              </a:xfrm>
              <a:custGeom>
                <a:avLst/>
                <a:gdLst/>
                <a:ahLst/>
                <a:cxnLst/>
                <a:rect l="l" t="t" r="r" b="b"/>
                <a:pathLst>
                  <a:path w="30529" h="20260" extrusionOk="0">
                    <a:moveTo>
                      <a:pt x="15105" y="4821"/>
                    </a:moveTo>
                    <a:cubicBezTo>
                      <a:pt x="15029" y="4830"/>
                      <a:pt x="14959" y="4839"/>
                      <a:pt x="14898" y="4846"/>
                    </a:cubicBezTo>
                    <a:cubicBezTo>
                      <a:pt x="14967" y="4838"/>
                      <a:pt x="15036" y="4830"/>
                      <a:pt x="15105" y="4821"/>
                    </a:cubicBezTo>
                    <a:close/>
                    <a:moveTo>
                      <a:pt x="28799" y="1"/>
                    </a:moveTo>
                    <a:cubicBezTo>
                      <a:pt x="28751" y="1"/>
                      <a:pt x="28707" y="34"/>
                      <a:pt x="28699" y="82"/>
                    </a:cubicBezTo>
                    <a:cubicBezTo>
                      <a:pt x="28672" y="207"/>
                      <a:pt x="28592" y="359"/>
                      <a:pt x="28512" y="466"/>
                    </a:cubicBezTo>
                    <a:cubicBezTo>
                      <a:pt x="28075" y="1108"/>
                      <a:pt x="27397" y="1546"/>
                      <a:pt x="26728" y="1920"/>
                    </a:cubicBezTo>
                    <a:cubicBezTo>
                      <a:pt x="26549" y="2009"/>
                      <a:pt x="26299" y="2143"/>
                      <a:pt x="26103" y="2241"/>
                    </a:cubicBezTo>
                    <a:cubicBezTo>
                      <a:pt x="25764" y="2384"/>
                      <a:pt x="25372" y="2571"/>
                      <a:pt x="25024" y="2696"/>
                    </a:cubicBezTo>
                    <a:lnTo>
                      <a:pt x="24141" y="3017"/>
                    </a:lnTo>
                    <a:cubicBezTo>
                      <a:pt x="21236" y="3959"/>
                      <a:pt x="18127" y="4449"/>
                      <a:pt x="15105" y="4821"/>
                    </a:cubicBezTo>
                    <a:lnTo>
                      <a:pt x="15105" y="4821"/>
                    </a:lnTo>
                    <a:cubicBezTo>
                      <a:pt x="15823" y="4736"/>
                      <a:pt x="17152" y="4596"/>
                      <a:pt x="17709" y="4507"/>
                    </a:cubicBezTo>
                    <a:cubicBezTo>
                      <a:pt x="19564" y="4240"/>
                      <a:pt x="21464" y="3910"/>
                      <a:pt x="23266" y="3401"/>
                    </a:cubicBezTo>
                    <a:cubicBezTo>
                      <a:pt x="24310" y="3116"/>
                      <a:pt x="25416" y="2750"/>
                      <a:pt x="26380" y="2277"/>
                    </a:cubicBezTo>
                    <a:cubicBezTo>
                      <a:pt x="27093" y="1929"/>
                      <a:pt x="27798" y="1510"/>
                      <a:pt x="28360" y="948"/>
                    </a:cubicBezTo>
                    <a:cubicBezTo>
                      <a:pt x="28512" y="770"/>
                      <a:pt x="28669" y="589"/>
                      <a:pt x="28775" y="380"/>
                    </a:cubicBezTo>
                    <a:lnTo>
                      <a:pt x="28775" y="380"/>
                    </a:lnTo>
                    <a:cubicBezTo>
                      <a:pt x="29831" y="4556"/>
                      <a:pt x="30205" y="9539"/>
                      <a:pt x="27977" y="13375"/>
                    </a:cubicBezTo>
                    <a:cubicBezTo>
                      <a:pt x="27093" y="14820"/>
                      <a:pt x="25880" y="16051"/>
                      <a:pt x="24506" y="17050"/>
                    </a:cubicBezTo>
                    <a:cubicBezTo>
                      <a:pt x="21563" y="19163"/>
                      <a:pt x="17711" y="19958"/>
                      <a:pt x="14095" y="19958"/>
                    </a:cubicBezTo>
                    <a:cubicBezTo>
                      <a:pt x="13787" y="19958"/>
                      <a:pt x="13480" y="19952"/>
                      <a:pt x="13177" y="19941"/>
                    </a:cubicBezTo>
                    <a:cubicBezTo>
                      <a:pt x="9787" y="19825"/>
                      <a:pt x="6414" y="18513"/>
                      <a:pt x="4024" y="16069"/>
                    </a:cubicBezTo>
                    <a:cubicBezTo>
                      <a:pt x="2427" y="14454"/>
                      <a:pt x="1517" y="12286"/>
                      <a:pt x="973" y="10101"/>
                    </a:cubicBezTo>
                    <a:cubicBezTo>
                      <a:pt x="458" y="7973"/>
                      <a:pt x="314" y="5771"/>
                      <a:pt x="415" y="3582"/>
                    </a:cubicBezTo>
                    <a:lnTo>
                      <a:pt x="415" y="3582"/>
                    </a:lnTo>
                    <a:cubicBezTo>
                      <a:pt x="465" y="3637"/>
                      <a:pt x="520" y="3688"/>
                      <a:pt x="580" y="3740"/>
                    </a:cubicBezTo>
                    <a:lnTo>
                      <a:pt x="669" y="3820"/>
                    </a:lnTo>
                    <a:lnTo>
                      <a:pt x="767" y="3892"/>
                    </a:lnTo>
                    <a:lnTo>
                      <a:pt x="964" y="4034"/>
                    </a:lnTo>
                    <a:cubicBezTo>
                      <a:pt x="2061" y="4668"/>
                      <a:pt x="3337" y="4918"/>
                      <a:pt x="4577" y="5087"/>
                    </a:cubicBezTo>
                    <a:cubicBezTo>
                      <a:pt x="5317" y="5176"/>
                      <a:pt x="6191" y="5230"/>
                      <a:pt x="6923" y="5266"/>
                    </a:cubicBezTo>
                    <a:cubicBezTo>
                      <a:pt x="7318" y="5270"/>
                      <a:pt x="7769" y="5278"/>
                      <a:pt x="8215" y="5278"/>
                    </a:cubicBezTo>
                    <a:cubicBezTo>
                      <a:pt x="8585" y="5278"/>
                      <a:pt x="8951" y="5273"/>
                      <a:pt x="9278" y="5257"/>
                    </a:cubicBezTo>
                    <a:cubicBezTo>
                      <a:pt x="10322" y="5239"/>
                      <a:pt x="11517" y="5150"/>
                      <a:pt x="12561" y="5078"/>
                    </a:cubicBezTo>
                    <a:cubicBezTo>
                      <a:pt x="12855" y="5051"/>
                      <a:pt x="14559" y="4882"/>
                      <a:pt x="14898" y="4846"/>
                    </a:cubicBezTo>
                    <a:lnTo>
                      <a:pt x="14898" y="4846"/>
                    </a:lnTo>
                    <a:cubicBezTo>
                      <a:pt x="14568" y="4873"/>
                      <a:pt x="12847" y="5025"/>
                      <a:pt x="12552" y="5043"/>
                    </a:cubicBezTo>
                    <a:cubicBezTo>
                      <a:pt x="11508" y="5105"/>
                      <a:pt x="10322" y="5176"/>
                      <a:pt x="9278" y="5185"/>
                    </a:cubicBezTo>
                    <a:cubicBezTo>
                      <a:pt x="9110" y="5189"/>
                      <a:pt x="8933" y="5191"/>
                      <a:pt x="8750" y="5191"/>
                    </a:cubicBezTo>
                    <a:cubicBezTo>
                      <a:pt x="8146" y="5191"/>
                      <a:pt x="7487" y="5172"/>
                      <a:pt x="6932" y="5159"/>
                    </a:cubicBezTo>
                    <a:cubicBezTo>
                      <a:pt x="6031" y="5096"/>
                      <a:pt x="5023" y="5034"/>
                      <a:pt x="4140" y="4873"/>
                    </a:cubicBezTo>
                    <a:cubicBezTo>
                      <a:pt x="3060" y="4695"/>
                      <a:pt x="1008" y="4258"/>
                      <a:pt x="420" y="3276"/>
                    </a:cubicBezTo>
                    <a:cubicBezTo>
                      <a:pt x="401" y="3243"/>
                      <a:pt x="371" y="3228"/>
                      <a:pt x="341" y="3228"/>
                    </a:cubicBezTo>
                    <a:cubicBezTo>
                      <a:pt x="298" y="3228"/>
                      <a:pt x="255" y="3259"/>
                      <a:pt x="250" y="3312"/>
                    </a:cubicBezTo>
                    <a:cubicBezTo>
                      <a:pt x="0" y="7808"/>
                      <a:pt x="616" y="12848"/>
                      <a:pt x="3836" y="16256"/>
                    </a:cubicBezTo>
                    <a:cubicBezTo>
                      <a:pt x="6660" y="19125"/>
                      <a:pt x="10360" y="20259"/>
                      <a:pt x="14210" y="20259"/>
                    </a:cubicBezTo>
                    <a:cubicBezTo>
                      <a:pt x="15006" y="20259"/>
                      <a:pt x="15809" y="20211"/>
                      <a:pt x="16611" y="20119"/>
                    </a:cubicBezTo>
                    <a:cubicBezTo>
                      <a:pt x="20028" y="19735"/>
                      <a:pt x="23489" y="18602"/>
                      <a:pt x="26005" y="16176"/>
                    </a:cubicBezTo>
                    <a:cubicBezTo>
                      <a:pt x="26853" y="15391"/>
                      <a:pt x="27602" y="14499"/>
                      <a:pt x="28200" y="13509"/>
                    </a:cubicBezTo>
                    <a:cubicBezTo>
                      <a:pt x="30528" y="9494"/>
                      <a:pt x="30037" y="4373"/>
                      <a:pt x="28878" y="74"/>
                    </a:cubicBezTo>
                    <a:cubicBezTo>
                      <a:pt x="28869" y="38"/>
                      <a:pt x="28851" y="11"/>
                      <a:pt x="28815" y="2"/>
                    </a:cubicBezTo>
                    <a:cubicBezTo>
                      <a:pt x="28810" y="1"/>
                      <a:pt x="28804" y="1"/>
                      <a:pt x="28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8"/>
              <p:cNvSpPr/>
              <p:nvPr/>
            </p:nvSpPr>
            <p:spPr>
              <a:xfrm>
                <a:off x="6671884" y="4334444"/>
                <a:ext cx="1415624" cy="257234"/>
              </a:xfrm>
              <a:custGeom>
                <a:avLst/>
                <a:gdLst/>
                <a:ahLst/>
                <a:cxnLst/>
                <a:rect l="l" t="t" r="r" b="b"/>
                <a:pathLst>
                  <a:path w="23642" h="4296" extrusionOk="0">
                    <a:moveTo>
                      <a:pt x="14721" y="1"/>
                    </a:moveTo>
                    <a:cubicBezTo>
                      <a:pt x="13876" y="1"/>
                      <a:pt x="12956" y="19"/>
                      <a:pt x="11955" y="62"/>
                    </a:cubicBezTo>
                    <a:cubicBezTo>
                      <a:pt x="2410" y="463"/>
                      <a:pt x="135" y="2988"/>
                      <a:pt x="1" y="3612"/>
                    </a:cubicBezTo>
                    <a:cubicBezTo>
                      <a:pt x="1" y="3612"/>
                      <a:pt x="1514" y="4295"/>
                      <a:pt x="5837" y="4295"/>
                    </a:cubicBezTo>
                    <a:cubicBezTo>
                      <a:pt x="7463" y="4295"/>
                      <a:pt x="9485" y="4199"/>
                      <a:pt x="11973" y="3933"/>
                    </a:cubicBezTo>
                    <a:cubicBezTo>
                      <a:pt x="21064" y="2961"/>
                      <a:pt x="23642" y="1373"/>
                      <a:pt x="23642" y="1373"/>
                    </a:cubicBezTo>
                    <a:cubicBezTo>
                      <a:pt x="23642" y="1373"/>
                      <a:pt x="21926" y="1"/>
                      <a:pt x="147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8"/>
              <p:cNvSpPr/>
              <p:nvPr/>
            </p:nvSpPr>
            <p:spPr>
              <a:xfrm>
                <a:off x="6661765" y="4328456"/>
                <a:ext cx="1425743" cy="270946"/>
              </a:xfrm>
              <a:custGeom>
                <a:avLst/>
                <a:gdLst/>
                <a:ahLst/>
                <a:cxnLst/>
                <a:rect l="l" t="t" r="r" b="b"/>
                <a:pathLst>
                  <a:path w="23811" h="4525" extrusionOk="0">
                    <a:moveTo>
                      <a:pt x="14566" y="0"/>
                    </a:moveTo>
                    <a:cubicBezTo>
                      <a:pt x="11038" y="0"/>
                      <a:pt x="7489" y="357"/>
                      <a:pt x="5487" y="831"/>
                    </a:cubicBezTo>
                    <a:cubicBezTo>
                      <a:pt x="3854" y="1205"/>
                      <a:pt x="2168" y="1687"/>
                      <a:pt x="803" y="2722"/>
                    </a:cubicBezTo>
                    <a:cubicBezTo>
                      <a:pt x="491" y="2981"/>
                      <a:pt x="152" y="3266"/>
                      <a:pt x="27" y="3676"/>
                    </a:cubicBezTo>
                    <a:cubicBezTo>
                      <a:pt x="0" y="3748"/>
                      <a:pt x="36" y="3819"/>
                      <a:pt x="108" y="3846"/>
                    </a:cubicBezTo>
                    <a:cubicBezTo>
                      <a:pt x="955" y="4158"/>
                      <a:pt x="1838" y="4265"/>
                      <a:pt x="2721" y="4381"/>
                    </a:cubicBezTo>
                    <a:cubicBezTo>
                      <a:pt x="3859" y="4480"/>
                      <a:pt x="4998" y="4525"/>
                      <a:pt x="6136" y="4525"/>
                    </a:cubicBezTo>
                    <a:cubicBezTo>
                      <a:pt x="10141" y="4525"/>
                      <a:pt x="14143" y="3969"/>
                      <a:pt x="18075" y="3239"/>
                    </a:cubicBezTo>
                    <a:cubicBezTo>
                      <a:pt x="20028" y="2811"/>
                      <a:pt x="22018" y="2392"/>
                      <a:pt x="23811" y="1473"/>
                    </a:cubicBezTo>
                    <a:lnTo>
                      <a:pt x="23811" y="1473"/>
                    </a:lnTo>
                    <a:cubicBezTo>
                      <a:pt x="20698" y="2994"/>
                      <a:pt x="12315" y="4248"/>
                      <a:pt x="6132" y="4248"/>
                    </a:cubicBezTo>
                    <a:cubicBezTo>
                      <a:pt x="3735" y="4248"/>
                      <a:pt x="1669" y="4059"/>
                      <a:pt x="368" y="3625"/>
                    </a:cubicBezTo>
                    <a:lnTo>
                      <a:pt x="368" y="3625"/>
                    </a:lnTo>
                    <a:cubicBezTo>
                      <a:pt x="453" y="3464"/>
                      <a:pt x="578" y="3324"/>
                      <a:pt x="714" y="3195"/>
                    </a:cubicBezTo>
                    <a:lnTo>
                      <a:pt x="848" y="3070"/>
                    </a:lnTo>
                    <a:lnTo>
                      <a:pt x="991" y="2954"/>
                    </a:lnTo>
                    <a:cubicBezTo>
                      <a:pt x="3721" y="947"/>
                      <a:pt x="8315" y="536"/>
                      <a:pt x="11642" y="304"/>
                    </a:cubicBezTo>
                    <a:cubicBezTo>
                      <a:pt x="12694" y="255"/>
                      <a:pt x="14043" y="201"/>
                      <a:pt x="15481" y="201"/>
                    </a:cubicBezTo>
                    <a:cubicBezTo>
                      <a:pt x="18494" y="201"/>
                      <a:pt x="21902" y="440"/>
                      <a:pt x="23811" y="1473"/>
                    </a:cubicBezTo>
                    <a:cubicBezTo>
                      <a:pt x="21979" y="397"/>
                      <a:pt x="18285" y="0"/>
                      <a:pt x="14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8"/>
              <p:cNvSpPr/>
              <p:nvPr/>
            </p:nvSpPr>
            <p:spPr>
              <a:xfrm>
                <a:off x="7934701" y="4464318"/>
                <a:ext cx="594584" cy="664101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1091" extrusionOk="0">
                    <a:moveTo>
                      <a:pt x="4670" y="0"/>
                    </a:moveTo>
                    <a:cubicBezTo>
                      <a:pt x="2163" y="0"/>
                      <a:pt x="750" y="1666"/>
                      <a:pt x="750" y="1666"/>
                    </a:cubicBezTo>
                    <a:cubicBezTo>
                      <a:pt x="125" y="2255"/>
                      <a:pt x="0" y="3290"/>
                      <a:pt x="616" y="3861"/>
                    </a:cubicBezTo>
                    <a:cubicBezTo>
                      <a:pt x="879" y="4108"/>
                      <a:pt x="1172" y="4226"/>
                      <a:pt x="1490" y="4226"/>
                    </a:cubicBezTo>
                    <a:cubicBezTo>
                      <a:pt x="1918" y="4226"/>
                      <a:pt x="2390" y="4014"/>
                      <a:pt x="2891" y="3620"/>
                    </a:cubicBezTo>
                    <a:cubicBezTo>
                      <a:pt x="3274" y="3314"/>
                      <a:pt x="3910" y="3115"/>
                      <a:pt x="4562" y="3115"/>
                    </a:cubicBezTo>
                    <a:cubicBezTo>
                      <a:pt x="5638" y="3115"/>
                      <a:pt x="6757" y="3656"/>
                      <a:pt x="6852" y="5145"/>
                    </a:cubicBezTo>
                    <a:cubicBezTo>
                      <a:pt x="6987" y="7264"/>
                      <a:pt x="4926" y="8006"/>
                      <a:pt x="3615" y="8006"/>
                    </a:cubicBezTo>
                    <a:cubicBezTo>
                      <a:pt x="3453" y="8006"/>
                      <a:pt x="3301" y="7995"/>
                      <a:pt x="3167" y="7973"/>
                    </a:cubicBezTo>
                    <a:cubicBezTo>
                      <a:pt x="3039" y="7952"/>
                      <a:pt x="2918" y="7943"/>
                      <a:pt x="2806" y="7943"/>
                    </a:cubicBezTo>
                    <a:cubicBezTo>
                      <a:pt x="1869" y="7943"/>
                      <a:pt x="1495" y="8624"/>
                      <a:pt x="1463" y="9142"/>
                    </a:cubicBezTo>
                    <a:cubicBezTo>
                      <a:pt x="1442" y="9614"/>
                      <a:pt x="1834" y="11091"/>
                      <a:pt x="3923" y="11091"/>
                    </a:cubicBezTo>
                    <a:cubicBezTo>
                      <a:pt x="4438" y="11091"/>
                      <a:pt x="5057" y="11001"/>
                      <a:pt x="5799" y="10783"/>
                    </a:cubicBezTo>
                    <a:cubicBezTo>
                      <a:pt x="9546" y="9695"/>
                      <a:pt x="9929" y="6724"/>
                      <a:pt x="9912" y="5359"/>
                    </a:cubicBezTo>
                    <a:cubicBezTo>
                      <a:pt x="9894" y="3994"/>
                      <a:pt x="9251" y="854"/>
                      <a:pt x="5951" y="141"/>
                    </a:cubicBezTo>
                    <a:cubicBezTo>
                      <a:pt x="5497" y="43"/>
                      <a:pt x="5070" y="0"/>
                      <a:pt x="46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8"/>
              <p:cNvSpPr/>
              <p:nvPr/>
            </p:nvSpPr>
            <p:spPr>
              <a:xfrm>
                <a:off x="7923384" y="4463480"/>
                <a:ext cx="642725" cy="673322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11245" extrusionOk="0">
                    <a:moveTo>
                      <a:pt x="939" y="1680"/>
                    </a:moveTo>
                    <a:cubicBezTo>
                      <a:pt x="862" y="1750"/>
                      <a:pt x="793" y="1827"/>
                      <a:pt x="732" y="1911"/>
                    </a:cubicBezTo>
                    <a:lnTo>
                      <a:pt x="732" y="1911"/>
                    </a:lnTo>
                    <a:cubicBezTo>
                      <a:pt x="792" y="1831"/>
                      <a:pt x="861" y="1754"/>
                      <a:pt x="939" y="1680"/>
                    </a:cubicBezTo>
                    <a:close/>
                    <a:moveTo>
                      <a:pt x="4943" y="1"/>
                    </a:moveTo>
                    <a:cubicBezTo>
                      <a:pt x="3458" y="1"/>
                      <a:pt x="1962" y="568"/>
                      <a:pt x="939" y="1680"/>
                    </a:cubicBezTo>
                    <a:cubicBezTo>
                      <a:pt x="1941" y="594"/>
                      <a:pt x="3417" y="38"/>
                      <a:pt x="4881" y="38"/>
                    </a:cubicBezTo>
                    <a:cubicBezTo>
                      <a:pt x="6520" y="38"/>
                      <a:pt x="8142" y="734"/>
                      <a:pt x="9066" y="2162"/>
                    </a:cubicBezTo>
                    <a:cubicBezTo>
                      <a:pt x="10466" y="4330"/>
                      <a:pt x="10350" y="7577"/>
                      <a:pt x="8379" y="9361"/>
                    </a:cubicBezTo>
                    <a:cubicBezTo>
                      <a:pt x="7478" y="10191"/>
                      <a:pt x="6291" y="10637"/>
                      <a:pt x="5096" y="10860"/>
                    </a:cubicBezTo>
                    <a:cubicBezTo>
                      <a:pt x="4787" y="10917"/>
                      <a:pt x="4454" y="10955"/>
                      <a:pt x="4121" y="10955"/>
                    </a:cubicBezTo>
                    <a:cubicBezTo>
                      <a:pt x="3359" y="10955"/>
                      <a:pt x="2597" y="10755"/>
                      <a:pt x="2125" y="10128"/>
                    </a:cubicBezTo>
                    <a:cubicBezTo>
                      <a:pt x="1590" y="9415"/>
                      <a:pt x="1679" y="8398"/>
                      <a:pt x="2625" y="8130"/>
                    </a:cubicBezTo>
                    <a:cubicBezTo>
                      <a:pt x="2738" y="8098"/>
                      <a:pt x="2853" y="8087"/>
                      <a:pt x="2969" y="8087"/>
                    </a:cubicBezTo>
                    <a:cubicBezTo>
                      <a:pt x="3175" y="8087"/>
                      <a:pt x="3386" y="8122"/>
                      <a:pt x="3597" y="8139"/>
                    </a:cubicBezTo>
                    <a:cubicBezTo>
                      <a:pt x="3637" y="8140"/>
                      <a:pt x="3676" y="8140"/>
                      <a:pt x="3716" y="8140"/>
                    </a:cubicBezTo>
                    <a:cubicBezTo>
                      <a:pt x="4715" y="8140"/>
                      <a:pt x="5749" y="7815"/>
                      <a:pt x="6461" y="7086"/>
                    </a:cubicBezTo>
                    <a:cubicBezTo>
                      <a:pt x="7121" y="6408"/>
                      <a:pt x="7273" y="5356"/>
                      <a:pt x="6969" y="4472"/>
                    </a:cubicBezTo>
                    <a:cubicBezTo>
                      <a:pt x="6689" y="3570"/>
                      <a:pt x="5729" y="3098"/>
                      <a:pt x="4833" y="3098"/>
                    </a:cubicBezTo>
                    <a:cubicBezTo>
                      <a:pt x="4817" y="3098"/>
                      <a:pt x="4800" y="3098"/>
                      <a:pt x="4784" y="3099"/>
                    </a:cubicBezTo>
                    <a:cubicBezTo>
                      <a:pt x="4097" y="3099"/>
                      <a:pt x="3401" y="3304"/>
                      <a:pt x="2883" y="3759"/>
                    </a:cubicBezTo>
                    <a:cubicBezTo>
                      <a:pt x="2537" y="4011"/>
                      <a:pt x="2095" y="4225"/>
                      <a:pt x="1662" y="4225"/>
                    </a:cubicBezTo>
                    <a:cubicBezTo>
                      <a:pt x="1437" y="4225"/>
                      <a:pt x="1215" y="4167"/>
                      <a:pt x="1010" y="4026"/>
                    </a:cubicBezTo>
                    <a:cubicBezTo>
                      <a:pt x="275" y="3576"/>
                      <a:pt x="261" y="2559"/>
                      <a:pt x="732" y="1911"/>
                    </a:cubicBezTo>
                    <a:lnTo>
                      <a:pt x="732" y="1911"/>
                    </a:lnTo>
                    <a:cubicBezTo>
                      <a:pt x="1" y="2885"/>
                      <a:pt x="552" y="4253"/>
                      <a:pt x="1684" y="4253"/>
                    </a:cubicBezTo>
                    <a:cubicBezTo>
                      <a:pt x="1878" y="4253"/>
                      <a:pt x="2089" y="4213"/>
                      <a:pt x="2313" y="4124"/>
                    </a:cubicBezTo>
                    <a:cubicBezTo>
                      <a:pt x="2616" y="4000"/>
                      <a:pt x="2919" y="3785"/>
                      <a:pt x="3178" y="3589"/>
                    </a:cubicBezTo>
                    <a:cubicBezTo>
                      <a:pt x="3651" y="3277"/>
                      <a:pt x="4222" y="3161"/>
                      <a:pt x="4784" y="3161"/>
                    </a:cubicBezTo>
                    <a:cubicBezTo>
                      <a:pt x="5658" y="3161"/>
                      <a:pt x="6595" y="3634"/>
                      <a:pt x="6862" y="4517"/>
                    </a:cubicBezTo>
                    <a:cubicBezTo>
                      <a:pt x="7121" y="5347"/>
                      <a:pt x="6969" y="6337"/>
                      <a:pt x="6336" y="6961"/>
                    </a:cubicBezTo>
                    <a:cubicBezTo>
                      <a:pt x="5711" y="7586"/>
                      <a:pt x="4801" y="7871"/>
                      <a:pt x="3936" y="7907"/>
                    </a:cubicBezTo>
                    <a:cubicBezTo>
                      <a:pt x="3903" y="7909"/>
                      <a:pt x="3870" y="7910"/>
                      <a:pt x="3837" y="7910"/>
                    </a:cubicBezTo>
                    <a:cubicBezTo>
                      <a:pt x="3537" y="7910"/>
                      <a:pt x="3243" y="7839"/>
                      <a:pt x="2947" y="7839"/>
                    </a:cubicBezTo>
                    <a:cubicBezTo>
                      <a:pt x="2819" y="7839"/>
                      <a:pt x="2692" y="7852"/>
                      <a:pt x="2562" y="7889"/>
                    </a:cubicBezTo>
                    <a:cubicBezTo>
                      <a:pt x="1447" y="8184"/>
                      <a:pt x="1260" y="9432"/>
                      <a:pt x="1902" y="10289"/>
                    </a:cubicBezTo>
                    <a:cubicBezTo>
                      <a:pt x="2443" y="11005"/>
                      <a:pt x="3271" y="11245"/>
                      <a:pt x="4125" y="11245"/>
                    </a:cubicBezTo>
                    <a:cubicBezTo>
                      <a:pt x="4708" y="11245"/>
                      <a:pt x="5303" y="11133"/>
                      <a:pt x="5827" y="10985"/>
                    </a:cubicBezTo>
                    <a:cubicBezTo>
                      <a:pt x="6720" y="10753"/>
                      <a:pt x="7567" y="10360"/>
                      <a:pt x="8299" y="9789"/>
                    </a:cubicBezTo>
                    <a:cubicBezTo>
                      <a:pt x="10564" y="7969"/>
                      <a:pt x="10734" y="4419"/>
                      <a:pt x="9164" y="2090"/>
                    </a:cubicBezTo>
                    <a:cubicBezTo>
                      <a:pt x="8201" y="688"/>
                      <a:pt x="6579" y="1"/>
                      <a:pt x="4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8"/>
              <p:cNvSpPr/>
              <p:nvPr/>
            </p:nvSpPr>
            <p:spPr>
              <a:xfrm>
                <a:off x="6494587" y="4158225"/>
                <a:ext cx="1750519" cy="462614"/>
              </a:xfrm>
              <a:custGeom>
                <a:avLst/>
                <a:gdLst/>
                <a:ahLst/>
                <a:cxnLst/>
                <a:rect l="l" t="t" r="r" b="b"/>
                <a:pathLst>
                  <a:path w="29235" h="7726" extrusionOk="0">
                    <a:moveTo>
                      <a:pt x="20606" y="448"/>
                    </a:moveTo>
                    <a:cubicBezTo>
                      <a:pt x="26440" y="448"/>
                      <a:pt x="28104" y="1751"/>
                      <a:pt x="28494" y="2309"/>
                    </a:cubicBezTo>
                    <a:cubicBezTo>
                      <a:pt x="28601" y="2460"/>
                      <a:pt x="28601" y="2666"/>
                      <a:pt x="28512" y="2826"/>
                    </a:cubicBezTo>
                    <a:cubicBezTo>
                      <a:pt x="28084" y="3575"/>
                      <a:pt x="26023" y="5690"/>
                      <a:pt x="15291" y="6841"/>
                    </a:cubicBezTo>
                    <a:cubicBezTo>
                      <a:pt x="12598" y="7128"/>
                      <a:pt x="10430" y="7242"/>
                      <a:pt x="8684" y="7242"/>
                    </a:cubicBezTo>
                    <a:cubicBezTo>
                      <a:pt x="3612" y="7242"/>
                      <a:pt x="2104" y="6279"/>
                      <a:pt x="1633" y="5815"/>
                    </a:cubicBezTo>
                    <a:cubicBezTo>
                      <a:pt x="1472" y="5663"/>
                      <a:pt x="1428" y="5440"/>
                      <a:pt x="1499" y="5235"/>
                    </a:cubicBezTo>
                    <a:cubicBezTo>
                      <a:pt x="1829" y="4361"/>
                      <a:pt x="4095" y="1934"/>
                      <a:pt x="14649" y="801"/>
                    </a:cubicBezTo>
                    <a:cubicBezTo>
                      <a:pt x="17005" y="551"/>
                      <a:pt x="18969" y="448"/>
                      <a:pt x="20606" y="448"/>
                    </a:cubicBezTo>
                    <a:close/>
                    <a:moveTo>
                      <a:pt x="20706" y="0"/>
                    </a:moveTo>
                    <a:cubicBezTo>
                      <a:pt x="19022" y="0"/>
                      <a:pt x="17007" y="107"/>
                      <a:pt x="14595" y="364"/>
                    </a:cubicBezTo>
                    <a:cubicBezTo>
                      <a:pt x="0" y="1925"/>
                      <a:pt x="785" y="5797"/>
                      <a:pt x="785" y="5797"/>
                    </a:cubicBezTo>
                    <a:cubicBezTo>
                      <a:pt x="785" y="5797"/>
                      <a:pt x="1309" y="7726"/>
                      <a:pt x="8643" y="7726"/>
                    </a:cubicBezTo>
                    <a:cubicBezTo>
                      <a:pt x="10438" y="7726"/>
                      <a:pt x="12641" y="7610"/>
                      <a:pt x="15344" y="7322"/>
                    </a:cubicBezTo>
                    <a:cubicBezTo>
                      <a:pt x="29083" y="5850"/>
                      <a:pt x="29234" y="2567"/>
                      <a:pt x="29234" y="2567"/>
                    </a:cubicBezTo>
                    <a:cubicBezTo>
                      <a:pt x="29234" y="2567"/>
                      <a:pt x="28964" y="0"/>
                      <a:pt x="207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8"/>
              <p:cNvSpPr/>
              <p:nvPr/>
            </p:nvSpPr>
            <p:spPr>
              <a:xfrm>
                <a:off x="6537819" y="4157686"/>
                <a:ext cx="1711000" cy="468781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7829" extrusionOk="0">
                    <a:moveTo>
                      <a:pt x="20068" y="1"/>
                    </a:moveTo>
                    <a:cubicBezTo>
                      <a:pt x="17998" y="1"/>
                      <a:pt x="15924" y="167"/>
                      <a:pt x="13873" y="373"/>
                    </a:cubicBezTo>
                    <a:cubicBezTo>
                      <a:pt x="15901" y="179"/>
                      <a:pt x="17944" y="29"/>
                      <a:pt x="19982" y="29"/>
                    </a:cubicBezTo>
                    <a:cubicBezTo>
                      <a:pt x="20194" y="29"/>
                      <a:pt x="20406" y="31"/>
                      <a:pt x="20617" y="34"/>
                    </a:cubicBezTo>
                    <a:cubicBezTo>
                      <a:pt x="22196" y="79"/>
                      <a:pt x="23874" y="186"/>
                      <a:pt x="25399" y="596"/>
                    </a:cubicBezTo>
                    <a:cubicBezTo>
                      <a:pt x="26452" y="855"/>
                      <a:pt x="28138" y="1479"/>
                      <a:pt x="28459" y="2576"/>
                    </a:cubicBezTo>
                    <a:cubicBezTo>
                      <a:pt x="28370" y="3014"/>
                      <a:pt x="27995" y="3379"/>
                      <a:pt x="27665" y="3674"/>
                    </a:cubicBezTo>
                    <a:cubicBezTo>
                      <a:pt x="27112" y="4120"/>
                      <a:pt x="26478" y="4468"/>
                      <a:pt x="25836" y="4762"/>
                    </a:cubicBezTo>
                    <a:cubicBezTo>
                      <a:pt x="25676" y="4833"/>
                      <a:pt x="25185" y="5039"/>
                      <a:pt x="25024" y="5110"/>
                    </a:cubicBezTo>
                    <a:cubicBezTo>
                      <a:pt x="24632" y="5235"/>
                      <a:pt x="24230" y="5387"/>
                      <a:pt x="23838" y="5511"/>
                    </a:cubicBezTo>
                    <a:cubicBezTo>
                      <a:pt x="21126" y="6332"/>
                      <a:pt x="18253" y="6805"/>
                      <a:pt x="15434" y="7117"/>
                    </a:cubicBezTo>
                    <a:cubicBezTo>
                      <a:pt x="12943" y="7406"/>
                      <a:pt x="10436" y="7634"/>
                      <a:pt x="7930" y="7634"/>
                    </a:cubicBezTo>
                    <a:cubicBezTo>
                      <a:pt x="7106" y="7634"/>
                      <a:pt x="6283" y="7609"/>
                      <a:pt x="5460" y="7554"/>
                    </a:cubicBezTo>
                    <a:cubicBezTo>
                      <a:pt x="3971" y="7447"/>
                      <a:pt x="1116" y="7144"/>
                      <a:pt x="179" y="5904"/>
                    </a:cubicBezTo>
                    <a:cubicBezTo>
                      <a:pt x="108" y="5806"/>
                      <a:pt x="108" y="5717"/>
                      <a:pt x="117" y="5601"/>
                    </a:cubicBezTo>
                    <a:cubicBezTo>
                      <a:pt x="233" y="4771"/>
                      <a:pt x="911" y="4155"/>
                      <a:pt x="1553" y="3683"/>
                    </a:cubicBezTo>
                    <a:cubicBezTo>
                      <a:pt x="4943" y="1461"/>
                      <a:pt x="9903" y="872"/>
                      <a:pt x="13873" y="373"/>
                    </a:cubicBezTo>
                    <a:lnTo>
                      <a:pt x="13873" y="373"/>
                    </a:lnTo>
                    <a:cubicBezTo>
                      <a:pt x="10099" y="810"/>
                      <a:pt x="6237" y="1319"/>
                      <a:pt x="2748" y="2898"/>
                    </a:cubicBezTo>
                    <a:cubicBezTo>
                      <a:pt x="1651" y="3451"/>
                      <a:pt x="28" y="4396"/>
                      <a:pt x="1" y="5779"/>
                    </a:cubicBezTo>
                    <a:cubicBezTo>
                      <a:pt x="10" y="5859"/>
                      <a:pt x="54" y="5913"/>
                      <a:pt x="81" y="5966"/>
                    </a:cubicBezTo>
                    <a:cubicBezTo>
                      <a:pt x="367" y="6386"/>
                      <a:pt x="804" y="6635"/>
                      <a:pt x="1241" y="6832"/>
                    </a:cubicBezTo>
                    <a:cubicBezTo>
                      <a:pt x="2561" y="7412"/>
                      <a:pt x="4024" y="7608"/>
                      <a:pt x="5443" y="7733"/>
                    </a:cubicBezTo>
                    <a:cubicBezTo>
                      <a:pt x="6301" y="7800"/>
                      <a:pt x="7163" y="7828"/>
                      <a:pt x="8025" y="7828"/>
                    </a:cubicBezTo>
                    <a:cubicBezTo>
                      <a:pt x="9556" y="7828"/>
                      <a:pt x="11088" y="7740"/>
                      <a:pt x="12606" y="7626"/>
                    </a:cubicBezTo>
                    <a:cubicBezTo>
                      <a:pt x="14453" y="7474"/>
                      <a:pt x="16478" y="7251"/>
                      <a:pt x="18298" y="6948"/>
                    </a:cubicBezTo>
                    <a:cubicBezTo>
                      <a:pt x="20885" y="6519"/>
                      <a:pt x="23499" y="5993"/>
                      <a:pt x="25908" y="4905"/>
                    </a:cubicBezTo>
                    <a:cubicBezTo>
                      <a:pt x="26809" y="4468"/>
                      <a:pt x="28361" y="3629"/>
                      <a:pt x="28575" y="2576"/>
                    </a:cubicBezTo>
                    <a:cubicBezTo>
                      <a:pt x="28066" y="908"/>
                      <a:pt x="25024" y="373"/>
                      <a:pt x="23517" y="177"/>
                    </a:cubicBezTo>
                    <a:cubicBezTo>
                      <a:pt x="22371" y="52"/>
                      <a:pt x="21220" y="1"/>
                      <a:pt x="20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8"/>
              <p:cNvSpPr/>
              <p:nvPr/>
            </p:nvSpPr>
            <p:spPr>
              <a:xfrm>
                <a:off x="6571470" y="4183313"/>
                <a:ext cx="1636452" cy="414532"/>
              </a:xfrm>
              <a:custGeom>
                <a:avLst/>
                <a:gdLst/>
                <a:ahLst/>
                <a:cxnLst/>
                <a:rect l="l" t="t" r="r" b="b"/>
                <a:pathLst>
                  <a:path w="27330" h="6923" extrusionOk="0">
                    <a:moveTo>
                      <a:pt x="27163" y="1829"/>
                    </a:moveTo>
                    <a:lnTo>
                      <a:pt x="27163" y="1829"/>
                    </a:lnTo>
                    <a:cubicBezTo>
                      <a:pt x="27185" y="1859"/>
                      <a:pt x="27205" y="1889"/>
                      <a:pt x="27223" y="1921"/>
                    </a:cubicBezTo>
                    <a:lnTo>
                      <a:pt x="27223" y="1921"/>
                    </a:lnTo>
                    <a:cubicBezTo>
                      <a:pt x="27205" y="1889"/>
                      <a:pt x="27185" y="1858"/>
                      <a:pt x="27163" y="1829"/>
                    </a:cubicBezTo>
                    <a:close/>
                    <a:moveTo>
                      <a:pt x="27223" y="1921"/>
                    </a:moveTo>
                    <a:lnTo>
                      <a:pt x="27223" y="1921"/>
                    </a:lnTo>
                    <a:cubicBezTo>
                      <a:pt x="27302" y="2067"/>
                      <a:pt x="27324" y="2234"/>
                      <a:pt x="27228" y="2407"/>
                    </a:cubicBezTo>
                    <a:cubicBezTo>
                      <a:pt x="27329" y="2235"/>
                      <a:pt x="27304" y="2069"/>
                      <a:pt x="27223" y="1921"/>
                    </a:cubicBezTo>
                    <a:close/>
                    <a:moveTo>
                      <a:pt x="27228" y="2407"/>
                    </a:moveTo>
                    <a:cubicBezTo>
                      <a:pt x="27100" y="2603"/>
                      <a:pt x="26935" y="2791"/>
                      <a:pt x="26739" y="2970"/>
                    </a:cubicBezTo>
                    <a:lnTo>
                      <a:pt x="26739" y="2970"/>
                    </a:lnTo>
                    <a:cubicBezTo>
                      <a:pt x="26936" y="2792"/>
                      <a:pt x="27101" y="2604"/>
                      <a:pt x="27228" y="2407"/>
                    </a:cubicBezTo>
                    <a:close/>
                    <a:moveTo>
                      <a:pt x="19197" y="1"/>
                    </a:moveTo>
                    <a:cubicBezTo>
                      <a:pt x="17377" y="1"/>
                      <a:pt x="15551" y="140"/>
                      <a:pt x="13748" y="293"/>
                    </a:cubicBezTo>
                    <a:cubicBezTo>
                      <a:pt x="11661" y="498"/>
                      <a:pt x="9555" y="766"/>
                      <a:pt x="7494" y="1212"/>
                    </a:cubicBezTo>
                    <a:cubicBezTo>
                      <a:pt x="5345" y="1676"/>
                      <a:pt x="1428" y="2675"/>
                      <a:pt x="206" y="4584"/>
                    </a:cubicBezTo>
                    <a:cubicBezTo>
                      <a:pt x="1" y="4896"/>
                      <a:pt x="36" y="5306"/>
                      <a:pt x="331" y="5529"/>
                    </a:cubicBezTo>
                    <a:cubicBezTo>
                      <a:pt x="554" y="5735"/>
                      <a:pt x="848" y="5895"/>
                      <a:pt x="1125" y="6029"/>
                    </a:cubicBezTo>
                    <a:cubicBezTo>
                      <a:pt x="2786" y="6709"/>
                      <a:pt x="4947" y="6923"/>
                      <a:pt x="7150" y="6923"/>
                    </a:cubicBezTo>
                    <a:cubicBezTo>
                      <a:pt x="9455" y="6923"/>
                      <a:pt x="11806" y="6689"/>
                      <a:pt x="13677" y="6511"/>
                    </a:cubicBezTo>
                    <a:cubicBezTo>
                      <a:pt x="16638" y="6163"/>
                      <a:pt x="24246" y="5249"/>
                      <a:pt x="26739" y="2970"/>
                    </a:cubicBezTo>
                    <a:lnTo>
                      <a:pt x="26739" y="2970"/>
                    </a:lnTo>
                    <a:cubicBezTo>
                      <a:pt x="24760" y="4764"/>
                      <a:pt x="19541" y="5642"/>
                      <a:pt x="17245" y="5967"/>
                    </a:cubicBezTo>
                    <a:cubicBezTo>
                      <a:pt x="14777" y="6289"/>
                      <a:pt x="11050" y="6738"/>
                      <a:pt x="7608" y="6738"/>
                    </a:cubicBezTo>
                    <a:cubicBezTo>
                      <a:pt x="5141" y="6738"/>
                      <a:pt x="2820" y="6507"/>
                      <a:pt x="1214" y="5833"/>
                    </a:cubicBezTo>
                    <a:cubicBezTo>
                      <a:pt x="1027" y="5744"/>
                      <a:pt x="804" y="5628"/>
                      <a:pt x="643" y="5503"/>
                    </a:cubicBezTo>
                    <a:cubicBezTo>
                      <a:pt x="545" y="5431"/>
                      <a:pt x="411" y="5324"/>
                      <a:pt x="349" y="5226"/>
                    </a:cubicBezTo>
                    <a:cubicBezTo>
                      <a:pt x="10" y="4584"/>
                      <a:pt x="1508" y="3567"/>
                      <a:pt x="2044" y="3281"/>
                    </a:cubicBezTo>
                    <a:cubicBezTo>
                      <a:pt x="3462" y="2470"/>
                      <a:pt x="5077" y="1988"/>
                      <a:pt x="6656" y="1595"/>
                    </a:cubicBezTo>
                    <a:cubicBezTo>
                      <a:pt x="8984" y="1015"/>
                      <a:pt x="11375" y="668"/>
                      <a:pt x="13757" y="409"/>
                    </a:cubicBezTo>
                    <a:cubicBezTo>
                      <a:pt x="15665" y="223"/>
                      <a:pt x="17601" y="52"/>
                      <a:pt x="19529" y="52"/>
                    </a:cubicBezTo>
                    <a:cubicBezTo>
                      <a:pt x="21208" y="52"/>
                      <a:pt x="22881" y="181"/>
                      <a:pt x="24525" y="543"/>
                    </a:cubicBezTo>
                    <a:cubicBezTo>
                      <a:pt x="25390" y="748"/>
                      <a:pt x="26282" y="1033"/>
                      <a:pt x="26969" y="1631"/>
                    </a:cubicBezTo>
                    <a:cubicBezTo>
                      <a:pt x="27040" y="1688"/>
                      <a:pt x="27108" y="1755"/>
                      <a:pt x="27163" y="1829"/>
                    </a:cubicBezTo>
                    <a:lnTo>
                      <a:pt x="27163" y="1829"/>
                    </a:lnTo>
                    <a:cubicBezTo>
                      <a:pt x="27107" y="1753"/>
                      <a:pt x="27038" y="1683"/>
                      <a:pt x="26969" y="1622"/>
                    </a:cubicBezTo>
                    <a:cubicBezTo>
                      <a:pt x="26282" y="1033"/>
                      <a:pt x="25390" y="739"/>
                      <a:pt x="24525" y="525"/>
                    </a:cubicBezTo>
                    <a:cubicBezTo>
                      <a:pt x="22773" y="135"/>
                      <a:pt x="20988" y="1"/>
                      <a:pt x="19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8"/>
              <p:cNvSpPr/>
              <p:nvPr/>
            </p:nvSpPr>
            <p:spPr>
              <a:xfrm>
                <a:off x="7617410" y="4209300"/>
                <a:ext cx="285316" cy="9760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163" extrusionOk="0">
                    <a:moveTo>
                      <a:pt x="1944" y="0"/>
                    </a:moveTo>
                    <a:cubicBezTo>
                      <a:pt x="1294" y="0"/>
                      <a:pt x="645" y="32"/>
                      <a:pt x="0" y="109"/>
                    </a:cubicBezTo>
                    <a:cubicBezTo>
                      <a:pt x="286" y="102"/>
                      <a:pt x="572" y="100"/>
                      <a:pt x="858" y="100"/>
                    </a:cubicBezTo>
                    <a:cubicBezTo>
                      <a:pt x="2160" y="100"/>
                      <a:pt x="3462" y="155"/>
                      <a:pt x="4764" y="162"/>
                    </a:cubicBezTo>
                    <a:cubicBezTo>
                      <a:pt x="3830" y="67"/>
                      <a:pt x="2886" y="0"/>
                      <a:pt x="1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8"/>
              <p:cNvSpPr/>
              <p:nvPr/>
            </p:nvSpPr>
            <p:spPr>
              <a:xfrm>
                <a:off x="7826382" y="4356718"/>
                <a:ext cx="22873" cy="1467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45" extrusionOk="0">
                    <a:moveTo>
                      <a:pt x="203" y="0"/>
                    </a:moveTo>
                    <a:cubicBezTo>
                      <a:pt x="169" y="0"/>
                      <a:pt x="133" y="6"/>
                      <a:pt x="96" y="11"/>
                    </a:cubicBezTo>
                    <a:cubicBezTo>
                      <a:pt x="91" y="9"/>
                      <a:pt x="86" y="8"/>
                      <a:pt x="80" y="8"/>
                    </a:cubicBezTo>
                    <a:cubicBezTo>
                      <a:pt x="40" y="8"/>
                      <a:pt x="0" y="61"/>
                      <a:pt x="16" y="100"/>
                    </a:cubicBezTo>
                    <a:cubicBezTo>
                      <a:pt x="25" y="153"/>
                      <a:pt x="70" y="189"/>
                      <a:pt x="114" y="216"/>
                    </a:cubicBezTo>
                    <a:cubicBezTo>
                      <a:pt x="158" y="230"/>
                      <a:pt x="202" y="245"/>
                      <a:pt x="245" y="245"/>
                    </a:cubicBezTo>
                    <a:cubicBezTo>
                      <a:pt x="255" y="245"/>
                      <a:pt x="265" y="244"/>
                      <a:pt x="275" y="243"/>
                    </a:cubicBezTo>
                    <a:cubicBezTo>
                      <a:pt x="328" y="234"/>
                      <a:pt x="373" y="189"/>
                      <a:pt x="382" y="127"/>
                    </a:cubicBezTo>
                    <a:cubicBezTo>
                      <a:pt x="382" y="73"/>
                      <a:pt x="328" y="20"/>
                      <a:pt x="275" y="11"/>
                    </a:cubicBezTo>
                    <a:cubicBezTo>
                      <a:pt x="252" y="3"/>
                      <a:pt x="228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8"/>
              <p:cNvSpPr/>
              <p:nvPr/>
            </p:nvSpPr>
            <p:spPr>
              <a:xfrm>
                <a:off x="7886080" y="4363544"/>
                <a:ext cx="40657" cy="28621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78" extrusionOk="0">
                    <a:moveTo>
                      <a:pt x="334" y="1"/>
                    </a:moveTo>
                    <a:cubicBezTo>
                      <a:pt x="270" y="1"/>
                      <a:pt x="205" y="11"/>
                      <a:pt x="143" y="22"/>
                    </a:cubicBezTo>
                    <a:lnTo>
                      <a:pt x="125" y="66"/>
                    </a:lnTo>
                    <a:cubicBezTo>
                      <a:pt x="116" y="57"/>
                      <a:pt x="104" y="53"/>
                      <a:pt x="90" y="53"/>
                    </a:cubicBezTo>
                    <a:cubicBezTo>
                      <a:pt x="62" y="53"/>
                      <a:pt x="30" y="69"/>
                      <a:pt x="18" y="93"/>
                    </a:cubicBezTo>
                    <a:cubicBezTo>
                      <a:pt x="1" y="138"/>
                      <a:pt x="9" y="182"/>
                      <a:pt x="27" y="218"/>
                    </a:cubicBezTo>
                    <a:cubicBezTo>
                      <a:pt x="81" y="361"/>
                      <a:pt x="215" y="459"/>
                      <a:pt x="366" y="477"/>
                    </a:cubicBezTo>
                    <a:cubicBezTo>
                      <a:pt x="373" y="477"/>
                      <a:pt x="380" y="477"/>
                      <a:pt x="387" y="477"/>
                    </a:cubicBezTo>
                    <a:cubicBezTo>
                      <a:pt x="516" y="477"/>
                      <a:pt x="661" y="398"/>
                      <a:pt x="670" y="271"/>
                    </a:cubicBezTo>
                    <a:cubicBezTo>
                      <a:pt x="679" y="155"/>
                      <a:pt x="580" y="57"/>
                      <a:pt x="473" y="22"/>
                    </a:cubicBezTo>
                    <a:cubicBezTo>
                      <a:pt x="428" y="6"/>
                      <a:pt x="381" y="1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8"/>
              <p:cNvSpPr/>
              <p:nvPr/>
            </p:nvSpPr>
            <p:spPr>
              <a:xfrm>
                <a:off x="6846906" y="5331105"/>
                <a:ext cx="56345" cy="3383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65" extrusionOk="0">
                    <a:moveTo>
                      <a:pt x="410" y="0"/>
                    </a:moveTo>
                    <a:cubicBezTo>
                      <a:pt x="256" y="0"/>
                      <a:pt x="0" y="148"/>
                      <a:pt x="182" y="295"/>
                    </a:cubicBezTo>
                    <a:cubicBezTo>
                      <a:pt x="272" y="366"/>
                      <a:pt x="370" y="438"/>
                      <a:pt x="468" y="491"/>
                    </a:cubicBezTo>
                    <a:cubicBezTo>
                      <a:pt x="548" y="531"/>
                      <a:pt x="628" y="564"/>
                      <a:pt x="714" y="564"/>
                    </a:cubicBezTo>
                    <a:cubicBezTo>
                      <a:pt x="724" y="564"/>
                      <a:pt x="734" y="564"/>
                      <a:pt x="745" y="563"/>
                    </a:cubicBezTo>
                    <a:cubicBezTo>
                      <a:pt x="834" y="563"/>
                      <a:pt x="932" y="491"/>
                      <a:pt x="941" y="393"/>
                    </a:cubicBezTo>
                    <a:cubicBezTo>
                      <a:pt x="941" y="331"/>
                      <a:pt x="914" y="277"/>
                      <a:pt x="869" y="224"/>
                    </a:cubicBezTo>
                    <a:cubicBezTo>
                      <a:pt x="762" y="90"/>
                      <a:pt x="593" y="1"/>
                      <a:pt x="423" y="1"/>
                    </a:cubicBezTo>
                    <a:cubicBezTo>
                      <a:pt x="419" y="0"/>
                      <a:pt x="415" y="0"/>
                      <a:pt x="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8"/>
              <p:cNvSpPr/>
              <p:nvPr/>
            </p:nvSpPr>
            <p:spPr>
              <a:xfrm>
                <a:off x="6704518" y="4628143"/>
                <a:ext cx="454111" cy="3413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570" extrusionOk="0">
                    <a:moveTo>
                      <a:pt x="0" y="1"/>
                    </a:moveTo>
                    <a:cubicBezTo>
                      <a:pt x="1615" y="409"/>
                      <a:pt x="3279" y="569"/>
                      <a:pt x="4943" y="569"/>
                    </a:cubicBezTo>
                    <a:cubicBezTo>
                      <a:pt x="5825" y="569"/>
                      <a:pt x="6708" y="524"/>
                      <a:pt x="7583" y="447"/>
                    </a:cubicBezTo>
                    <a:lnTo>
                      <a:pt x="7583" y="447"/>
                    </a:lnTo>
                    <a:cubicBezTo>
                      <a:pt x="6972" y="464"/>
                      <a:pt x="6360" y="475"/>
                      <a:pt x="5748" y="475"/>
                    </a:cubicBezTo>
                    <a:cubicBezTo>
                      <a:pt x="3822" y="475"/>
                      <a:pt x="1896" y="36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8"/>
              <p:cNvSpPr/>
              <p:nvPr/>
            </p:nvSpPr>
            <p:spPr>
              <a:xfrm>
                <a:off x="7180963" y="4648861"/>
                <a:ext cx="48680" cy="718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20" extrusionOk="0">
                    <a:moveTo>
                      <a:pt x="516" y="0"/>
                    </a:moveTo>
                    <a:cubicBezTo>
                      <a:pt x="343" y="0"/>
                      <a:pt x="172" y="23"/>
                      <a:pt x="1" y="74"/>
                    </a:cubicBezTo>
                    <a:cubicBezTo>
                      <a:pt x="112" y="104"/>
                      <a:pt x="226" y="119"/>
                      <a:pt x="340" y="119"/>
                    </a:cubicBezTo>
                    <a:cubicBezTo>
                      <a:pt x="501" y="119"/>
                      <a:pt x="661" y="88"/>
                      <a:pt x="813" y="20"/>
                    </a:cubicBezTo>
                    <a:cubicBezTo>
                      <a:pt x="713" y="8"/>
                      <a:pt x="614" y="0"/>
                      <a:pt x="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8"/>
              <p:cNvSpPr/>
              <p:nvPr/>
            </p:nvSpPr>
            <p:spPr>
              <a:xfrm>
                <a:off x="6846607" y="4420248"/>
                <a:ext cx="836549" cy="168435"/>
              </a:xfrm>
              <a:custGeom>
                <a:avLst/>
                <a:gdLst/>
                <a:ahLst/>
                <a:cxnLst/>
                <a:rect l="l" t="t" r="r" b="b"/>
                <a:pathLst>
                  <a:path w="13971" h="2813" extrusionOk="0">
                    <a:moveTo>
                      <a:pt x="9385" y="0"/>
                    </a:moveTo>
                    <a:cubicBezTo>
                      <a:pt x="8681" y="0"/>
                      <a:pt x="7906" y="26"/>
                      <a:pt x="7066" y="83"/>
                    </a:cubicBezTo>
                    <a:cubicBezTo>
                      <a:pt x="3087" y="359"/>
                      <a:pt x="0" y="1394"/>
                      <a:pt x="63" y="2072"/>
                    </a:cubicBezTo>
                    <a:cubicBezTo>
                      <a:pt x="112" y="2551"/>
                      <a:pt x="1827" y="2813"/>
                      <a:pt x="4118" y="2813"/>
                    </a:cubicBezTo>
                    <a:cubicBezTo>
                      <a:pt x="5114" y="2813"/>
                      <a:pt x="6218" y="2763"/>
                      <a:pt x="7342" y="2661"/>
                    </a:cubicBezTo>
                    <a:cubicBezTo>
                      <a:pt x="11053" y="2322"/>
                      <a:pt x="13971" y="1492"/>
                      <a:pt x="13899" y="805"/>
                    </a:cubicBezTo>
                    <a:cubicBezTo>
                      <a:pt x="13856" y="406"/>
                      <a:pt x="12198" y="0"/>
                      <a:pt x="9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8"/>
              <p:cNvSpPr/>
              <p:nvPr/>
            </p:nvSpPr>
            <p:spPr>
              <a:xfrm>
                <a:off x="6849241" y="4419290"/>
                <a:ext cx="831219" cy="170471"/>
              </a:xfrm>
              <a:custGeom>
                <a:avLst/>
                <a:gdLst/>
                <a:ahLst/>
                <a:cxnLst/>
                <a:rect l="l" t="t" r="r" b="b"/>
                <a:pathLst>
                  <a:path w="13882" h="2847" extrusionOk="0">
                    <a:moveTo>
                      <a:pt x="9332" y="36"/>
                    </a:moveTo>
                    <a:cubicBezTo>
                      <a:pt x="12116" y="36"/>
                      <a:pt x="13793" y="438"/>
                      <a:pt x="13837" y="830"/>
                    </a:cubicBezTo>
                    <a:cubicBezTo>
                      <a:pt x="13846" y="902"/>
                      <a:pt x="13819" y="973"/>
                      <a:pt x="13748" y="1053"/>
                    </a:cubicBezTo>
                    <a:cubicBezTo>
                      <a:pt x="13231" y="1687"/>
                      <a:pt x="10519" y="2365"/>
                      <a:pt x="7289" y="2659"/>
                    </a:cubicBezTo>
                    <a:cubicBezTo>
                      <a:pt x="6151" y="2763"/>
                      <a:pt x="5050" y="2812"/>
                      <a:pt x="4064" y="2812"/>
                    </a:cubicBezTo>
                    <a:cubicBezTo>
                      <a:pt x="1758" y="2812"/>
                      <a:pt x="83" y="2544"/>
                      <a:pt x="45" y="2088"/>
                    </a:cubicBezTo>
                    <a:cubicBezTo>
                      <a:pt x="36" y="2017"/>
                      <a:pt x="63" y="1936"/>
                      <a:pt x="143" y="1856"/>
                    </a:cubicBezTo>
                    <a:cubicBezTo>
                      <a:pt x="688" y="1205"/>
                      <a:pt x="3471" y="366"/>
                      <a:pt x="7022" y="125"/>
                    </a:cubicBezTo>
                    <a:cubicBezTo>
                      <a:pt x="7851" y="63"/>
                      <a:pt x="8627" y="36"/>
                      <a:pt x="9332" y="36"/>
                    </a:cubicBezTo>
                    <a:close/>
                    <a:moveTo>
                      <a:pt x="9347" y="0"/>
                    </a:moveTo>
                    <a:cubicBezTo>
                      <a:pt x="8611" y="0"/>
                      <a:pt x="7828" y="28"/>
                      <a:pt x="7022" y="81"/>
                    </a:cubicBezTo>
                    <a:cubicBezTo>
                      <a:pt x="3462" y="331"/>
                      <a:pt x="661" y="1178"/>
                      <a:pt x="108" y="1829"/>
                    </a:cubicBezTo>
                    <a:cubicBezTo>
                      <a:pt x="36" y="1919"/>
                      <a:pt x="1" y="2008"/>
                      <a:pt x="1" y="2097"/>
                    </a:cubicBezTo>
                    <a:cubicBezTo>
                      <a:pt x="54" y="2605"/>
                      <a:pt x="1812" y="2846"/>
                      <a:pt x="4033" y="2846"/>
                    </a:cubicBezTo>
                    <a:cubicBezTo>
                      <a:pt x="5059" y="2846"/>
                      <a:pt x="6192" y="2793"/>
                      <a:pt x="7298" y="2695"/>
                    </a:cubicBezTo>
                    <a:cubicBezTo>
                      <a:pt x="10528" y="2400"/>
                      <a:pt x="13257" y="1713"/>
                      <a:pt x="13784" y="1071"/>
                    </a:cubicBezTo>
                    <a:cubicBezTo>
                      <a:pt x="13846" y="991"/>
                      <a:pt x="13882" y="902"/>
                      <a:pt x="13873" y="821"/>
                    </a:cubicBezTo>
                    <a:cubicBezTo>
                      <a:pt x="13846" y="554"/>
                      <a:pt x="13141" y="304"/>
                      <a:pt x="12000" y="152"/>
                    </a:cubicBezTo>
                    <a:cubicBezTo>
                      <a:pt x="11242" y="50"/>
                      <a:pt x="10337" y="0"/>
                      <a:pt x="9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8"/>
              <p:cNvSpPr/>
              <p:nvPr/>
            </p:nvSpPr>
            <p:spPr>
              <a:xfrm>
                <a:off x="7573580" y="4361988"/>
                <a:ext cx="87122" cy="43232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2" extrusionOk="0">
                    <a:moveTo>
                      <a:pt x="819" y="1"/>
                    </a:moveTo>
                    <a:cubicBezTo>
                      <a:pt x="598" y="1"/>
                      <a:pt x="369" y="47"/>
                      <a:pt x="215" y="137"/>
                    </a:cubicBezTo>
                    <a:cubicBezTo>
                      <a:pt x="135" y="181"/>
                      <a:pt x="54" y="244"/>
                      <a:pt x="27" y="342"/>
                    </a:cubicBezTo>
                    <a:cubicBezTo>
                      <a:pt x="1" y="458"/>
                      <a:pt x="81" y="574"/>
                      <a:pt x="188" y="636"/>
                    </a:cubicBezTo>
                    <a:cubicBezTo>
                      <a:pt x="295" y="699"/>
                      <a:pt x="420" y="708"/>
                      <a:pt x="536" y="717"/>
                    </a:cubicBezTo>
                    <a:cubicBezTo>
                      <a:pt x="600" y="719"/>
                      <a:pt x="666" y="722"/>
                      <a:pt x="732" y="722"/>
                    </a:cubicBezTo>
                    <a:cubicBezTo>
                      <a:pt x="904" y="722"/>
                      <a:pt x="1077" y="705"/>
                      <a:pt x="1232" y="627"/>
                    </a:cubicBezTo>
                    <a:cubicBezTo>
                      <a:pt x="1339" y="574"/>
                      <a:pt x="1446" y="476"/>
                      <a:pt x="1455" y="351"/>
                    </a:cubicBezTo>
                    <a:cubicBezTo>
                      <a:pt x="1455" y="217"/>
                      <a:pt x="1348" y="110"/>
                      <a:pt x="1232" y="65"/>
                    </a:cubicBezTo>
                    <a:cubicBezTo>
                      <a:pt x="1116" y="22"/>
                      <a:pt x="969" y="1"/>
                      <a:pt x="819" y="1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8"/>
              <p:cNvSpPr/>
              <p:nvPr/>
            </p:nvSpPr>
            <p:spPr>
              <a:xfrm>
                <a:off x="7572502" y="4360670"/>
                <a:ext cx="89277" cy="4586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66" extrusionOk="0">
                    <a:moveTo>
                      <a:pt x="842" y="42"/>
                    </a:moveTo>
                    <a:cubicBezTo>
                      <a:pt x="988" y="42"/>
                      <a:pt x="1130" y="62"/>
                      <a:pt x="1241" y="105"/>
                    </a:cubicBezTo>
                    <a:cubicBezTo>
                      <a:pt x="1348" y="141"/>
                      <a:pt x="1455" y="248"/>
                      <a:pt x="1446" y="373"/>
                    </a:cubicBezTo>
                    <a:cubicBezTo>
                      <a:pt x="1446" y="471"/>
                      <a:pt x="1366" y="569"/>
                      <a:pt x="1241" y="641"/>
                    </a:cubicBezTo>
                    <a:cubicBezTo>
                      <a:pt x="1095" y="710"/>
                      <a:pt x="935" y="726"/>
                      <a:pt x="766" y="726"/>
                    </a:cubicBezTo>
                    <a:cubicBezTo>
                      <a:pt x="697" y="726"/>
                      <a:pt x="626" y="723"/>
                      <a:pt x="554" y="721"/>
                    </a:cubicBezTo>
                    <a:cubicBezTo>
                      <a:pt x="429" y="712"/>
                      <a:pt x="313" y="694"/>
                      <a:pt x="215" y="641"/>
                    </a:cubicBezTo>
                    <a:cubicBezTo>
                      <a:pt x="117" y="587"/>
                      <a:pt x="37" y="480"/>
                      <a:pt x="63" y="364"/>
                    </a:cubicBezTo>
                    <a:cubicBezTo>
                      <a:pt x="81" y="293"/>
                      <a:pt x="144" y="230"/>
                      <a:pt x="242" y="168"/>
                    </a:cubicBezTo>
                    <a:cubicBezTo>
                      <a:pt x="392" y="87"/>
                      <a:pt x="622" y="42"/>
                      <a:pt x="842" y="42"/>
                    </a:cubicBezTo>
                    <a:close/>
                    <a:moveTo>
                      <a:pt x="840" y="1"/>
                    </a:moveTo>
                    <a:cubicBezTo>
                      <a:pt x="614" y="1"/>
                      <a:pt x="379" y="50"/>
                      <a:pt x="224" y="141"/>
                    </a:cubicBezTo>
                    <a:cubicBezTo>
                      <a:pt x="117" y="203"/>
                      <a:pt x="45" y="275"/>
                      <a:pt x="28" y="355"/>
                    </a:cubicBezTo>
                    <a:cubicBezTo>
                      <a:pt x="1" y="489"/>
                      <a:pt x="90" y="614"/>
                      <a:pt x="197" y="676"/>
                    </a:cubicBezTo>
                    <a:cubicBezTo>
                      <a:pt x="304" y="730"/>
                      <a:pt x="420" y="748"/>
                      <a:pt x="554" y="756"/>
                    </a:cubicBezTo>
                    <a:cubicBezTo>
                      <a:pt x="634" y="756"/>
                      <a:pt x="706" y="765"/>
                      <a:pt x="786" y="765"/>
                    </a:cubicBezTo>
                    <a:cubicBezTo>
                      <a:pt x="955" y="765"/>
                      <a:pt x="1116" y="739"/>
                      <a:pt x="1259" y="667"/>
                    </a:cubicBezTo>
                    <a:cubicBezTo>
                      <a:pt x="1393" y="596"/>
                      <a:pt x="1482" y="489"/>
                      <a:pt x="1491" y="373"/>
                    </a:cubicBezTo>
                    <a:cubicBezTo>
                      <a:pt x="1491" y="221"/>
                      <a:pt x="1375" y="114"/>
                      <a:pt x="1259" y="70"/>
                    </a:cubicBezTo>
                    <a:cubicBezTo>
                      <a:pt x="1141" y="23"/>
                      <a:pt x="992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8"/>
              <p:cNvSpPr/>
              <p:nvPr/>
            </p:nvSpPr>
            <p:spPr>
              <a:xfrm>
                <a:off x="7626990" y="4415458"/>
                <a:ext cx="31076" cy="16526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76" extrusionOk="0">
                    <a:moveTo>
                      <a:pt x="315" y="1"/>
                    </a:moveTo>
                    <a:cubicBezTo>
                      <a:pt x="275" y="1"/>
                      <a:pt x="234" y="6"/>
                      <a:pt x="188" y="11"/>
                    </a:cubicBezTo>
                    <a:cubicBezTo>
                      <a:pt x="108" y="11"/>
                      <a:pt x="1" y="65"/>
                      <a:pt x="10" y="145"/>
                    </a:cubicBezTo>
                    <a:cubicBezTo>
                      <a:pt x="10" y="207"/>
                      <a:pt x="72" y="243"/>
                      <a:pt x="135" y="261"/>
                    </a:cubicBezTo>
                    <a:cubicBezTo>
                      <a:pt x="171" y="271"/>
                      <a:pt x="211" y="276"/>
                      <a:pt x="250" y="276"/>
                    </a:cubicBezTo>
                    <a:cubicBezTo>
                      <a:pt x="278" y="276"/>
                      <a:pt x="305" y="273"/>
                      <a:pt x="331" y="270"/>
                    </a:cubicBezTo>
                    <a:cubicBezTo>
                      <a:pt x="384" y="261"/>
                      <a:pt x="438" y="234"/>
                      <a:pt x="474" y="198"/>
                    </a:cubicBezTo>
                    <a:cubicBezTo>
                      <a:pt x="509" y="154"/>
                      <a:pt x="518" y="91"/>
                      <a:pt x="474" y="47"/>
                    </a:cubicBezTo>
                    <a:cubicBezTo>
                      <a:pt x="456" y="29"/>
                      <a:pt x="429" y="20"/>
                      <a:pt x="402" y="11"/>
                    </a:cubicBezTo>
                    <a:cubicBezTo>
                      <a:pt x="372" y="3"/>
                      <a:pt x="344" y="1"/>
                      <a:pt x="315" y="1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8"/>
              <p:cNvSpPr/>
              <p:nvPr/>
            </p:nvSpPr>
            <p:spPr>
              <a:xfrm>
                <a:off x="7626451" y="4414380"/>
                <a:ext cx="32693" cy="1886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15" extrusionOk="0">
                    <a:moveTo>
                      <a:pt x="313" y="38"/>
                    </a:moveTo>
                    <a:cubicBezTo>
                      <a:pt x="340" y="38"/>
                      <a:pt x="376" y="38"/>
                      <a:pt x="411" y="47"/>
                    </a:cubicBezTo>
                    <a:cubicBezTo>
                      <a:pt x="429" y="56"/>
                      <a:pt x="456" y="65"/>
                      <a:pt x="474" y="83"/>
                    </a:cubicBezTo>
                    <a:cubicBezTo>
                      <a:pt x="500" y="109"/>
                      <a:pt x="500" y="163"/>
                      <a:pt x="474" y="198"/>
                    </a:cubicBezTo>
                    <a:cubicBezTo>
                      <a:pt x="438" y="243"/>
                      <a:pt x="376" y="261"/>
                      <a:pt x="331" y="270"/>
                    </a:cubicBezTo>
                    <a:cubicBezTo>
                      <a:pt x="305" y="274"/>
                      <a:pt x="278" y="276"/>
                      <a:pt x="251" y="276"/>
                    </a:cubicBezTo>
                    <a:cubicBezTo>
                      <a:pt x="214" y="276"/>
                      <a:pt x="179" y="271"/>
                      <a:pt x="153" y="261"/>
                    </a:cubicBezTo>
                    <a:cubicBezTo>
                      <a:pt x="72" y="234"/>
                      <a:pt x="37" y="207"/>
                      <a:pt x="37" y="163"/>
                    </a:cubicBezTo>
                    <a:cubicBezTo>
                      <a:pt x="37" y="145"/>
                      <a:pt x="45" y="127"/>
                      <a:pt x="54" y="109"/>
                    </a:cubicBezTo>
                    <a:cubicBezTo>
                      <a:pt x="90" y="65"/>
                      <a:pt x="153" y="47"/>
                      <a:pt x="197" y="47"/>
                    </a:cubicBezTo>
                    <a:cubicBezTo>
                      <a:pt x="242" y="38"/>
                      <a:pt x="277" y="38"/>
                      <a:pt x="313" y="38"/>
                    </a:cubicBezTo>
                    <a:close/>
                    <a:moveTo>
                      <a:pt x="325" y="1"/>
                    </a:moveTo>
                    <a:cubicBezTo>
                      <a:pt x="284" y="1"/>
                      <a:pt x="243" y="6"/>
                      <a:pt x="197" y="11"/>
                    </a:cubicBezTo>
                    <a:cubicBezTo>
                      <a:pt x="144" y="11"/>
                      <a:pt x="72" y="38"/>
                      <a:pt x="28" y="83"/>
                    </a:cubicBezTo>
                    <a:cubicBezTo>
                      <a:pt x="10" y="109"/>
                      <a:pt x="1" y="136"/>
                      <a:pt x="1" y="163"/>
                    </a:cubicBezTo>
                    <a:cubicBezTo>
                      <a:pt x="1" y="225"/>
                      <a:pt x="45" y="270"/>
                      <a:pt x="135" y="297"/>
                    </a:cubicBezTo>
                    <a:cubicBezTo>
                      <a:pt x="170" y="306"/>
                      <a:pt x="206" y="314"/>
                      <a:pt x="251" y="314"/>
                    </a:cubicBezTo>
                    <a:cubicBezTo>
                      <a:pt x="277" y="314"/>
                      <a:pt x="313" y="314"/>
                      <a:pt x="340" y="306"/>
                    </a:cubicBezTo>
                    <a:cubicBezTo>
                      <a:pt x="393" y="297"/>
                      <a:pt x="456" y="270"/>
                      <a:pt x="500" y="225"/>
                    </a:cubicBezTo>
                    <a:cubicBezTo>
                      <a:pt x="545" y="172"/>
                      <a:pt x="545" y="100"/>
                      <a:pt x="500" y="56"/>
                    </a:cubicBezTo>
                    <a:cubicBezTo>
                      <a:pt x="474" y="29"/>
                      <a:pt x="447" y="20"/>
                      <a:pt x="420" y="11"/>
                    </a:cubicBezTo>
                    <a:cubicBezTo>
                      <a:pt x="386" y="4"/>
                      <a:pt x="355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8"/>
              <p:cNvSpPr/>
              <p:nvPr/>
            </p:nvSpPr>
            <p:spPr>
              <a:xfrm>
                <a:off x="7694293" y="4383723"/>
                <a:ext cx="54010" cy="2389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99" extrusionOk="0">
                    <a:moveTo>
                      <a:pt x="542" y="0"/>
                    </a:moveTo>
                    <a:cubicBezTo>
                      <a:pt x="390" y="0"/>
                      <a:pt x="230" y="32"/>
                      <a:pt x="153" y="59"/>
                    </a:cubicBezTo>
                    <a:cubicBezTo>
                      <a:pt x="90" y="86"/>
                      <a:pt x="19" y="131"/>
                      <a:pt x="10" y="193"/>
                    </a:cubicBezTo>
                    <a:cubicBezTo>
                      <a:pt x="1" y="238"/>
                      <a:pt x="28" y="282"/>
                      <a:pt x="63" y="309"/>
                    </a:cubicBezTo>
                    <a:cubicBezTo>
                      <a:pt x="99" y="336"/>
                      <a:pt x="144" y="354"/>
                      <a:pt x="188" y="363"/>
                    </a:cubicBezTo>
                    <a:cubicBezTo>
                      <a:pt x="286" y="389"/>
                      <a:pt x="384" y="398"/>
                      <a:pt x="483" y="398"/>
                    </a:cubicBezTo>
                    <a:cubicBezTo>
                      <a:pt x="572" y="398"/>
                      <a:pt x="661" y="389"/>
                      <a:pt x="750" y="354"/>
                    </a:cubicBezTo>
                    <a:cubicBezTo>
                      <a:pt x="795" y="336"/>
                      <a:pt x="839" y="309"/>
                      <a:pt x="866" y="264"/>
                    </a:cubicBezTo>
                    <a:cubicBezTo>
                      <a:pt x="893" y="220"/>
                      <a:pt x="902" y="166"/>
                      <a:pt x="875" y="122"/>
                    </a:cubicBezTo>
                    <a:cubicBezTo>
                      <a:pt x="827" y="30"/>
                      <a:pt x="689" y="0"/>
                      <a:pt x="542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8"/>
              <p:cNvSpPr/>
              <p:nvPr/>
            </p:nvSpPr>
            <p:spPr>
              <a:xfrm>
                <a:off x="7693275" y="4382526"/>
                <a:ext cx="56105" cy="26166"/>
              </a:xfrm>
              <a:custGeom>
                <a:avLst/>
                <a:gdLst/>
                <a:ahLst/>
                <a:cxnLst/>
                <a:rect l="l" t="t" r="r" b="b"/>
                <a:pathLst>
                  <a:path w="937" h="437" extrusionOk="0">
                    <a:moveTo>
                      <a:pt x="562" y="35"/>
                    </a:moveTo>
                    <a:cubicBezTo>
                      <a:pt x="705" y="35"/>
                      <a:pt x="830" y="70"/>
                      <a:pt x="874" y="151"/>
                    </a:cubicBezTo>
                    <a:cubicBezTo>
                      <a:pt x="892" y="186"/>
                      <a:pt x="892" y="231"/>
                      <a:pt x="865" y="276"/>
                    </a:cubicBezTo>
                    <a:cubicBezTo>
                      <a:pt x="839" y="311"/>
                      <a:pt x="803" y="338"/>
                      <a:pt x="758" y="356"/>
                    </a:cubicBezTo>
                    <a:cubicBezTo>
                      <a:pt x="687" y="383"/>
                      <a:pt x="607" y="400"/>
                      <a:pt x="509" y="400"/>
                    </a:cubicBezTo>
                    <a:lnTo>
                      <a:pt x="500" y="400"/>
                    </a:lnTo>
                    <a:cubicBezTo>
                      <a:pt x="401" y="400"/>
                      <a:pt x="303" y="391"/>
                      <a:pt x="214" y="365"/>
                    </a:cubicBezTo>
                    <a:cubicBezTo>
                      <a:pt x="170" y="356"/>
                      <a:pt x="125" y="338"/>
                      <a:pt x="98" y="311"/>
                    </a:cubicBezTo>
                    <a:cubicBezTo>
                      <a:pt x="71" y="293"/>
                      <a:pt x="36" y="258"/>
                      <a:pt x="45" y="213"/>
                    </a:cubicBezTo>
                    <a:cubicBezTo>
                      <a:pt x="54" y="151"/>
                      <a:pt x="125" y="115"/>
                      <a:pt x="178" y="97"/>
                    </a:cubicBezTo>
                    <a:cubicBezTo>
                      <a:pt x="259" y="70"/>
                      <a:pt x="419" y="35"/>
                      <a:pt x="562" y="35"/>
                    </a:cubicBezTo>
                    <a:close/>
                    <a:moveTo>
                      <a:pt x="551" y="0"/>
                    </a:moveTo>
                    <a:cubicBezTo>
                      <a:pt x="400" y="0"/>
                      <a:pt x="244" y="31"/>
                      <a:pt x="161" y="61"/>
                    </a:cubicBezTo>
                    <a:cubicBezTo>
                      <a:pt x="71" y="97"/>
                      <a:pt x="9" y="151"/>
                      <a:pt x="9" y="213"/>
                    </a:cubicBezTo>
                    <a:cubicBezTo>
                      <a:pt x="0" y="258"/>
                      <a:pt x="27" y="311"/>
                      <a:pt x="71" y="347"/>
                    </a:cubicBezTo>
                    <a:cubicBezTo>
                      <a:pt x="107" y="374"/>
                      <a:pt x="161" y="391"/>
                      <a:pt x="205" y="400"/>
                    </a:cubicBezTo>
                    <a:cubicBezTo>
                      <a:pt x="303" y="427"/>
                      <a:pt x="401" y="436"/>
                      <a:pt x="500" y="436"/>
                    </a:cubicBezTo>
                    <a:lnTo>
                      <a:pt x="509" y="436"/>
                    </a:lnTo>
                    <a:cubicBezTo>
                      <a:pt x="616" y="436"/>
                      <a:pt x="696" y="418"/>
                      <a:pt x="776" y="391"/>
                    </a:cubicBezTo>
                    <a:cubicBezTo>
                      <a:pt x="830" y="365"/>
                      <a:pt x="865" y="329"/>
                      <a:pt x="892" y="293"/>
                    </a:cubicBezTo>
                    <a:cubicBezTo>
                      <a:pt x="928" y="240"/>
                      <a:pt x="937" y="177"/>
                      <a:pt x="910" y="133"/>
                    </a:cubicBezTo>
                    <a:cubicBezTo>
                      <a:pt x="855" y="33"/>
                      <a:pt x="706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8"/>
              <p:cNvSpPr/>
              <p:nvPr/>
            </p:nvSpPr>
            <p:spPr>
              <a:xfrm>
                <a:off x="7500948" y="4380729"/>
                <a:ext cx="18742" cy="1317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20" extrusionOk="0">
                    <a:moveTo>
                      <a:pt x="210" y="0"/>
                    </a:moveTo>
                    <a:cubicBezTo>
                      <a:pt x="196" y="0"/>
                      <a:pt x="182" y="4"/>
                      <a:pt x="170" y="11"/>
                    </a:cubicBezTo>
                    <a:lnTo>
                      <a:pt x="161" y="2"/>
                    </a:lnTo>
                    <a:cubicBezTo>
                      <a:pt x="116" y="11"/>
                      <a:pt x="63" y="20"/>
                      <a:pt x="36" y="56"/>
                    </a:cubicBezTo>
                    <a:cubicBezTo>
                      <a:pt x="0" y="100"/>
                      <a:pt x="0" y="154"/>
                      <a:pt x="36" y="190"/>
                    </a:cubicBezTo>
                    <a:cubicBezTo>
                      <a:pt x="54" y="207"/>
                      <a:pt x="72" y="207"/>
                      <a:pt x="99" y="216"/>
                    </a:cubicBezTo>
                    <a:cubicBezTo>
                      <a:pt x="110" y="219"/>
                      <a:pt x="121" y="220"/>
                      <a:pt x="133" y="220"/>
                    </a:cubicBezTo>
                    <a:cubicBezTo>
                      <a:pt x="169" y="220"/>
                      <a:pt x="208" y="210"/>
                      <a:pt x="241" y="190"/>
                    </a:cubicBezTo>
                    <a:cubicBezTo>
                      <a:pt x="286" y="163"/>
                      <a:pt x="313" y="109"/>
                      <a:pt x="295" y="56"/>
                    </a:cubicBezTo>
                    <a:cubicBezTo>
                      <a:pt x="282" y="23"/>
                      <a:pt x="246" y="0"/>
                      <a:pt x="210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8"/>
              <p:cNvSpPr/>
              <p:nvPr/>
            </p:nvSpPr>
            <p:spPr>
              <a:xfrm>
                <a:off x="7421910" y="4460786"/>
                <a:ext cx="87122" cy="36226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05" extrusionOk="0">
                    <a:moveTo>
                      <a:pt x="881" y="0"/>
                    </a:moveTo>
                    <a:cubicBezTo>
                      <a:pt x="590" y="0"/>
                      <a:pt x="271" y="69"/>
                      <a:pt x="80" y="235"/>
                    </a:cubicBezTo>
                    <a:cubicBezTo>
                      <a:pt x="54" y="262"/>
                      <a:pt x="27" y="298"/>
                      <a:pt x="18" y="333"/>
                    </a:cubicBezTo>
                    <a:cubicBezTo>
                      <a:pt x="0" y="387"/>
                      <a:pt x="27" y="440"/>
                      <a:pt x="63" y="485"/>
                    </a:cubicBezTo>
                    <a:cubicBezTo>
                      <a:pt x="107" y="521"/>
                      <a:pt x="152" y="539"/>
                      <a:pt x="205" y="556"/>
                    </a:cubicBezTo>
                    <a:cubicBezTo>
                      <a:pt x="317" y="591"/>
                      <a:pt x="432" y="604"/>
                      <a:pt x="549" y="604"/>
                    </a:cubicBezTo>
                    <a:cubicBezTo>
                      <a:pt x="702" y="604"/>
                      <a:pt x="856" y="582"/>
                      <a:pt x="1008" y="556"/>
                    </a:cubicBezTo>
                    <a:cubicBezTo>
                      <a:pt x="1124" y="530"/>
                      <a:pt x="1249" y="503"/>
                      <a:pt x="1338" y="423"/>
                    </a:cubicBezTo>
                    <a:cubicBezTo>
                      <a:pt x="1427" y="333"/>
                      <a:pt x="1454" y="173"/>
                      <a:pt x="1365" y="93"/>
                    </a:cubicBezTo>
                    <a:cubicBezTo>
                      <a:pt x="1329" y="66"/>
                      <a:pt x="1285" y="57"/>
                      <a:pt x="1240" y="39"/>
                    </a:cubicBezTo>
                    <a:cubicBezTo>
                      <a:pt x="1135" y="14"/>
                      <a:pt x="1011" y="0"/>
                      <a:pt x="881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8"/>
              <p:cNvSpPr/>
              <p:nvPr/>
            </p:nvSpPr>
            <p:spPr>
              <a:xfrm>
                <a:off x="7420832" y="4459588"/>
                <a:ext cx="87122" cy="38801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48" extrusionOk="0">
                    <a:moveTo>
                      <a:pt x="913" y="41"/>
                    </a:moveTo>
                    <a:cubicBezTo>
                      <a:pt x="1034" y="41"/>
                      <a:pt x="1150" y="53"/>
                      <a:pt x="1249" y="77"/>
                    </a:cubicBezTo>
                    <a:cubicBezTo>
                      <a:pt x="1294" y="95"/>
                      <a:pt x="1338" y="104"/>
                      <a:pt x="1365" y="130"/>
                    </a:cubicBezTo>
                    <a:cubicBezTo>
                      <a:pt x="1410" y="166"/>
                      <a:pt x="1419" y="211"/>
                      <a:pt x="1419" y="246"/>
                    </a:cubicBezTo>
                    <a:cubicBezTo>
                      <a:pt x="1419" y="309"/>
                      <a:pt x="1392" y="380"/>
                      <a:pt x="1347" y="425"/>
                    </a:cubicBezTo>
                    <a:cubicBezTo>
                      <a:pt x="1258" y="505"/>
                      <a:pt x="1142" y="532"/>
                      <a:pt x="1017" y="559"/>
                    </a:cubicBezTo>
                    <a:cubicBezTo>
                      <a:pt x="881" y="584"/>
                      <a:pt x="730" y="606"/>
                      <a:pt x="577" y="606"/>
                    </a:cubicBezTo>
                    <a:cubicBezTo>
                      <a:pt x="461" y="606"/>
                      <a:pt x="344" y="593"/>
                      <a:pt x="232" y="559"/>
                    </a:cubicBezTo>
                    <a:cubicBezTo>
                      <a:pt x="188" y="550"/>
                      <a:pt x="134" y="523"/>
                      <a:pt x="98" y="487"/>
                    </a:cubicBezTo>
                    <a:cubicBezTo>
                      <a:pt x="54" y="452"/>
                      <a:pt x="36" y="398"/>
                      <a:pt x="54" y="362"/>
                    </a:cubicBezTo>
                    <a:cubicBezTo>
                      <a:pt x="63" y="318"/>
                      <a:pt x="89" y="291"/>
                      <a:pt x="116" y="264"/>
                    </a:cubicBezTo>
                    <a:cubicBezTo>
                      <a:pt x="293" y="113"/>
                      <a:pt x="618" y="41"/>
                      <a:pt x="913" y="41"/>
                    </a:cubicBezTo>
                    <a:close/>
                    <a:moveTo>
                      <a:pt x="901" y="0"/>
                    </a:moveTo>
                    <a:cubicBezTo>
                      <a:pt x="603" y="0"/>
                      <a:pt x="277" y="75"/>
                      <a:pt x="89" y="237"/>
                    </a:cubicBezTo>
                    <a:cubicBezTo>
                      <a:pt x="63" y="264"/>
                      <a:pt x="27" y="300"/>
                      <a:pt x="9" y="353"/>
                    </a:cubicBezTo>
                    <a:cubicBezTo>
                      <a:pt x="0" y="407"/>
                      <a:pt x="18" y="469"/>
                      <a:pt x="72" y="514"/>
                    </a:cubicBezTo>
                    <a:cubicBezTo>
                      <a:pt x="116" y="559"/>
                      <a:pt x="170" y="576"/>
                      <a:pt x="223" y="594"/>
                    </a:cubicBezTo>
                    <a:cubicBezTo>
                      <a:pt x="330" y="630"/>
                      <a:pt x="455" y="648"/>
                      <a:pt x="571" y="648"/>
                    </a:cubicBezTo>
                    <a:cubicBezTo>
                      <a:pt x="723" y="648"/>
                      <a:pt x="883" y="621"/>
                      <a:pt x="1026" y="594"/>
                    </a:cubicBezTo>
                    <a:cubicBezTo>
                      <a:pt x="1151" y="568"/>
                      <a:pt x="1276" y="541"/>
                      <a:pt x="1365" y="452"/>
                    </a:cubicBezTo>
                    <a:cubicBezTo>
                      <a:pt x="1428" y="398"/>
                      <a:pt x="1454" y="318"/>
                      <a:pt x="1454" y="246"/>
                    </a:cubicBezTo>
                    <a:cubicBezTo>
                      <a:pt x="1454" y="184"/>
                      <a:pt x="1428" y="139"/>
                      <a:pt x="1392" y="104"/>
                    </a:cubicBezTo>
                    <a:cubicBezTo>
                      <a:pt x="1356" y="68"/>
                      <a:pt x="1303" y="59"/>
                      <a:pt x="1258" y="41"/>
                    </a:cubicBezTo>
                    <a:cubicBezTo>
                      <a:pt x="1153" y="14"/>
                      <a:pt x="1030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8"/>
              <p:cNvSpPr/>
              <p:nvPr/>
            </p:nvSpPr>
            <p:spPr>
              <a:xfrm>
                <a:off x="7743991" y="4404022"/>
                <a:ext cx="78020" cy="30478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09" extrusionOk="0">
                    <a:moveTo>
                      <a:pt x="878" y="0"/>
                    </a:moveTo>
                    <a:cubicBezTo>
                      <a:pt x="604" y="0"/>
                      <a:pt x="304" y="89"/>
                      <a:pt x="90" y="220"/>
                    </a:cubicBezTo>
                    <a:cubicBezTo>
                      <a:pt x="45" y="247"/>
                      <a:pt x="9" y="282"/>
                      <a:pt x="9" y="327"/>
                    </a:cubicBezTo>
                    <a:cubicBezTo>
                      <a:pt x="1" y="380"/>
                      <a:pt x="72" y="416"/>
                      <a:pt x="125" y="434"/>
                    </a:cubicBezTo>
                    <a:cubicBezTo>
                      <a:pt x="290" y="485"/>
                      <a:pt x="454" y="508"/>
                      <a:pt x="622" y="508"/>
                    </a:cubicBezTo>
                    <a:cubicBezTo>
                      <a:pt x="690" y="508"/>
                      <a:pt x="760" y="504"/>
                      <a:pt x="830" y="496"/>
                    </a:cubicBezTo>
                    <a:cubicBezTo>
                      <a:pt x="982" y="479"/>
                      <a:pt x="1151" y="434"/>
                      <a:pt x="1249" y="309"/>
                    </a:cubicBezTo>
                    <a:cubicBezTo>
                      <a:pt x="1285" y="264"/>
                      <a:pt x="1303" y="202"/>
                      <a:pt x="1285" y="148"/>
                    </a:cubicBezTo>
                    <a:cubicBezTo>
                      <a:pt x="1267" y="77"/>
                      <a:pt x="1187" y="41"/>
                      <a:pt x="1107" y="24"/>
                    </a:cubicBezTo>
                    <a:cubicBezTo>
                      <a:pt x="1034" y="7"/>
                      <a:pt x="957" y="0"/>
                      <a:pt x="878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8"/>
              <p:cNvSpPr/>
              <p:nvPr/>
            </p:nvSpPr>
            <p:spPr>
              <a:xfrm>
                <a:off x="7742913" y="4402824"/>
                <a:ext cx="80176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53" extrusionOk="0">
                    <a:moveTo>
                      <a:pt x="893" y="35"/>
                    </a:moveTo>
                    <a:cubicBezTo>
                      <a:pt x="973" y="35"/>
                      <a:pt x="1053" y="44"/>
                      <a:pt x="1125" y="61"/>
                    </a:cubicBezTo>
                    <a:cubicBezTo>
                      <a:pt x="1214" y="88"/>
                      <a:pt x="1267" y="124"/>
                      <a:pt x="1285" y="168"/>
                    </a:cubicBezTo>
                    <a:cubicBezTo>
                      <a:pt x="1303" y="231"/>
                      <a:pt x="1267" y="293"/>
                      <a:pt x="1250" y="311"/>
                    </a:cubicBezTo>
                    <a:cubicBezTo>
                      <a:pt x="1169" y="418"/>
                      <a:pt x="1044" y="481"/>
                      <a:pt x="839" y="499"/>
                    </a:cubicBezTo>
                    <a:cubicBezTo>
                      <a:pt x="774" y="506"/>
                      <a:pt x="708" y="510"/>
                      <a:pt x="641" y="510"/>
                    </a:cubicBezTo>
                    <a:cubicBezTo>
                      <a:pt x="477" y="510"/>
                      <a:pt x="310" y="487"/>
                      <a:pt x="152" y="436"/>
                    </a:cubicBezTo>
                    <a:cubicBezTo>
                      <a:pt x="117" y="427"/>
                      <a:pt x="45" y="400"/>
                      <a:pt x="45" y="347"/>
                    </a:cubicBezTo>
                    <a:cubicBezTo>
                      <a:pt x="45" y="302"/>
                      <a:pt x="81" y="276"/>
                      <a:pt x="117" y="258"/>
                    </a:cubicBezTo>
                    <a:cubicBezTo>
                      <a:pt x="340" y="115"/>
                      <a:pt x="634" y="35"/>
                      <a:pt x="893" y="35"/>
                    </a:cubicBezTo>
                    <a:close/>
                    <a:moveTo>
                      <a:pt x="897" y="1"/>
                    </a:moveTo>
                    <a:cubicBezTo>
                      <a:pt x="604" y="1"/>
                      <a:pt x="302" y="105"/>
                      <a:pt x="99" y="231"/>
                    </a:cubicBezTo>
                    <a:cubicBezTo>
                      <a:pt x="54" y="249"/>
                      <a:pt x="10" y="284"/>
                      <a:pt x="10" y="347"/>
                    </a:cubicBezTo>
                    <a:cubicBezTo>
                      <a:pt x="1" y="400"/>
                      <a:pt x="54" y="445"/>
                      <a:pt x="143" y="472"/>
                    </a:cubicBezTo>
                    <a:cubicBezTo>
                      <a:pt x="304" y="525"/>
                      <a:pt x="482" y="552"/>
                      <a:pt x="652" y="552"/>
                    </a:cubicBezTo>
                    <a:cubicBezTo>
                      <a:pt x="714" y="552"/>
                      <a:pt x="786" y="543"/>
                      <a:pt x="848" y="534"/>
                    </a:cubicBezTo>
                    <a:cubicBezTo>
                      <a:pt x="1053" y="516"/>
                      <a:pt x="1196" y="445"/>
                      <a:pt x="1276" y="338"/>
                    </a:cubicBezTo>
                    <a:cubicBezTo>
                      <a:pt x="1321" y="276"/>
                      <a:pt x="1339" y="213"/>
                      <a:pt x="1321" y="160"/>
                    </a:cubicBezTo>
                    <a:cubicBezTo>
                      <a:pt x="1303" y="97"/>
                      <a:pt x="1241" y="52"/>
                      <a:pt x="1134" y="26"/>
                    </a:cubicBezTo>
                    <a:cubicBezTo>
                      <a:pt x="1057" y="8"/>
                      <a:pt x="97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8"/>
              <p:cNvSpPr/>
              <p:nvPr/>
            </p:nvSpPr>
            <p:spPr>
              <a:xfrm>
                <a:off x="7753631" y="4476473"/>
                <a:ext cx="84427" cy="30478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509" extrusionOk="0">
                    <a:moveTo>
                      <a:pt x="1062" y="0"/>
                    </a:moveTo>
                    <a:cubicBezTo>
                      <a:pt x="776" y="0"/>
                      <a:pt x="446" y="9"/>
                      <a:pt x="196" y="187"/>
                    </a:cubicBezTo>
                    <a:cubicBezTo>
                      <a:pt x="152" y="214"/>
                      <a:pt x="0" y="339"/>
                      <a:pt x="36" y="491"/>
                    </a:cubicBezTo>
                    <a:cubicBezTo>
                      <a:pt x="36" y="500"/>
                      <a:pt x="45" y="509"/>
                      <a:pt x="54" y="509"/>
                    </a:cubicBezTo>
                    <a:cubicBezTo>
                      <a:pt x="63" y="509"/>
                      <a:pt x="71" y="500"/>
                      <a:pt x="71" y="491"/>
                    </a:cubicBezTo>
                    <a:cubicBezTo>
                      <a:pt x="45" y="384"/>
                      <a:pt x="134" y="277"/>
                      <a:pt x="214" y="214"/>
                    </a:cubicBezTo>
                    <a:cubicBezTo>
                      <a:pt x="464" y="45"/>
                      <a:pt x="785" y="36"/>
                      <a:pt x="1062" y="36"/>
                    </a:cubicBezTo>
                    <a:cubicBezTo>
                      <a:pt x="1142" y="36"/>
                      <a:pt x="1204" y="45"/>
                      <a:pt x="1267" y="71"/>
                    </a:cubicBezTo>
                    <a:cubicBezTo>
                      <a:pt x="1320" y="98"/>
                      <a:pt x="1374" y="161"/>
                      <a:pt x="1365" y="223"/>
                    </a:cubicBezTo>
                    <a:cubicBezTo>
                      <a:pt x="1356" y="232"/>
                      <a:pt x="1365" y="241"/>
                      <a:pt x="1374" y="241"/>
                    </a:cubicBezTo>
                    <a:cubicBezTo>
                      <a:pt x="1377" y="244"/>
                      <a:pt x="1379" y="245"/>
                      <a:pt x="1382" y="245"/>
                    </a:cubicBezTo>
                    <a:cubicBezTo>
                      <a:pt x="1388" y="245"/>
                      <a:pt x="1394" y="238"/>
                      <a:pt x="1401" y="232"/>
                    </a:cubicBezTo>
                    <a:cubicBezTo>
                      <a:pt x="1410" y="143"/>
                      <a:pt x="1347" y="71"/>
                      <a:pt x="1285" y="36"/>
                    </a:cubicBezTo>
                    <a:cubicBezTo>
                      <a:pt x="1213" y="9"/>
                      <a:pt x="1142" y="0"/>
                      <a:pt x="10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8"/>
              <p:cNvSpPr/>
              <p:nvPr/>
            </p:nvSpPr>
            <p:spPr>
              <a:xfrm>
                <a:off x="6779843" y="4513118"/>
                <a:ext cx="44908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95" extrusionOk="0">
                    <a:moveTo>
                      <a:pt x="500" y="39"/>
                    </a:moveTo>
                    <a:cubicBezTo>
                      <a:pt x="526" y="39"/>
                      <a:pt x="553" y="39"/>
                      <a:pt x="580" y="48"/>
                    </a:cubicBezTo>
                    <a:cubicBezTo>
                      <a:pt x="642" y="75"/>
                      <a:pt x="678" y="129"/>
                      <a:pt x="696" y="209"/>
                    </a:cubicBezTo>
                    <a:cubicBezTo>
                      <a:pt x="705" y="307"/>
                      <a:pt x="633" y="423"/>
                      <a:pt x="526" y="450"/>
                    </a:cubicBezTo>
                    <a:cubicBezTo>
                      <a:pt x="509" y="454"/>
                      <a:pt x="491" y="456"/>
                      <a:pt x="473" y="456"/>
                    </a:cubicBezTo>
                    <a:cubicBezTo>
                      <a:pt x="455" y="456"/>
                      <a:pt x="437" y="454"/>
                      <a:pt x="419" y="450"/>
                    </a:cubicBezTo>
                    <a:cubicBezTo>
                      <a:pt x="339" y="450"/>
                      <a:pt x="268" y="432"/>
                      <a:pt x="187" y="414"/>
                    </a:cubicBezTo>
                    <a:cubicBezTo>
                      <a:pt x="152" y="405"/>
                      <a:pt x="116" y="396"/>
                      <a:pt x="89" y="378"/>
                    </a:cubicBezTo>
                    <a:cubicBezTo>
                      <a:pt x="54" y="352"/>
                      <a:pt x="36" y="316"/>
                      <a:pt x="45" y="289"/>
                    </a:cubicBezTo>
                    <a:cubicBezTo>
                      <a:pt x="45" y="262"/>
                      <a:pt x="71" y="236"/>
                      <a:pt x="89" y="218"/>
                    </a:cubicBezTo>
                    <a:cubicBezTo>
                      <a:pt x="178" y="129"/>
                      <a:pt x="357" y="39"/>
                      <a:pt x="500" y="39"/>
                    </a:cubicBezTo>
                    <a:close/>
                    <a:moveTo>
                      <a:pt x="503" y="0"/>
                    </a:moveTo>
                    <a:cubicBezTo>
                      <a:pt x="342" y="0"/>
                      <a:pt x="145" y="108"/>
                      <a:pt x="62" y="191"/>
                    </a:cubicBezTo>
                    <a:cubicBezTo>
                      <a:pt x="36" y="209"/>
                      <a:pt x="9" y="244"/>
                      <a:pt x="9" y="289"/>
                    </a:cubicBezTo>
                    <a:cubicBezTo>
                      <a:pt x="0" y="334"/>
                      <a:pt x="27" y="378"/>
                      <a:pt x="62" y="405"/>
                    </a:cubicBezTo>
                    <a:cubicBezTo>
                      <a:pt x="98" y="432"/>
                      <a:pt x="143" y="441"/>
                      <a:pt x="178" y="450"/>
                    </a:cubicBezTo>
                    <a:cubicBezTo>
                      <a:pt x="259" y="476"/>
                      <a:pt x="339" y="485"/>
                      <a:pt x="410" y="494"/>
                    </a:cubicBezTo>
                    <a:lnTo>
                      <a:pt x="464" y="494"/>
                    </a:lnTo>
                    <a:cubicBezTo>
                      <a:pt x="491" y="494"/>
                      <a:pt x="509" y="494"/>
                      <a:pt x="535" y="485"/>
                    </a:cubicBezTo>
                    <a:cubicBezTo>
                      <a:pt x="660" y="459"/>
                      <a:pt x="749" y="325"/>
                      <a:pt x="732" y="200"/>
                    </a:cubicBezTo>
                    <a:cubicBezTo>
                      <a:pt x="714" y="102"/>
                      <a:pt x="669" y="39"/>
                      <a:pt x="589" y="13"/>
                    </a:cubicBezTo>
                    <a:cubicBezTo>
                      <a:pt x="562" y="4"/>
                      <a:pt x="533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8"/>
              <p:cNvSpPr/>
              <p:nvPr/>
            </p:nvSpPr>
            <p:spPr>
              <a:xfrm>
                <a:off x="6958218" y="4246783"/>
                <a:ext cx="177417" cy="143167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391" extrusionOk="0">
                    <a:moveTo>
                      <a:pt x="2945" y="0"/>
                    </a:moveTo>
                    <a:cubicBezTo>
                      <a:pt x="2936" y="0"/>
                      <a:pt x="2927" y="0"/>
                      <a:pt x="2918" y="9"/>
                    </a:cubicBezTo>
                    <a:cubicBezTo>
                      <a:pt x="2838" y="277"/>
                      <a:pt x="2650" y="517"/>
                      <a:pt x="2409" y="660"/>
                    </a:cubicBezTo>
                    <a:cubicBezTo>
                      <a:pt x="2249" y="758"/>
                      <a:pt x="2061" y="821"/>
                      <a:pt x="1883" y="883"/>
                    </a:cubicBezTo>
                    <a:cubicBezTo>
                      <a:pt x="1847" y="892"/>
                      <a:pt x="1821" y="910"/>
                      <a:pt x="1785" y="919"/>
                    </a:cubicBezTo>
                    <a:cubicBezTo>
                      <a:pt x="1143" y="1142"/>
                      <a:pt x="313" y="1570"/>
                      <a:pt x="1" y="2364"/>
                    </a:cubicBezTo>
                    <a:cubicBezTo>
                      <a:pt x="1" y="2382"/>
                      <a:pt x="1" y="2391"/>
                      <a:pt x="10" y="2391"/>
                    </a:cubicBezTo>
                    <a:lnTo>
                      <a:pt x="18" y="2391"/>
                    </a:lnTo>
                    <a:cubicBezTo>
                      <a:pt x="27" y="2391"/>
                      <a:pt x="36" y="2391"/>
                      <a:pt x="36" y="2382"/>
                    </a:cubicBezTo>
                    <a:cubicBezTo>
                      <a:pt x="340" y="1597"/>
                      <a:pt x="1160" y="1178"/>
                      <a:pt x="1794" y="955"/>
                    </a:cubicBezTo>
                    <a:cubicBezTo>
                      <a:pt x="1829" y="946"/>
                      <a:pt x="1865" y="928"/>
                      <a:pt x="1901" y="919"/>
                    </a:cubicBezTo>
                    <a:cubicBezTo>
                      <a:pt x="2079" y="856"/>
                      <a:pt x="2267" y="794"/>
                      <a:pt x="2427" y="696"/>
                    </a:cubicBezTo>
                    <a:cubicBezTo>
                      <a:pt x="2677" y="544"/>
                      <a:pt x="2864" y="294"/>
                      <a:pt x="2954" y="27"/>
                    </a:cubicBezTo>
                    <a:cubicBezTo>
                      <a:pt x="2962" y="9"/>
                      <a:pt x="2954" y="0"/>
                      <a:pt x="2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8"/>
              <p:cNvSpPr/>
              <p:nvPr/>
            </p:nvSpPr>
            <p:spPr>
              <a:xfrm>
                <a:off x="7951227" y="4199720"/>
                <a:ext cx="89277" cy="186518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15" extrusionOk="0">
                    <a:moveTo>
                      <a:pt x="19" y="1"/>
                    </a:moveTo>
                    <a:cubicBezTo>
                      <a:pt x="10" y="10"/>
                      <a:pt x="1" y="19"/>
                      <a:pt x="10" y="28"/>
                    </a:cubicBezTo>
                    <a:cubicBezTo>
                      <a:pt x="108" y="376"/>
                      <a:pt x="384" y="536"/>
                      <a:pt x="608" y="670"/>
                    </a:cubicBezTo>
                    <a:cubicBezTo>
                      <a:pt x="661" y="697"/>
                      <a:pt x="715" y="724"/>
                      <a:pt x="759" y="759"/>
                    </a:cubicBezTo>
                    <a:cubicBezTo>
                      <a:pt x="1000" y="929"/>
                      <a:pt x="1187" y="1116"/>
                      <a:pt x="1294" y="1321"/>
                    </a:cubicBezTo>
                    <a:cubicBezTo>
                      <a:pt x="1428" y="1571"/>
                      <a:pt x="1455" y="1848"/>
                      <a:pt x="1375" y="2080"/>
                    </a:cubicBezTo>
                    <a:cubicBezTo>
                      <a:pt x="1339" y="2187"/>
                      <a:pt x="1277" y="2285"/>
                      <a:pt x="1223" y="2383"/>
                    </a:cubicBezTo>
                    <a:cubicBezTo>
                      <a:pt x="1187" y="2445"/>
                      <a:pt x="1152" y="2499"/>
                      <a:pt x="1116" y="2561"/>
                    </a:cubicBezTo>
                    <a:cubicBezTo>
                      <a:pt x="1054" y="2677"/>
                      <a:pt x="973" y="2909"/>
                      <a:pt x="1071" y="3105"/>
                    </a:cubicBezTo>
                    <a:cubicBezTo>
                      <a:pt x="1071" y="3114"/>
                      <a:pt x="1080" y="3114"/>
                      <a:pt x="1089" y="3114"/>
                    </a:cubicBezTo>
                    <a:lnTo>
                      <a:pt x="1098" y="3114"/>
                    </a:lnTo>
                    <a:cubicBezTo>
                      <a:pt x="1107" y="3105"/>
                      <a:pt x="1107" y="3097"/>
                      <a:pt x="1107" y="3088"/>
                    </a:cubicBezTo>
                    <a:cubicBezTo>
                      <a:pt x="1009" y="2909"/>
                      <a:pt x="1098" y="2695"/>
                      <a:pt x="1152" y="2579"/>
                    </a:cubicBezTo>
                    <a:cubicBezTo>
                      <a:pt x="1178" y="2517"/>
                      <a:pt x="1214" y="2463"/>
                      <a:pt x="1250" y="2401"/>
                    </a:cubicBezTo>
                    <a:cubicBezTo>
                      <a:pt x="1312" y="2303"/>
                      <a:pt x="1375" y="2204"/>
                      <a:pt x="1410" y="2097"/>
                    </a:cubicBezTo>
                    <a:cubicBezTo>
                      <a:pt x="1491" y="1848"/>
                      <a:pt x="1464" y="1562"/>
                      <a:pt x="1330" y="1303"/>
                    </a:cubicBezTo>
                    <a:cubicBezTo>
                      <a:pt x="1214" y="1089"/>
                      <a:pt x="1027" y="902"/>
                      <a:pt x="777" y="724"/>
                    </a:cubicBezTo>
                    <a:cubicBezTo>
                      <a:pt x="732" y="697"/>
                      <a:pt x="679" y="670"/>
                      <a:pt x="625" y="634"/>
                    </a:cubicBezTo>
                    <a:cubicBezTo>
                      <a:pt x="411" y="509"/>
                      <a:pt x="144" y="349"/>
                      <a:pt x="45" y="19"/>
                    </a:cubicBezTo>
                    <a:cubicBezTo>
                      <a:pt x="37" y="10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8"/>
              <p:cNvSpPr/>
              <p:nvPr/>
            </p:nvSpPr>
            <p:spPr>
              <a:xfrm>
                <a:off x="6594463" y="4395759"/>
                <a:ext cx="73769" cy="91433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527" extrusionOk="0">
                    <a:moveTo>
                      <a:pt x="1196" y="1"/>
                    </a:moveTo>
                    <a:cubicBezTo>
                      <a:pt x="768" y="474"/>
                      <a:pt x="366" y="973"/>
                      <a:pt x="0" y="1500"/>
                    </a:cubicBezTo>
                    <a:cubicBezTo>
                      <a:pt x="0" y="1509"/>
                      <a:pt x="0" y="1518"/>
                      <a:pt x="9" y="1526"/>
                    </a:cubicBezTo>
                    <a:lnTo>
                      <a:pt x="18" y="1526"/>
                    </a:lnTo>
                    <a:cubicBezTo>
                      <a:pt x="27" y="1526"/>
                      <a:pt x="27" y="1526"/>
                      <a:pt x="36" y="1518"/>
                    </a:cubicBezTo>
                    <a:cubicBezTo>
                      <a:pt x="393" y="1000"/>
                      <a:pt x="794" y="501"/>
                      <a:pt x="1223" y="28"/>
                    </a:cubicBezTo>
                    <a:cubicBezTo>
                      <a:pt x="1232" y="19"/>
                      <a:pt x="1232" y="10"/>
                      <a:pt x="1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8"/>
              <p:cNvSpPr/>
              <p:nvPr/>
            </p:nvSpPr>
            <p:spPr>
              <a:xfrm>
                <a:off x="6610510" y="4363724"/>
                <a:ext cx="111133" cy="144844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419" extrusionOk="0">
                    <a:moveTo>
                      <a:pt x="1847" y="1"/>
                    </a:moveTo>
                    <a:cubicBezTo>
                      <a:pt x="1838" y="1"/>
                      <a:pt x="1820" y="1"/>
                      <a:pt x="1820" y="10"/>
                    </a:cubicBezTo>
                    <a:cubicBezTo>
                      <a:pt x="1187" y="777"/>
                      <a:pt x="580" y="1580"/>
                      <a:pt x="9" y="2392"/>
                    </a:cubicBezTo>
                    <a:cubicBezTo>
                      <a:pt x="0" y="2400"/>
                      <a:pt x="0" y="2409"/>
                      <a:pt x="9" y="2409"/>
                    </a:cubicBezTo>
                    <a:cubicBezTo>
                      <a:pt x="9" y="2418"/>
                      <a:pt x="18" y="2418"/>
                      <a:pt x="18" y="2418"/>
                    </a:cubicBezTo>
                    <a:cubicBezTo>
                      <a:pt x="27" y="2418"/>
                      <a:pt x="36" y="2418"/>
                      <a:pt x="36" y="2409"/>
                    </a:cubicBezTo>
                    <a:cubicBezTo>
                      <a:pt x="607" y="1598"/>
                      <a:pt x="1213" y="795"/>
                      <a:pt x="1847" y="27"/>
                    </a:cubicBezTo>
                    <a:cubicBezTo>
                      <a:pt x="1856" y="19"/>
                      <a:pt x="1847" y="10"/>
                      <a:pt x="18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8"/>
              <p:cNvSpPr/>
              <p:nvPr/>
            </p:nvSpPr>
            <p:spPr>
              <a:xfrm>
                <a:off x="6634521" y="4321510"/>
                <a:ext cx="152807" cy="20358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3400" extrusionOk="0">
                    <a:moveTo>
                      <a:pt x="2543" y="1"/>
                    </a:moveTo>
                    <a:cubicBezTo>
                      <a:pt x="2534" y="1"/>
                      <a:pt x="2516" y="1"/>
                      <a:pt x="2516" y="10"/>
                    </a:cubicBezTo>
                    <a:lnTo>
                      <a:pt x="9" y="3373"/>
                    </a:lnTo>
                    <a:cubicBezTo>
                      <a:pt x="0" y="3382"/>
                      <a:pt x="9" y="3391"/>
                      <a:pt x="18" y="3400"/>
                    </a:cubicBezTo>
                    <a:lnTo>
                      <a:pt x="36" y="3400"/>
                    </a:lnTo>
                    <a:lnTo>
                      <a:pt x="2543" y="28"/>
                    </a:lnTo>
                    <a:cubicBezTo>
                      <a:pt x="2552" y="19"/>
                      <a:pt x="2543" y="10"/>
                      <a:pt x="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8"/>
              <p:cNvSpPr/>
              <p:nvPr/>
            </p:nvSpPr>
            <p:spPr>
              <a:xfrm>
                <a:off x="6687393" y="4300314"/>
                <a:ext cx="164603" cy="20771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3469" extrusionOk="0">
                    <a:moveTo>
                      <a:pt x="2726" y="0"/>
                    </a:moveTo>
                    <a:cubicBezTo>
                      <a:pt x="2722" y="0"/>
                      <a:pt x="2717" y="3"/>
                      <a:pt x="2713" y="7"/>
                    </a:cubicBezTo>
                    <a:cubicBezTo>
                      <a:pt x="1740" y="1086"/>
                      <a:pt x="830" y="2237"/>
                      <a:pt x="1" y="3433"/>
                    </a:cubicBezTo>
                    <a:cubicBezTo>
                      <a:pt x="1" y="3442"/>
                      <a:pt x="1" y="3459"/>
                      <a:pt x="10" y="3459"/>
                    </a:cubicBezTo>
                    <a:cubicBezTo>
                      <a:pt x="10" y="3459"/>
                      <a:pt x="19" y="3468"/>
                      <a:pt x="19" y="3468"/>
                    </a:cubicBezTo>
                    <a:cubicBezTo>
                      <a:pt x="27" y="3468"/>
                      <a:pt x="27" y="3459"/>
                      <a:pt x="36" y="3459"/>
                    </a:cubicBezTo>
                    <a:cubicBezTo>
                      <a:pt x="857" y="2264"/>
                      <a:pt x="1767" y="1104"/>
                      <a:pt x="2739" y="34"/>
                    </a:cubicBezTo>
                    <a:cubicBezTo>
                      <a:pt x="2748" y="25"/>
                      <a:pt x="2748" y="16"/>
                      <a:pt x="2739" y="7"/>
                    </a:cubicBezTo>
                    <a:cubicBezTo>
                      <a:pt x="2735" y="3"/>
                      <a:pt x="2731" y="0"/>
                      <a:pt x="2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8"/>
              <p:cNvSpPr/>
              <p:nvPr/>
            </p:nvSpPr>
            <p:spPr>
              <a:xfrm>
                <a:off x="6771281" y="4292290"/>
                <a:ext cx="125024" cy="152688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550" extrusionOk="0">
                    <a:moveTo>
                      <a:pt x="2066" y="1"/>
                    </a:moveTo>
                    <a:cubicBezTo>
                      <a:pt x="2061" y="1"/>
                      <a:pt x="2057" y="3"/>
                      <a:pt x="2052" y="7"/>
                    </a:cubicBezTo>
                    <a:cubicBezTo>
                      <a:pt x="1356" y="828"/>
                      <a:pt x="660" y="1675"/>
                      <a:pt x="0" y="2514"/>
                    </a:cubicBezTo>
                    <a:cubicBezTo>
                      <a:pt x="0" y="2523"/>
                      <a:pt x="0" y="2541"/>
                      <a:pt x="9" y="2541"/>
                    </a:cubicBezTo>
                    <a:cubicBezTo>
                      <a:pt x="9" y="2550"/>
                      <a:pt x="18" y="2550"/>
                      <a:pt x="18" y="2550"/>
                    </a:cubicBezTo>
                    <a:cubicBezTo>
                      <a:pt x="27" y="2550"/>
                      <a:pt x="27" y="2541"/>
                      <a:pt x="36" y="2541"/>
                    </a:cubicBezTo>
                    <a:cubicBezTo>
                      <a:pt x="696" y="1693"/>
                      <a:pt x="1383" y="855"/>
                      <a:pt x="2079" y="34"/>
                    </a:cubicBezTo>
                    <a:cubicBezTo>
                      <a:pt x="2088" y="25"/>
                      <a:pt x="2088" y="16"/>
                      <a:pt x="2079" y="7"/>
                    </a:cubicBezTo>
                    <a:cubicBezTo>
                      <a:pt x="2074" y="3"/>
                      <a:pt x="2070" y="1"/>
                      <a:pt x="2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8"/>
              <p:cNvSpPr/>
              <p:nvPr/>
            </p:nvSpPr>
            <p:spPr>
              <a:xfrm>
                <a:off x="6831637" y="4290554"/>
                <a:ext cx="107420" cy="133587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231" extrusionOk="0">
                    <a:moveTo>
                      <a:pt x="1785" y="1"/>
                    </a:moveTo>
                    <a:cubicBezTo>
                      <a:pt x="1776" y="1"/>
                      <a:pt x="1767" y="1"/>
                      <a:pt x="1758" y="9"/>
                    </a:cubicBezTo>
                    <a:lnTo>
                      <a:pt x="0" y="2204"/>
                    </a:lnTo>
                    <a:cubicBezTo>
                      <a:pt x="0" y="2213"/>
                      <a:pt x="0" y="2222"/>
                      <a:pt x="9" y="2231"/>
                    </a:cubicBezTo>
                    <a:lnTo>
                      <a:pt x="18" y="2231"/>
                    </a:lnTo>
                    <a:cubicBezTo>
                      <a:pt x="27" y="2231"/>
                      <a:pt x="27" y="2231"/>
                      <a:pt x="36" y="2222"/>
                    </a:cubicBezTo>
                    <a:lnTo>
                      <a:pt x="1793" y="27"/>
                    </a:lnTo>
                    <a:cubicBezTo>
                      <a:pt x="1793" y="18"/>
                      <a:pt x="1793" y="9"/>
                      <a:pt x="1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8"/>
              <p:cNvSpPr/>
              <p:nvPr/>
            </p:nvSpPr>
            <p:spPr>
              <a:xfrm>
                <a:off x="6880797" y="4277321"/>
                <a:ext cx="109516" cy="132389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2211" extrusionOk="0">
                    <a:moveTo>
                      <a:pt x="1807" y="1"/>
                    </a:moveTo>
                    <a:cubicBezTo>
                      <a:pt x="1802" y="1"/>
                      <a:pt x="1798" y="3"/>
                      <a:pt x="1793" y="7"/>
                    </a:cubicBezTo>
                    <a:cubicBezTo>
                      <a:pt x="1178" y="712"/>
                      <a:pt x="580" y="1435"/>
                      <a:pt x="9" y="2175"/>
                    </a:cubicBezTo>
                    <a:cubicBezTo>
                      <a:pt x="0" y="2184"/>
                      <a:pt x="0" y="2193"/>
                      <a:pt x="9" y="2202"/>
                    </a:cubicBezTo>
                    <a:cubicBezTo>
                      <a:pt x="9" y="2202"/>
                      <a:pt x="18" y="2211"/>
                      <a:pt x="18" y="2211"/>
                    </a:cubicBezTo>
                    <a:cubicBezTo>
                      <a:pt x="27" y="2211"/>
                      <a:pt x="36" y="2202"/>
                      <a:pt x="36" y="2202"/>
                    </a:cubicBezTo>
                    <a:cubicBezTo>
                      <a:pt x="607" y="1462"/>
                      <a:pt x="1204" y="730"/>
                      <a:pt x="1829" y="34"/>
                    </a:cubicBezTo>
                    <a:cubicBezTo>
                      <a:pt x="1829" y="25"/>
                      <a:pt x="1829" y="16"/>
                      <a:pt x="1820" y="7"/>
                    </a:cubicBezTo>
                    <a:cubicBezTo>
                      <a:pt x="1816" y="3"/>
                      <a:pt x="1811" y="1"/>
                      <a:pt x="1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8"/>
              <p:cNvSpPr/>
              <p:nvPr/>
            </p:nvSpPr>
            <p:spPr>
              <a:xfrm>
                <a:off x="6926723" y="4257202"/>
                <a:ext cx="116522" cy="13915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324" extrusionOk="0">
                    <a:moveTo>
                      <a:pt x="1928" y="1"/>
                    </a:moveTo>
                    <a:cubicBezTo>
                      <a:pt x="1922" y="1"/>
                      <a:pt x="1916" y="7"/>
                      <a:pt x="1909" y="13"/>
                    </a:cubicBezTo>
                    <a:cubicBezTo>
                      <a:pt x="1303" y="790"/>
                      <a:pt x="660" y="1557"/>
                      <a:pt x="9" y="2288"/>
                    </a:cubicBezTo>
                    <a:cubicBezTo>
                      <a:pt x="0" y="2297"/>
                      <a:pt x="0" y="2315"/>
                      <a:pt x="9" y="2315"/>
                    </a:cubicBezTo>
                    <a:cubicBezTo>
                      <a:pt x="18" y="2324"/>
                      <a:pt x="18" y="2324"/>
                      <a:pt x="27" y="2324"/>
                    </a:cubicBezTo>
                    <a:cubicBezTo>
                      <a:pt x="27" y="2324"/>
                      <a:pt x="36" y="2324"/>
                      <a:pt x="36" y="2315"/>
                    </a:cubicBezTo>
                    <a:cubicBezTo>
                      <a:pt x="687" y="1575"/>
                      <a:pt x="1330" y="807"/>
                      <a:pt x="1936" y="31"/>
                    </a:cubicBezTo>
                    <a:cubicBezTo>
                      <a:pt x="1945" y="22"/>
                      <a:pt x="1945" y="13"/>
                      <a:pt x="1936" y="4"/>
                    </a:cubicBezTo>
                    <a:cubicBezTo>
                      <a:pt x="1934" y="2"/>
                      <a:pt x="1931" y="1"/>
                      <a:pt x="1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8"/>
              <p:cNvSpPr/>
              <p:nvPr/>
            </p:nvSpPr>
            <p:spPr>
              <a:xfrm>
                <a:off x="7039412" y="4260795"/>
                <a:ext cx="43351" cy="4850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10" extrusionOk="0">
                    <a:moveTo>
                      <a:pt x="701" y="0"/>
                    </a:moveTo>
                    <a:cubicBezTo>
                      <a:pt x="696" y="0"/>
                      <a:pt x="692" y="2"/>
                      <a:pt x="688" y="7"/>
                    </a:cubicBezTo>
                    <a:cubicBezTo>
                      <a:pt x="429" y="230"/>
                      <a:pt x="197" y="489"/>
                      <a:pt x="10" y="783"/>
                    </a:cubicBezTo>
                    <a:cubicBezTo>
                      <a:pt x="1" y="792"/>
                      <a:pt x="10" y="801"/>
                      <a:pt x="18" y="810"/>
                    </a:cubicBezTo>
                    <a:lnTo>
                      <a:pt x="27" y="810"/>
                    </a:lnTo>
                    <a:cubicBezTo>
                      <a:pt x="36" y="810"/>
                      <a:pt x="36" y="810"/>
                      <a:pt x="45" y="801"/>
                    </a:cubicBezTo>
                    <a:cubicBezTo>
                      <a:pt x="233" y="515"/>
                      <a:pt x="456" y="257"/>
                      <a:pt x="714" y="34"/>
                    </a:cubicBezTo>
                    <a:cubicBezTo>
                      <a:pt x="723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8"/>
              <p:cNvSpPr/>
              <p:nvPr/>
            </p:nvSpPr>
            <p:spPr>
              <a:xfrm>
                <a:off x="7086416" y="4248999"/>
                <a:ext cx="35867" cy="4484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49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8"/>
                    </a:cubicBezTo>
                    <a:cubicBezTo>
                      <a:pt x="384" y="249"/>
                      <a:pt x="197" y="489"/>
                      <a:pt x="1" y="712"/>
                    </a:cubicBezTo>
                    <a:cubicBezTo>
                      <a:pt x="1" y="721"/>
                      <a:pt x="1" y="739"/>
                      <a:pt x="10" y="739"/>
                    </a:cubicBezTo>
                    <a:cubicBezTo>
                      <a:pt x="10" y="748"/>
                      <a:pt x="10" y="748"/>
                      <a:pt x="19" y="748"/>
                    </a:cubicBezTo>
                    <a:cubicBezTo>
                      <a:pt x="27" y="748"/>
                      <a:pt x="27" y="739"/>
                      <a:pt x="36" y="739"/>
                    </a:cubicBezTo>
                    <a:cubicBezTo>
                      <a:pt x="224" y="507"/>
                      <a:pt x="411" y="275"/>
                      <a:pt x="589" y="34"/>
                    </a:cubicBezTo>
                    <a:cubicBezTo>
                      <a:pt x="598" y="25"/>
                      <a:pt x="598" y="8"/>
                      <a:pt x="589" y="8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8"/>
              <p:cNvSpPr/>
              <p:nvPr/>
            </p:nvSpPr>
            <p:spPr>
              <a:xfrm>
                <a:off x="7979010" y="4211096"/>
                <a:ext cx="18263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91" extrusionOk="0">
                    <a:moveTo>
                      <a:pt x="285" y="1"/>
                    </a:moveTo>
                    <a:cubicBezTo>
                      <a:pt x="280" y="1"/>
                      <a:pt x="273" y="3"/>
                      <a:pt x="268" y="7"/>
                    </a:cubicBezTo>
                    <a:cubicBezTo>
                      <a:pt x="170" y="114"/>
                      <a:pt x="81" y="230"/>
                      <a:pt x="1" y="364"/>
                    </a:cubicBezTo>
                    <a:cubicBezTo>
                      <a:pt x="1" y="373"/>
                      <a:pt x="1" y="382"/>
                      <a:pt x="10" y="391"/>
                    </a:cubicBezTo>
                    <a:lnTo>
                      <a:pt x="19" y="391"/>
                    </a:lnTo>
                    <a:cubicBezTo>
                      <a:pt x="28" y="391"/>
                      <a:pt x="36" y="391"/>
                      <a:pt x="36" y="382"/>
                    </a:cubicBezTo>
                    <a:cubicBezTo>
                      <a:pt x="108" y="257"/>
                      <a:pt x="197" y="132"/>
                      <a:pt x="295" y="34"/>
                    </a:cubicBezTo>
                    <a:cubicBezTo>
                      <a:pt x="304" y="25"/>
                      <a:pt x="304" y="7"/>
                      <a:pt x="295" y="7"/>
                    </a:cubicBezTo>
                    <a:cubicBezTo>
                      <a:pt x="295" y="3"/>
                      <a:pt x="291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8"/>
              <p:cNvSpPr/>
              <p:nvPr/>
            </p:nvSpPr>
            <p:spPr>
              <a:xfrm>
                <a:off x="8004638" y="4219120"/>
                <a:ext cx="27843" cy="3143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25" extrusionOk="0">
                    <a:moveTo>
                      <a:pt x="447" y="0"/>
                    </a:moveTo>
                    <a:cubicBezTo>
                      <a:pt x="443" y="0"/>
                      <a:pt x="438" y="3"/>
                      <a:pt x="438" y="7"/>
                    </a:cubicBezTo>
                    <a:lnTo>
                      <a:pt x="10" y="498"/>
                    </a:lnTo>
                    <a:cubicBezTo>
                      <a:pt x="1" y="507"/>
                      <a:pt x="1" y="516"/>
                      <a:pt x="10" y="524"/>
                    </a:cubicBezTo>
                    <a:lnTo>
                      <a:pt x="28" y="524"/>
                    </a:lnTo>
                    <a:cubicBezTo>
                      <a:pt x="28" y="524"/>
                      <a:pt x="37" y="524"/>
                      <a:pt x="37" y="516"/>
                    </a:cubicBezTo>
                    <a:lnTo>
                      <a:pt x="465" y="34"/>
                    </a:lnTo>
                    <a:cubicBezTo>
                      <a:pt x="465" y="25"/>
                      <a:pt x="465" y="16"/>
                      <a:pt x="456" y="7"/>
                    </a:cubicBezTo>
                    <a:cubicBezTo>
                      <a:pt x="456" y="3"/>
                      <a:pt x="451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8"/>
              <p:cNvSpPr/>
              <p:nvPr/>
            </p:nvSpPr>
            <p:spPr>
              <a:xfrm>
                <a:off x="8026014" y="4221635"/>
                <a:ext cx="43351" cy="5616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938" extrusionOk="0">
                    <a:moveTo>
                      <a:pt x="715" y="1"/>
                    </a:moveTo>
                    <a:cubicBezTo>
                      <a:pt x="706" y="1"/>
                      <a:pt x="697" y="1"/>
                      <a:pt x="688" y="10"/>
                    </a:cubicBezTo>
                    <a:cubicBezTo>
                      <a:pt x="500" y="197"/>
                      <a:pt x="135" y="679"/>
                      <a:pt x="1" y="911"/>
                    </a:cubicBezTo>
                    <a:cubicBezTo>
                      <a:pt x="1" y="920"/>
                      <a:pt x="1" y="929"/>
                      <a:pt x="10" y="937"/>
                    </a:cubicBezTo>
                    <a:lnTo>
                      <a:pt x="19" y="937"/>
                    </a:lnTo>
                    <a:cubicBezTo>
                      <a:pt x="28" y="937"/>
                      <a:pt x="28" y="937"/>
                      <a:pt x="37" y="929"/>
                    </a:cubicBezTo>
                    <a:cubicBezTo>
                      <a:pt x="170" y="697"/>
                      <a:pt x="527" y="224"/>
                      <a:pt x="715" y="28"/>
                    </a:cubicBezTo>
                    <a:cubicBezTo>
                      <a:pt x="723" y="28"/>
                      <a:pt x="723" y="10"/>
                      <a:pt x="7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8"/>
              <p:cNvSpPr/>
              <p:nvPr/>
            </p:nvSpPr>
            <p:spPr>
              <a:xfrm>
                <a:off x="8036732" y="4235167"/>
                <a:ext cx="68440" cy="8538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426" extrusionOk="0">
                    <a:moveTo>
                      <a:pt x="1120" y="0"/>
                    </a:moveTo>
                    <a:cubicBezTo>
                      <a:pt x="1115" y="0"/>
                      <a:pt x="1111" y="2"/>
                      <a:pt x="1106" y="7"/>
                    </a:cubicBezTo>
                    <a:cubicBezTo>
                      <a:pt x="705" y="444"/>
                      <a:pt x="339" y="908"/>
                      <a:pt x="0" y="1389"/>
                    </a:cubicBezTo>
                    <a:cubicBezTo>
                      <a:pt x="0" y="1398"/>
                      <a:pt x="0" y="1416"/>
                      <a:pt x="9" y="1416"/>
                    </a:cubicBezTo>
                    <a:cubicBezTo>
                      <a:pt x="9" y="1425"/>
                      <a:pt x="18" y="1425"/>
                      <a:pt x="18" y="1425"/>
                    </a:cubicBezTo>
                    <a:cubicBezTo>
                      <a:pt x="27" y="1425"/>
                      <a:pt x="27" y="1416"/>
                      <a:pt x="36" y="1416"/>
                    </a:cubicBezTo>
                    <a:cubicBezTo>
                      <a:pt x="366" y="934"/>
                      <a:pt x="741" y="462"/>
                      <a:pt x="1133" y="33"/>
                    </a:cubicBezTo>
                    <a:cubicBezTo>
                      <a:pt x="1142" y="25"/>
                      <a:pt x="1142" y="16"/>
                      <a:pt x="1133" y="7"/>
                    </a:cubicBezTo>
                    <a:cubicBezTo>
                      <a:pt x="1129" y="2"/>
                      <a:pt x="1124" y="0"/>
                      <a:pt x="1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8"/>
              <p:cNvSpPr/>
              <p:nvPr/>
            </p:nvSpPr>
            <p:spPr>
              <a:xfrm>
                <a:off x="8030325" y="4248340"/>
                <a:ext cx="106342" cy="140053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339" extrusionOk="0">
                    <a:moveTo>
                      <a:pt x="1767" y="1"/>
                    </a:moveTo>
                    <a:cubicBezTo>
                      <a:pt x="1758" y="1"/>
                      <a:pt x="1740" y="1"/>
                      <a:pt x="1740" y="10"/>
                    </a:cubicBezTo>
                    <a:cubicBezTo>
                      <a:pt x="1178" y="670"/>
                      <a:pt x="482" y="1589"/>
                      <a:pt x="9" y="2311"/>
                    </a:cubicBezTo>
                    <a:cubicBezTo>
                      <a:pt x="0" y="2320"/>
                      <a:pt x="0" y="2329"/>
                      <a:pt x="9" y="2329"/>
                    </a:cubicBezTo>
                    <a:cubicBezTo>
                      <a:pt x="18" y="2338"/>
                      <a:pt x="18" y="2338"/>
                      <a:pt x="27" y="2338"/>
                    </a:cubicBezTo>
                    <a:cubicBezTo>
                      <a:pt x="27" y="2338"/>
                      <a:pt x="36" y="2338"/>
                      <a:pt x="36" y="2329"/>
                    </a:cubicBezTo>
                    <a:cubicBezTo>
                      <a:pt x="518" y="1615"/>
                      <a:pt x="1213" y="688"/>
                      <a:pt x="1767" y="28"/>
                    </a:cubicBezTo>
                    <a:cubicBezTo>
                      <a:pt x="1775" y="28"/>
                      <a:pt x="1767" y="10"/>
                      <a:pt x="17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8"/>
              <p:cNvSpPr/>
              <p:nvPr/>
            </p:nvSpPr>
            <p:spPr>
              <a:xfrm>
                <a:off x="8061282" y="4265765"/>
                <a:ext cx="99936" cy="1316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199" extrusionOk="0">
                    <a:moveTo>
                      <a:pt x="1652" y="0"/>
                    </a:moveTo>
                    <a:cubicBezTo>
                      <a:pt x="1646" y="0"/>
                      <a:pt x="1639" y="7"/>
                      <a:pt x="1633" y="13"/>
                    </a:cubicBezTo>
                    <a:cubicBezTo>
                      <a:pt x="1098" y="664"/>
                      <a:pt x="491" y="1476"/>
                      <a:pt x="1" y="2172"/>
                    </a:cubicBezTo>
                    <a:cubicBezTo>
                      <a:pt x="1" y="2172"/>
                      <a:pt x="1" y="2190"/>
                      <a:pt x="10" y="2190"/>
                    </a:cubicBezTo>
                    <a:cubicBezTo>
                      <a:pt x="10" y="2199"/>
                      <a:pt x="10" y="2199"/>
                      <a:pt x="18" y="2199"/>
                    </a:cubicBezTo>
                    <a:cubicBezTo>
                      <a:pt x="27" y="2199"/>
                      <a:pt x="27" y="2190"/>
                      <a:pt x="36" y="2190"/>
                    </a:cubicBezTo>
                    <a:cubicBezTo>
                      <a:pt x="518" y="1494"/>
                      <a:pt x="1134" y="691"/>
                      <a:pt x="1669" y="31"/>
                    </a:cubicBezTo>
                    <a:cubicBezTo>
                      <a:pt x="1669" y="22"/>
                      <a:pt x="1669" y="13"/>
                      <a:pt x="1660" y="4"/>
                    </a:cubicBezTo>
                    <a:cubicBezTo>
                      <a:pt x="1657" y="2"/>
                      <a:pt x="1655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8"/>
              <p:cNvSpPr/>
              <p:nvPr/>
            </p:nvSpPr>
            <p:spPr>
              <a:xfrm>
                <a:off x="8113615" y="4288039"/>
                <a:ext cx="74847" cy="10035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676" extrusionOk="0">
                    <a:moveTo>
                      <a:pt x="1228" y="0"/>
                    </a:moveTo>
                    <a:cubicBezTo>
                      <a:pt x="1223" y="0"/>
                      <a:pt x="1219" y="2"/>
                      <a:pt x="1214" y="7"/>
                    </a:cubicBezTo>
                    <a:cubicBezTo>
                      <a:pt x="866" y="399"/>
                      <a:pt x="492" y="944"/>
                      <a:pt x="170" y="1416"/>
                    </a:cubicBezTo>
                    <a:cubicBezTo>
                      <a:pt x="117" y="1497"/>
                      <a:pt x="63" y="1568"/>
                      <a:pt x="10" y="1648"/>
                    </a:cubicBezTo>
                    <a:cubicBezTo>
                      <a:pt x="1" y="1657"/>
                      <a:pt x="10" y="1666"/>
                      <a:pt x="19" y="1666"/>
                    </a:cubicBezTo>
                    <a:cubicBezTo>
                      <a:pt x="19" y="1675"/>
                      <a:pt x="19" y="1675"/>
                      <a:pt x="28" y="1675"/>
                    </a:cubicBezTo>
                    <a:cubicBezTo>
                      <a:pt x="28" y="1675"/>
                      <a:pt x="37" y="1675"/>
                      <a:pt x="37" y="1666"/>
                    </a:cubicBezTo>
                    <a:cubicBezTo>
                      <a:pt x="90" y="1595"/>
                      <a:pt x="144" y="1515"/>
                      <a:pt x="197" y="1434"/>
                    </a:cubicBezTo>
                    <a:cubicBezTo>
                      <a:pt x="527" y="961"/>
                      <a:pt x="893" y="42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36" y="2"/>
                      <a:pt x="1232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8"/>
              <p:cNvSpPr/>
              <p:nvPr/>
            </p:nvSpPr>
            <p:spPr>
              <a:xfrm>
                <a:off x="7165514" y="5512713"/>
                <a:ext cx="221726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1063" extrusionOk="0">
                    <a:moveTo>
                      <a:pt x="3675" y="1"/>
                    </a:moveTo>
                    <a:cubicBezTo>
                      <a:pt x="3377" y="225"/>
                      <a:pt x="2971" y="333"/>
                      <a:pt x="2479" y="333"/>
                    </a:cubicBezTo>
                    <a:cubicBezTo>
                      <a:pt x="2441" y="333"/>
                      <a:pt x="2403" y="332"/>
                      <a:pt x="2364" y="331"/>
                    </a:cubicBezTo>
                    <a:cubicBezTo>
                      <a:pt x="2114" y="322"/>
                      <a:pt x="1865" y="295"/>
                      <a:pt x="1624" y="260"/>
                    </a:cubicBezTo>
                    <a:cubicBezTo>
                      <a:pt x="1410" y="233"/>
                      <a:pt x="1195" y="206"/>
                      <a:pt x="972" y="197"/>
                    </a:cubicBezTo>
                    <a:cubicBezTo>
                      <a:pt x="913" y="191"/>
                      <a:pt x="853" y="187"/>
                      <a:pt x="793" y="187"/>
                    </a:cubicBezTo>
                    <a:cubicBezTo>
                      <a:pt x="680" y="187"/>
                      <a:pt x="565" y="201"/>
                      <a:pt x="455" y="242"/>
                    </a:cubicBezTo>
                    <a:cubicBezTo>
                      <a:pt x="268" y="304"/>
                      <a:pt x="116" y="429"/>
                      <a:pt x="62" y="581"/>
                    </a:cubicBezTo>
                    <a:cubicBezTo>
                      <a:pt x="0" y="768"/>
                      <a:pt x="71" y="982"/>
                      <a:pt x="223" y="1062"/>
                    </a:cubicBezTo>
                    <a:lnTo>
                      <a:pt x="232" y="1062"/>
                    </a:lnTo>
                    <a:cubicBezTo>
                      <a:pt x="241" y="1062"/>
                      <a:pt x="250" y="1062"/>
                      <a:pt x="250" y="1053"/>
                    </a:cubicBezTo>
                    <a:cubicBezTo>
                      <a:pt x="259" y="1045"/>
                      <a:pt x="250" y="1036"/>
                      <a:pt x="241" y="1027"/>
                    </a:cubicBezTo>
                    <a:cubicBezTo>
                      <a:pt x="107" y="955"/>
                      <a:pt x="36" y="759"/>
                      <a:pt x="98" y="599"/>
                    </a:cubicBezTo>
                    <a:cubicBezTo>
                      <a:pt x="152" y="456"/>
                      <a:pt x="285" y="331"/>
                      <a:pt x="464" y="277"/>
                    </a:cubicBezTo>
                    <a:cubicBezTo>
                      <a:pt x="573" y="237"/>
                      <a:pt x="687" y="226"/>
                      <a:pt x="797" y="226"/>
                    </a:cubicBezTo>
                    <a:cubicBezTo>
                      <a:pt x="857" y="226"/>
                      <a:pt x="916" y="230"/>
                      <a:pt x="972" y="233"/>
                    </a:cubicBezTo>
                    <a:cubicBezTo>
                      <a:pt x="1187" y="242"/>
                      <a:pt x="1410" y="268"/>
                      <a:pt x="1615" y="295"/>
                    </a:cubicBezTo>
                    <a:cubicBezTo>
                      <a:pt x="1856" y="331"/>
                      <a:pt x="2114" y="358"/>
                      <a:pt x="2364" y="367"/>
                    </a:cubicBezTo>
                    <a:cubicBezTo>
                      <a:pt x="2416" y="369"/>
                      <a:pt x="2467" y="370"/>
                      <a:pt x="2518" y="370"/>
                    </a:cubicBezTo>
                    <a:cubicBezTo>
                      <a:pt x="3000" y="370"/>
                      <a:pt x="3394" y="255"/>
                      <a:pt x="3693" y="36"/>
                    </a:cubicBezTo>
                    <a:cubicBezTo>
                      <a:pt x="3702" y="28"/>
                      <a:pt x="3702" y="19"/>
                      <a:pt x="3702" y="10"/>
                    </a:cubicBezTo>
                    <a:cubicBezTo>
                      <a:pt x="3693" y="1"/>
                      <a:pt x="3684" y="1"/>
                      <a:pt x="3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8"/>
              <p:cNvSpPr/>
              <p:nvPr/>
            </p:nvSpPr>
            <p:spPr>
              <a:xfrm>
                <a:off x="7172400" y="5526725"/>
                <a:ext cx="35867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33" extrusionOk="0">
                    <a:moveTo>
                      <a:pt x="582" y="1"/>
                    </a:moveTo>
                    <a:cubicBezTo>
                      <a:pt x="576" y="1"/>
                      <a:pt x="572" y="3"/>
                      <a:pt x="572" y="8"/>
                    </a:cubicBezTo>
                    <a:cubicBezTo>
                      <a:pt x="376" y="195"/>
                      <a:pt x="188" y="391"/>
                      <a:pt x="10" y="605"/>
                    </a:cubicBezTo>
                    <a:cubicBezTo>
                      <a:pt x="1" y="614"/>
                      <a:pt x="1" y="623"/>
                      <a:pt x="10" y="632"/>
                    </a:cubicBezTo>
                    <a:lnTo>
                      <a:pt x="19" y="632"/>
                    </a:lnTo>
                    <a:cubicBezTo>
                      <a:pt x="28" y="632"/>
                      <a:pt x="37" y="632"/>
                      <a:pt x="37" y="623"/>
                    </a:cubicBezTo>
                    <a:cubicBezTo>
                      <a:pt x="215" y="418"/>
                      <a:pt x="402" y="222"/>
                      <a:pt x="599" y="34"/>
                    </a:cubicBezTo>
                    <a:cubicBezTo>
                      <a:pt x="599" y="26"/>
                      <a:pt x="599" y="17"/>
                      <a:pt x="599" y="8"/>
                    </a:cubicBezTo>
                    <a:cubicBezTo>
                      <a:pt x="594" y="3"/>
                      <a:pt x="588" y="1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8"/>
              <p:cNvSpPr/>
              <p:nvPr/>
            </p:nvSpPr>
            <p:spPr>
              <a:xfrm>
                <a:off x="7188986" y="5533671"/>
                <a:ext cx="40118" cy="4430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740" extrusionOk="0">
                    <a:moveTo>
                      <a:pt x="647" y="1"/>
                    </a:moveTo>
                    <a:cubicBezTo>
                      <a:pt x="643" y="1"/>
                      <a:pt x="638" y="3"/>
                      <a:pt x="634" y="8"/>
                    </a:cubicBezTo>
                    <a:lnTo>
                      <a:pt x="9" y="712"/>
                    </a:lnTo>
                    <a:cubicBezTo>
                      <a:pt x="1" y="721"/>
                      <a:pt x="1" y="730"/>
                      <a:pt x="9" y="739"/>
                    </a:cubicBezTo>
                    <a:lnTo>
                      <a:pt x="18" y="739"/>
                    </a:lnTo>
                    <a:cubicBezTo>
                      <a:pt x="27" y="739"/>
                      <a:pt x="27" y="739"/>
                      <a:pt x="36" y="730"/>
                    </a:cubicBezTo>
                    <a:lnTo>
                      <a:pt x="661" y="34"/>
                    </a:lnTo>
                    <a:cubicBezTo>
                      <a:pt x="670" y="25"/>
                      <a:pt x="670" y="17"/>
                      <a:pt x="661" y="8"/>
                    </a:cubicBezTo>
                    <a:cubicBezTo>
                      <a:pt x="656" y="3"/>
                      <a:pt x="652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8"/>
              <p:cNvSpPr/>
              <p:nvPr/>
            </p:nvSpPr>
            <p:spPr>
              <a:xfrm>
                <a:off x="7214075" y="5533551"/>
                <a:ext cx="48142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75" extrusionOk="0">
                    <a:moveTo>
                      <a:pt x="768" y="1"/>
                    </a:moveTo>
                    <a:cubicBezTo>
                      <a:pt x="500" y="268"/>
                      <a:pt x="251" y="554"/>
                      <a:pt x="1" y="839"/>
                    </a:cubicBezTo>
                    <a:cubicBezTo>
                      <a:pt x="1" y="848"/>
                      <a:pt x="1" y="866"/>
                      <a:pt x="10" y="866"/>
                    </a:cubicBezTo>
                    <a:cubicBezTo>
                      <a:pt x="10" y="875"/>
                      <a:pt x="10" y="875"/>
                      <a:pt x="19" y="875"/>
                    </a:cubicBezTo>
                    <a:cubicBezTo>
                      <a:pt x="28" y="875"/>
                      <a:pt x="28" y="875"/>
                      <a:pt x="37" y="866"/>
                    </a:cubicBezTo>
                    <a:cubicBezTo>
                      <a:pt x="277" y="581"/>
                      <a:pt x="536" y="295"/>
                      <a:pt x="795" y="27"/>
                    </a:cubicBezTo>
                    <a:cubicBezTo>
                      <a:pt x="804" y="27"/>
                      <a:pt x="804" y="10"/>
                      <a:pt x="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8"/>
              <p:cNvSpPr/>
              <p:nvPr/>
            </p:nvSpPr>
            <p:spPr>
              <a:xfrm>
                <a:off x="7242397" y="5538401"/>
                <a:ext cx="45986" cy="4754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94" extrusionOk="0">
                    <a:moveTo>
                      <a:pt x="732" y="0"/>
                    </a:moveTo>
                    <a:cubicBezTo>
                      <a:pt x="473" y="241"/>
                      <a:pt x="233" y="491"/>
                      <a:pt x="10" y="758"/>
                    </a:cubicBezTo>
                    <a:cubicBezTo>
                      <a:pt x="1" y="767"/>
                      <a:pt x="1" y="776"/>
                      <a:pt x="10" y="785"/>
                    </a:cubicBezTo>
                    <a:cubicBezTo>
                      <a:pt x="10" y="785"/>
                      <a:pt x="18" y="794"/>
                      <a:pt x="18" y="794"/>
                    </a:cubicBezTo>
                    <a:cubicBezTo>
                      <a:pt x="27" y="794"/>
                      <a:pt x="27" y="785"/>
                      <a:pt x="36" y="785"/>
                    </a:cubicBezTo>
                    <a:cubicBezTo>
                      <a:pt x="259" y="517"/>
                      <a:pt x="500" y="268"/>
                      <a:pt x="759" y="36"/>
                    </a:cubicBezTo>
                    <a:cubicBezTo>
                      <a:pt x="768" y="27"/>
                      <a:pt x="768" y="9"/>
                      <a:pt x="759" y="9"/>
                    </a:cubicBezTo>
                    <a:cubicBezTo>
                      <a:pt x="750" y="0"/>
                      <a:pt x="741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8"/>
              <p:cNvSpPr/>
              <p:nvPr/>
            </p:nvSpPr>
            <p:spPr>
              <a:xfrm>
                <a:off x="7265390" y="5541694"/>
                <a:ext cx="47603" cy="5071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47" extrusionOk="0">
                    <a:moveTo>
                      <a:pt x="772" y="1"/>
                    </a:moveTo>
                    <a:cubicBezTo>
                      <a:pt x="767" y="1"/>
                      <a:pt x="763" y="3"/>
                      <a:pt x="759" y="7"/>
                    </a:cubicBezTo>
                    <a:cubicBezTo>
                      <a:pt x="491" y="257"/>
                      <a:pt x="241" y="525"/>
                      <a:pt x="9" y="810"/>
                    </a:cubicBezTo>
                    <a:cubicBezTo>
                      <a:pt x="0" y="819"/>
                      <a:pt x="9" y="837"/>
                      <a:pt x="9" y="837"/>
                    </a:cubicBezTo>
                    <a:cubicBezTo>
                      <a:pt x="18" y="846"/>
                      <a:pt x="18" y="846"/>
                      <a:pt x="27" y="846"/>
                    </a:cubicBezTo>
                    <a:cubicBezTo>
                      <a:pt x="27" y="846"/>
                      <a:pt x="36" y="837"/>
                      <a:pt x="36" y="837"/>
                    </a:cubicBezTo>
                    <a:cubicBezTo>
                      <a:pt x="268" y="552"/>
                      <a:pt x="518" y="284"/>
                      <a:pt x="785" y="34"/>
                    </a:cubicBezTo>
                    <a:cubicBezTo>
                      <a:pt x="794" y="25"/>
                      <a:pt x="794" y="16"/>
                      <a:pt x="785" y="7"/>
                    </a:cubicBezTo>
                    <a:cubicBezTo>
                      <a:pt x="781" y="3"/>
                      <a:pt x="776" y="1"/>
                      <a:pt x="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8"/>
              <p:cNvSpPr/>
              <p:nvPr/>
            </p:nvSpPr>
            <p:spPr>
              <a:xfrm>
                <a:off x="7287305" y="5528761"/>
                <a:ext cx="61434" cy="6736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125" extrusionOk="0">
                    <a:moveTo>
                      <a:pt x="1026" y="0"/>
                    </a:moveTo>
                    <a:cubicBezTo>
                      <a:pt x="1017" y="0"/>
                      <a:pt x="999" y="0"/>
                      <a:pt x="999" y="9"/>
                    </a:cubicBezTo>
                    <a:lnTo>
                      <a:pt x="9" y="1098"/>
                    </a:lnTo>
                    <a:cubicBezTo>
                      <a:pt x="0" y="1107"/>
                      <a:pt x="0" y="1116"/>
                      <a:pt x="9" y="1124"/>
                    </a:cubicBezTo>
                    <a:lnTo>
                      <a:pt x="27" y="1124"/>
                    </a:lnTo>
                    <a:cubicBezTo>
                      <a:pt x="27" y="1124"/>
                      <a:pt x="36" y="1124"/>
                      <a:pt x="36" y="1116"/>
                    </a:cubicBezTo>
                    <a:lnTo>
                      <a:pt x="1026" y="27"/>
                    </a:lnTo>
                    <a:cubicBezTo>
                      <a:pt x="1026" y="18"/>
                      <a:pt x="1026" y="9"/>
                      <a:pt x="10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8"/>
              <p:cNvSpPr/>
              <p:nvPr/>
            </p:nvSpPr>
            <p:spPr>
              <a:xfrm>
                <a:off x="7313472" y="5518761"/>
                <a:ext cx="72152" cy="83769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399" extrusionOk="0">
                    <a:moveTo>
                      <a:pt x="1182" y="0"/>
                    </a:moveTo>
                    <a:cubicBezTo>
                      <a:pt x="1178" y="0"/>
                      <a:pt x="1173" y="2"/>
                      <a:pt x="1169" y="7"/>
                    </a:cubicBezTo>
                    <a:cubicBezTo>
                      <a:pt x="803" y="471"/>
                      <a:pt x="411" y="926"/>
                      <a:pt x="9" y="1363"/>
                    </a:cubicBezTo>
                    <a:cubicBezTo>
                      <a:pt x="0" y="1372"/>
                      <a:pt x="9" y="1390"/>
                      <a:pt x="9" y="1390"/>
                    </a:cubicBezTo>
                    <a:cubicBezTo>
                      <a:pt x="18" y="1399"/>
                      <a:pt x="18" y="1399"/>
                      <a:pt x="27" y="1399"/>
                    </a:cubicBezTo>
                    <a:cubicBezTo>
                      <a:pt x="27" y="1399"/>
                      <a:pt x="36" y="1399"/>
                      <a:pt x="36" y="1390"/>
                    </a:cubicBezTo>
                    <a:cubicBezTo>
                      <a:pt x="437" y="952"/>
                      <a:pt x="830" y="498"/>
                      <a:pt x="1196" y="34"/>
                    </a:cubicBezTo>
                    <a:cubicBezTo>
                      <a:pt x="1204" y="25"/>
                      <a:pt x="1204" y="16"/>
                      <a:pt x="1196" y="7"/>
                    </a:cubicBezTo>
                    <a:cubicBezTo>
                      <a:pt x="1191" y="2"/>
                      <a:pt x="1187" y="0"/>
                      <a:pt x="1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8"/>
              <p:cNvSpPr/>
              <p:nvPr/>
            </p:nvSpPr>
            <p:spPr>
              <a:xfrm>
                <a:off x="7357781" y="5521396"/>
                <a:ext cx="59877" cy="7311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221" extrusionOk="0">
                    <a:moveTo>
                      <a:pt x="977" y="1"/>
                    </a:moveTo>
                    <a:cubicBezTo>
                      <a:pt x="973" y="1"/>
                      <a:pt x="969" y="3"/>
                      <a:pt x="964" y="7"/>
                    </a:cubicBezTo>
                    <a:cubicBezTo>
                      <a:pt x="625" y="382"/>
                      <a:pt x="295" y="775"/>
                      <a:pt x="10" y="1194"/>
                    </a:cubicBezTo>
                    <a:cubicBezTo>
                      <a:pt x="1" y="1203"/>
                      <a:pt x="1" y="1212"/>
                      <a:pt x="10" y="1221"/>
                    </a:cubicBezTo>
                    <a:lnTo>
                      <a:pt x="18" y="1221"/>
                    </a:lnTo>
                    <a:cubicBezTo>
                      <a:pt x="27" y="1221"/>
                      <a:pt x="36" y="1221"/>
                      <a:pt x="36" y="1212"/>
                    </a:cubicBezTo>
                    <a:cubicBezTo>
                      <a:pt x="331" y="801"/>
                      <a:pt x="652" y="400"/>
                      <a:pt x="991" y="34"/>
                    </a:cubicBezTo>
                    <a:cubicBezTo>
                      <a:pt x="1000" y="25"/>
                      <a:pt x="1000" y="7"/>
                      <a:pt x="991" y="7"/>
                    </a:cubicBezTo>
                    <a:cubicBezTo>
                      <a:pt x="986" y="3"/>
                      <a:pt x="982" y="1"/>
                      <a:pt x="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8"/>
              <p:cNvSpPr/>
              <p:nvPr/>
            </p:nvSpPr>
            <p:spPr>
              <a:xfrm>
                <a:off x="7386103" y="5518581"/>
                <a:ext cx="5987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241" extrusionOk="0">
                    <a:moveTo>
                      <a:pt x="964" y="1"/>
                    </a:moveTo>
                    <a:cubicBezTo>
                      <a:pt x="607" y="376"/>
                      <a:pt x="286" y="777"/>
                      <a:pt x="9" y="1214"/>
                    </a:cubicBezTo>
                    <a:cubicBezTo>
                      <a:pt x="0" y="1223"/>
                      <a:pt x="0" y="1232"/>
                      <a:pt x="9" y="1241"/>
                    </a:cubicBezTo>
                    <a:lnTo>
                      <a:pt x="18" y="1241"/>
                    </a:lnTo>
                    <a:cubicBezTo>
                      <a:pt x="27" y="1241"/>
                      <a:pt x="36" y="1241"/>
                      <a:pt x="36" y="1232"/>
                    </a:cubicBezTo>
                    <a:cubicBezTo>
                      <a:pt x="313" y="804"/>
                      <a:pt x="634" y="402"/>
                      <a:pt x="991" y="28"/>
                    </a:cubicBezTo>
                    <a:cubicBezTo>
                      <a:pt x="1000" y="19"/>
                      <a:pt x="1000" y="10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8"/>
              <p:cNvSpPr/>
              <p:nvPr/>
            </p:nvSpPr>
            <p:spPr>
              <a:xfrm>
                <a:off x="7414425" y="5513372"/>
                <a:ext cx="60955" cy="7634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275" extrusionOk="0">
                    <a:moveTo>
                      <a:pt x="995" y="1"/>
                    </a:moveTo>
                    <a:cubicBezTo>
                      <a:pt x="990" y="1"/>
                      <a:pt x="986" y="3"/>
                      <a:pt x="982" y="8"/>
                    </a:cubicBezTo>
                    <a:cubicBezTo>
                      <a:pt x="625" y="391"/>
                      <a:pt x="295" y="811"/>
                      <a:pt x="9" y="1248"/>
                    </a:cubicBezTo>
                    <a:cubicBezTo>
                      <a:pt x="0" y="1257"/>
                      <a:pt x="0" y="1265"/>
                      <a:pt x="9" y="1274"/>
                    </a:cubicBezTo>
                    <a:lnTo>
                      <a:pt x="27" y="1274"/>
                    </a:lnTo>
                    <a:cubicBezTo>
                      <a:pt x="27" y="1274"/>
                      <a:pt x="36" y="1274"/>
                      <a:pt x="36" y="1265"/>
                    </a:cubicBezTo>
                    <a:cubicBezTo>
                      <a:pt x="321" y="828"/>
                      <a:pt x="651" y="418"/>
                      <a:pt x="1008" y="34"/>
                    </a:cubicBezTo>
                    <a:cubicBezTo>
                      <a:pt x="1017" y="25"/>
                      <a:pt x="1017" y="17"/>
                      <a:pt x="1008" y="8"/>
                    </a:cubicBezTo>
                    <a:cubicBezTo>
                      <a:pt x="1004" y="3"/>
                      <a:pt x="999" y="1"/>
                      <a:pt x="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8"/>
              <p:cNvSpPr/>
              <p:nvPr/>
            </p:nvSpPr>
            <p:spPr>
              <a:xfrm>
                <a:off x="7437897" y="5517324"/>
                <a:ext cx="58860" cy="8041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343" extrusionOk="0">
                    <a:moveTo>
                      <a:pt x="965" y="0"/>
                    </a:moveTo>
                    <a:cubicBezTo>
                      <a:pt x="959" y="0"/>
                      <a:pt x="953" y="7"/>
                      <a:pt x="946" y="13"/>
                    </a:cubicBezTo>
                    <a:cubicBezTo>
                      <a:pt x="652" y="450"/>
                      <a:pt x="331" y="887"/>
                      <a:pt x="1" y="1315"/>
                    </a:cubicBezTo>
                    <a:cubicBezTo>
                      <a:pt x="1" y="1324"/>
                      <a:pt x="1" y="1333"/>
                      <a:pt x="10" y="1342"/>
                    </a:cubicBezTo>
                    <a:lnTo>
                      <a:pt x="19" y="1342"/>
                    </a:lnTo>
                    <a:cubicBezTo>
                      <a:pt x="19" y="1342"/>
                      <a:pt x="28" y="1342"/>
                      <a:pt x="36" y="1333"/>
                    </a:cubicBezTo>
                    <a:cubicBezTo>
                      <a:pt x="358" y="914"/>
                      <a:pt x="679" y="477"/>
                      <a:pt x="982" y="31"/>
                    </a:cubicBezTo>
                    <a:cubicBezTo>
                      <a:pt x="982" y="22"/>
                      <a:pt x="982" y="13"/>
                      <a:pt x="973" y="4"/>
                    </a:cubicBezTo>
                    <a:cubicBezTo>
                      <a:pt x="971" y="1"/>
                      <a:pt x="968" y="0"/>
                      <a:pt x="9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8"/>
              <p:cNvSpPr/>
              <p:nvPr/>
            </p:nvSpPr>
            <p:spPr>
              <a:xfrm>
                <a:off x="7472626" y="5505588"/>
                <a:ext cx="65207" cy="8520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423" extrusionOk="0">
                    <a:moveTo>
                      <a:pt x="1072" y="0"/>
                    </a:moveTo>
                    <a:cubicBezTo>
                      <a:pt x="1066" y="0"/>
                      <a:pt x="1060" y="6"/>
                      <a:pt x="1053" y="13"/>
                    </a:cubicBezTo>
                    <a:cubicBezTo>
                      <a:pt x="705" y="468"/>
                      <a:pt x="349" y="932"/>
                      <a:pt x="10" y="1395"/>
                    </a:cubicBezTo>
                    <a:cubicBezTo>
                      <a:pt x="1" y="1404"/>
                      <a:pt x="10" y="1413"/>
                      <a:pt x="18" y="1422"/>
                    </a:cubicBezTo>
                    <a:lnTo>
                      <a:pt x="27" y="1422"/>
                    </a:lnTo>
                    <a:cubicBezTo>
                      <a:pt x="27" y="1422"/>
                      <a:pt x="36" y="1422"/>
                      <a:pt x="36" y="1413"/>
                    </a:cubicBezTo>
                    <a:cubicBezTo>
                      <a:pt x="384" y="949"/>
                      <a:pt x="732" y="486"/>
                      <a:pt x="1089" y="31"/>
                    </a:cubicBezTo>
                    <a:cubicBezTo>
                      <a:pt x="1089" y="22"/>
                      <a:pt x="1089" y="13"/>
                      <a:pt x="1080" y="4"/>
                    </a:cubicBezTo>
                    <a:cubicBezTo>
                      <a:pt x="1077" y="1"/>
                      <a:pt x="1075" y="0"/>
                      <a:pt x="10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8"/>
              <p:cNvSpPr/>
              <p:nvPr/>
            </p:nvSpPr>
            <p:spPr>
              <a:xfrm>
                <a:off x="7499331" y="5501816"/>
                <a:ext cx="69518" cy="91074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521" extrusionOk="0">
                    <a:moveTo>
                      <a:pt x="1144" y="1"/>
                    </a:moveTo>
                    <a:cubicBezTo>
                      <a:pt x="1137" y="1"/>
                      <a:pt x="1131" y="7"/>
                      <a:pt x="1125" y="13"/>
                    </a:cubicBezTo>
                    <a:lnTo>
                      <a:pt x="1" y="1494"/>
                    </a:lnTo>
                    <a:cubicBezTo>
                      <a:pt x="1" y="1503"/>
                      <a:pt x="1" y="1512"/>
                      <a:pt x="10" y="1521"/>
                    </a:cubicBezTo>
                    <a:lnTo>
                      <a:pt x="19" y="1521"/>
                    </a:lnTo>
                    <a:cubicBezTo>
                      <a:pt x="27" y="1521"/>
                      <a:pt x="27" y="1521"/>
                      <a:pt x="36" y="1512"/>
                    </a:cubicBezTo>
                    <a:lnTo>
                      <a:pt x="1151" y="31"/>
                    </a:lnTo>
                    <a:cubicBezTo>
                      <a:pt x="1160" y="22"/>
                      <a:pt x="1160" y="13"/>
                      <a:pt x="1151" y="4"/>
                    </a:cubicBezTo>
                    <a:cubicBezTo>
                      <a:pt x="1149" y="2"/>
                      <a:pt x="1146" y="1"/>
                      <a:pt x="1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8"/>
              <p:cNvSpPr/>
              <p:nvPr/>
            </p:nvSpPr>
            <p:spPr>
              <a:xfrm>
                <a:off x="7536216" y="5495648"/>
                <a:ext cx="66823" cy="91912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535" extrusionOk="0">
                    <a:moveTo>
                      <a:pt x="1080" y="0"/>
                    </a:moveTo>
                    <a:cubicBezTo>
                      <a:pt x="669" y="464"/>
                      <a:pt x="304" y="964"/>
                      <a:pt x="0" y="1508"/>
                    </a:cubicBezTo>
                    <a:cubicBezTo>
                      <a:pt x="0" y="1517"/>
                      <a:pt x="0" y="1526"/>
                      <a:pt x="9" y="1526"/>
                    </a:cubicBezTo>
                    <a:cubicBezTo>
                      <a:pt x="18" y="1535"/>
                      <a:pt x="18" y="1535"/>
                      <a:pt x="18" y="1535"/>
                    </a:cubicBezTo>
                    <a:cubicBezTo>
                      <a:pt x="27" y="1535"/>
                      <a:pt x="36" y="1526"/>
                      <a:pt x="36" y="1526"/>
                    </a:cubicBezTo>
                    <a:cubicBezTo>
                      <a:pt x="339" y="991"/>
                      <a:pt x="696" y="482"/>
                      <a:pt x="1106" y="27"/>
                    </a:cubicBezTo>
                    <a:cubicBezTo>
                      <a:pt x="1115" y="18"/>
                      <a:pt x="1115" y="9"/>
                      <a:pt x="1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8"/>
              <p:cNvSpPr/>
              <p:nvPr/>
            </p:nvSpPr>
            <p:spPr>
              <a:xfrm>
                <a:off x="7569328" y="5484391"/>
                <a:ext cx="68979" cy="88738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482" extrusionOk="0">
                    <a:moveTo>
                      <a:pt x="1142" y="1"/>
                    </a:moveTo>
                    <a:cubicBezTo>
                      <a:pt x="1133" y="1"/>
                      <a:pt x="1115" y="1"/>
                      <a:pt x="1115" y="10"/>
                    </a:cubicBezTo>
                    <a:cubicBezTo>
                      <a:pt x="723" y="474"/>
                      <a:pt x="348" y="956"/>
                      <a:pt x="0" y="1455"/>
                    </a:cubicBezTo>
                    <a:cubicBezTo>
                      <a:pt x="0" y="1464"/>
                      <a:pt x="0" y="1473"/>
                      <a:pt x="9" y="1482"/>
                    </a:cubicBezTo>
                    <a:lnTo>
                      <a:pt x="18" y="1482"/>
                    </a:lnTo>
                    <a:cubicBezTo>
                      <a:pt x="27" y="1482"/>
                      <a:pt x="27" y="1482"/>
                      <a:pt x="36" y="1473"/>
                    </a:cubicBezTo>
                    <a:cubicBezTo>
                      <a:pt x="384" y="982"/>
                      <a:pt x="750" y="492"/>
                      <a:pt x="1142" y="28"/>
                    </a:cubicBezTo>
                    <a:cubicBezTo>
                      <a:pt x="1151" y="19"/>
                      <a:pt x="1142" y="10"/>
                      <a:pt x="1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8"/>
              <p:cNvSpPr/>
              <p:nvPr/>
            </p:nvSpPr>
            <p:spPr>
              <a:xfrm>
                <a:off x="7596034" y="5479721"/>
                <a:ext cx="68440" cy="9340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560" extrusionOk="0">
                    <a:moveTo>
                      <a:pt x="1120" y="1"/>
                    </a:moveTo>
                    <a:cubicBezTo>
                      <a:pt x="1116" y="1"/>
                      <a:pt x="1111" y="3"/>
                      <a:pt x="1107" y="8"/>
                    </a:cubicBezTo>
                    <a:cubicBezTo>
                      <a:pt x="723" y="498"/>
                      <a:pt x="348" y="1016"/>
                      <a:pt x="9" y="1533"/>
                    </a:cubicBezTo>
                    <a:cubicBezTo>
                      <a:pt x="0" y="1542"/>
                      <a:pt x="0" y="1551"/>
                      <a:pt x="9" y="1560"/>
                    </a:cubicBezTo>
                    <a:lnTo>
                      <a:pt x="27" y="1560"/>
                    </a:lnTo>
                    <a:cubicBezTo>
                      <a:pt x="27" y="1560"/>
                      <a:pt x="36" y="1560"/>
                      <a:pt x="36" y="1551"/>
                    </a:cubicBezTo>
                    <a:cubicBezTo>
                      <a:pt x="384" y="1034"/>
                      <a:pt x="750" y="525"/>
                      <a:pt x="1142" y="34"/>
                    </a:cubicBezTo>
                    <a:cubicBezTo>
                      <a:pt x="1142" y="25"/>
                      <a:pt x="1142" y="17"/>
                      <a:pt x="1133" y="8"/>
                    </a:cubicBezTo>
                    <a:cubicBezTo>
                      <a:pt x="1129" y="3"/>
                      <a:pt x="1124" y="1"/>
                      <a:pt x="1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8"/>
              <p:cNvSpPr/>
              <p:nvPr/>
            </p:nvSpPr>
            <p:spPr>
              <a:xfrm>
                <a:off x="7616871" y="5476009"/>
                <a:ext cx="81793" cy="10298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720" extrusionOk="0">
                    <a:moveTo>
                      <a:pt x="1343" y="0"/>
                    </a:moveTo>
                    <a:cubicBezTo>
                      <a:pt x="1338" y="0"/>
                      <a:pt x="1334" y="3"/>
                      <a:pt x="1330" y="7"/>
                    </a:cubicBezTo>
                    <a:lnTo>
                      <a:pt x="9" y="1693"/>
                    </a:lnTo>
                    <a:cubicBezTo>
                      <a:pt x="0" y="1702"/>
                      <a:pt x="0" y="1711"/>
                      <a:pt x="9" y="1720"/>
                    </a:cubicBezTo>
                    <a:lnTo>
                      <a:pt x="18" y="1720"/>
                    </a:lnTo>
                    <a:cubicBezTo>
                      <a:pt x="27" y="1720"/>
                      <a:pt x="36" y="1720"/>
                      <a:pt x="36" y="1711"/>
                    </a:cubicBezTo>
                    <a:lnTo>
                      <a:pt x="1356" y="34"/>
                    </a:lnTo>
                    <a:cubicBezTo>
                      <a:pt x="1365" y="25"/>
                      <a:pt x="1365" y="16"/>
                      <a:pt x="1356" y="7"/>
                    </a:cubicBezTo>
                    <a:cubicBezTo>
                      <a:pt x="1352" y="3"/>
                      <a:pt x="1347" y="0"/>
                      <a:pt x="1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8"/>
              <p:cNvSpPr/>
              <p:nvPr/>
            </p:nvSpPr>
            <p:spPr>
              <a:xfrm>
                <a:off x="7655851" y="5466907"/>
                <a:ext cx="77002" cy="99816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667" extrusionOk="0">
                    <a:moveTo>
                      <a:pt x="1263" y="1"/>
                    </a:moveTo>
                    <a:cubicBezTo>
                      <a:pt x="1258" y="1"/>
                      <a:pt x="1254" y="3"/>
                      <a:pt x="1249" y="8"/>
                    </a:cubicBezTo>
                    <a:cubicBezTo>
                      <a:pt x="803" y="525"/>
                      <a:pt x="384" y="1069"/>
                      <a:pt x="1" y="1640"/>
                    </a:cubicBezTo>
                    <a:cubicBezTo>
                      <a:pt x="1" y="1649"/>
                      <a:pt x="1" y="1658"/>
                      <a:pt x="9" y="1667"/>
                    </a:cubicBezTo>
                    <a:lnTo>
                      <a:pt x="18" y="1667"/>
                    </a:lnTo>
                    <a:cubicBezTo>
                      <a:pt x="27" y="1667"/>
                      <a:pt x="27" y="1667"/>
                      <a:pt x="36" y="1658"/>
                    </a:cubicBezTo>
                    <a:cubicBezTo>
                      <a:pt x="411" y="1096"/>
                      <a:pt x="830" y="543"/>
                      <a:pt x="1276" y="34"/>
                    </a:cubicBezTo>
                    <a:cubicBezTo>
                      <a:pt x="1285" y="25"/>
                      <a:pt x="1285" y="8"/>
                      <a:pt x="1276" y="8"/>
                    </a:cubicBezTo>
                    <a:cubicBezTo>
                      <a:pt x="1272" y="3"/>
                      <a:pt x="1267" y="1"/>
                      <a:pt x="12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8"/>
              <p:cNvSpPr/>
              <p:nvPr/>
            </p:nvSpPr>
            <p:spPr>
              <a:xfrm>
                <a:off x="7685251" y="5457866"/>
                <a:ext cx="83349" cy="10993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836" extrusionOk="0">
                    <a:moveTo>
                      <a:pt x="1374" y="0"/>
                    </a:moveTo>
                    <a:cubicBezTo>
                      <a:pt x="1370" y="0"/>
                      <a:pt x="1365" y="2"/>
                      <a:pt x="1365" y="7"/>
                    </a:cubicBezTo>
                    <a:cubicBezTo>
                      <a:pt x="857" y="560"/>
                      <a:pt x="402" y="1167"/>
                      <a:pt x="9" y="1800"/>
                    </a:cubicBezTo>
                    <a:cubicBezTo>
                      <a:pt x="0" y="1809"/>
                      <a:pt x="9" y="1827"/>
                      <a:pt x="18" y="1827"/>
                    </a:cubicBezTo>
                    <a:cubicBezTo>
                      <a:pt x="18" y="1827"/>
                      <a:pt x="18" y="1836"/>
                      <a:pt x="27" y="1836"/>
                    </a:cubicBezTo>
                    <a:cubicBezTo>
                      <a:pt x="27" y="1836"/>
                      <a:pt x="36" y="1827"/>
                      <a:pt x="36" y="1827"/>
                    </a:cubicBezTo>
                    <a:cubicBezTo>
                      <a:pt x="428" y="1184"/>
                      <a:pt x="883" y="587"/>
                      <a:pt x="1392" y="34"/>
                    </a:cubicBezTo>
                    <a:cubicBezTo>
                      <a:pt x="1392" y="25"/>
                      <a:pt x="1392" y="16"/>
                      <a:pt x="1383" y="7"/>
                    </a:cubicBezTo>
                    <a:cubicBezTo>
                      <a:pt x="1383" y="2"/>
                      <a:pt x="1378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8"/>
              <p:cNvSpPr/>
              <p:nvPr/>
            </p:nvSpPr>
            <p:spPr>
              <a:xfrm>
                <a:off x="7726387" y="5448225"/>
                <a:ext cx="76404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792" extrusionOk="0">
                    <a:moveTo>
                      <a:pt x="1249" y="1"/>
                    </a:moveTo>
                    <a:cubicBezTo>
                      <a:pt x="1245" y="1"/>
                      <a:pt x="1240" y="3"/>
                      <a:pt x="1240" y="7"/>
                    </a:cubicBezTo>
                    <a:cubicBezTo>
                      <a:pt x="794" y="569"/>
                      <a:pt x="375" y="1158"/>
                      <a:pt x="0" y="1765"/>
                    </a:cubicBezTo>
                    <a:cubicBezTo>
                      <a:pt x="0" y="1774"/>
                      <a:pt x="0" y="1783"/>
                      <a:pt x="9" y="1791"/>
                    </a:cubicBezTo>
                    <a:lnTo>
                      <a:pt x="18" y="1791"/>
                    </a:lnTo>
                    <a:cubicBezTo>
                      <a:pt x="27" y="1791"/>
                      <a:pt x="27" y="1791"/>
                      <a:pt x="36" y="1783"/>
                    </a:cubicBezTo>
                    <a:cubicBezTo>
                      <a:pt x="410" y="1176"/>
                      <a:pt x="821" y="587"/>
                      <a:pt x="1267" y="34"/>
                    </a:cubicBezTo>
                    <a:cubicBezTo>
                      <a:pt x="1276" y="25"/>
                      <a:pt x="1267" y="16"/>
                      <a:pt x="1258" y="7"/>
                    </a:cubicBezTo>
                    <a:cubicBezTo>
                      <a:pt x="1258" y="3"/>
                      <a:pt x="1254" y="1"/>
                      <a:pt x="1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8"/>
              <p:cNvSpPr/>
              <p:nvPr/>
            </p:nvSpPr>
            <p:spPr>
              <a:xfrm>
                <a:off x="7773391" y="5439124"/>
                <a:ext cx="59877" cy="87002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453" extrusionOk="0">
                    <a:moveTo>
                      <a:pt x="977" y="1"/>
                    </a:moveTo>
                    <a:cubicBezTo>
                      <a:pt x="973" y="1"/>
                      <a:pt x="968" y="3"/>
                      <a:pt x="964" y="8"/>
                    </a:cubicBezTo>
                    <a:cubicBezTo>
                      <a:pt x="616" y="454"/>
                      <a:pt x="295" y="935"/>
                      <a:pt x="9" y="1426"/>
                    </a:cubicBezTo>
                    <a:cubicBezTo>
                      <a:pt x="0" y="1435"/>
                      <a:pt x="9" y="1444"/>
                      <a:pt x="18" y="1444"/>
                    </a:cubicBezTo>
                    <a:cubicBezTo>
                      <a:pt x="18" y="1453"/>
                      <a:pt x="18" y="1453"/>
                      <a:pt x="27" y="1453"/>
                    </a:cubicBezTo>
                    <a:cubicBezTo>
                      <a:pt x="27" y="1453"/>
                      <a:pt x="36" y="1444"/>
                      <a:pt x="45" y="1444"/>
                    </a:cubicBezTo>
                    <a:cubicBezTo>
                      <a:pt x="321" y="953"/>
                      <a:pt x="642" y="480"/>
                      <a:pt x="999" y="34"/>
                    </a:cubicBezTo>
                    <a:cubicBezTo>
                      <a:pt x="999" y="25"/>
                      <a:pt x="999" y="17"/>
                      <a:pt x="990" y="8"/>
                    </a:cubicBezTo>
                    <a:cubicBezTo>
                      <a:pt x="986" y="3"/>
                      <a:pt x="981" y="1"/>
                      <a:pt x="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8"/>
              <p:cNvSpPr/>
              <p:nvPr/>
            </p:nvSpPr>
            <p:spPr>
              <a:xfrm>
                <a:off x="7803270" y="5428346"/>
                <a:ext cx="65266" cy="9191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535" extrusionOk="0">
                    <a:moveTo>
                      <a:pt x="1080" y="0"/>
                    </a:moveTo>
                    <a:cubicBezTo>
                      <a:pt x="1071" y="0"/>
                      <a:pt x="1062" y="0"/>
                      <a:pt x="1053" y="9"/>
                    </a:cubicBezTo>
                    <a:cubicBezTo>
                      <a:pt x="688" y="482"/>
                      <a:pt x="331" y="991"/>
                      <a:pt x="10" y="1499"/>
                    </a:cubicBezTo>
                    <a:cubicBezTo>
                      <a:pt x="1" y="1508"/>
                      <a:pt x="10" y="1526"/>
                      <a:pt x="19" y="1526"/>
                    </a:cubicBezTo>
                    <a:cubicBezTo>
                      <a:pt x="19" y="1535"/>
                      <a:pt x="19" y="1535"/>
                      <a:pt x="28" y="1535"/>
                    </a:cubicBezTo>
                    <a:cubicBezTo>
                      <a:pt x="28" y="1535"/>
                      <a:pt x="36" y="1526"/>
                      <a:pt x="36" y="1526"/>
                    </a:cubicBezTo>
                    <a:cubicBezTo>
                      <a:pt x="367" y="1008"/>
                      <a:pt x="714" y="509"/>
                      <a:pt x="1089" y="27"/>
                    </a:cubicBezTo>
                    <a:cubicBezTo>
                      <a:pt x="1089" y="18"/>
                      <a:pt x="1089" y="9"/>
                      <a:pt x="10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8"/>
              <p:cNvSpPr/>
              <p:nvPr/>
            </p:nvSpPr>
            <p:spPr>
              <a:xfrm>
                <a:off x="7827879" y="5454093"/>
                <a:ext cx="47603" cy="6508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087" extrusionOk="0">
                    <a:moveTo>
                      <a:pt x="772" y="1"/>
                    </a:moveTo>
                    <a:cubicBezTo>
                      <a:pt x="767" y="1"/>
                      <a:pt x="763" y="3"/>
                      <a:pt x="758" y="7"/>
                    </a:cubicBezTo>
                    <a:cubicBezTo>
                      <a:pt x="491" y="337"/>
                      <a:pt x="232" y="694"/>
                      <a:pt x="0" y="1060"/>
                    </a:cubicBezTo>
                    <a:cubicBezTo>
                      <a:pt x="0" y="1069"/>
                      <a:pt x="0" y="1078"/>
                      <a:pt x="9" y="1087"/>
                    </a:cubicBezTo>
                    <a:lnTo>
                      <a:pt x="18" y="1087"/>
                    </a:lnTo>
                    <a:cubicBezTo>
                      <a:pt x="27" y="1087"/>
                      <a:pt x="27" y="1087"/>
                      <a:pt x="36" y="1078"/>
                    </a:cubicBezTo>
                    <a:cubicBezTo>
                      <a:pt x="268" y="712"/>
                      <a:pt x="518" y="364"/>
                      <a:pt x="785" y="34"/>
                    </a:cubicBezTo>
                    <a:cubicBezTo>
                      <a:pt x="794" y="25"/>
                      <a:pt x="794" y="7"/>
                      <a:pt x="785" y="7"/>
                    </a:cubicBezTo>
                    <a:cubicBezTo>
                      <a:pt x="781" y="3"/>
                      <a:pt x="776" y="1"/>
                      <a:pt x="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8"/>
              <p:cNvSpPr/>
              <p:nvPr/>
            </p:nvSpPr>
            <p:spPr>
              <a:xfrm>
                <a:off x="8031882" y="4558326"/>
                <a:ext cx="460518" cy="484409"/>
              </a:xfrm>
              <a:custGeom>
                <a:avLst/>
                <a:gdLst/>
                <a:ahLst/>
                <a:cxnLst/>
                <a:rect l="l" t="t" r="r" b="b"/>
                <a:pathLst>
                  <a:path w="7691" h="8090" extrusionOk="0">
                    <a:moveTo>
                      <a:pt x="6821" y="0"/>
                    </a:moveTo>
                    <a:cubicBezTo>
                      <a:pt x="6817" y="0"/>
                      <a:pt x="6812" y="2"/>
                      <a:pt x="6808" y="7"/>
                    </a:cubicBezTo>
                    <a:cubicBezTo>
                      <a:pt x="6799" y="7"/>
                      <a:pt x="6799" y="16"/>
                      <a:pt x="6799" y="25"/>
                    </a:cubicBezTo>
                    <a:cubicBezTo>
                      <a:pt x="7352" y="828"/>
                      <a:pt x="7655" y="1800"/>
                      <a:pt x="7646" y="2763"/>
                    </a:cubicBezTo>
                    <a:cubicBezTo>
                      <a:pt x="7646" y="3754"/>
                      <a:pt x="7334" y="4708"/>
                      <a:pt x="6772" y="5475"/>
                    </a:cubicBezTo>
                    <a:cubicBezTo>
                      <a:pt x="5988" y="6543"/>
                      <a:pt x="4673" y="7198"/>
                      <a:pt x="3375" y="7198"/>
                    </a:cubicBezTo>
                    <a:cubicBezTo>
                      <a:pt x="3285" y="7198"/>
                      <a:pt x="3195" y="7195"/>
                      <a:pt x="3105" y="7188"/>
                    </a:cubicBezTo>
                    <a:cubicBezTo>
                      <a:pt x="2891" y="7170"/>
                      <a:pt x="2677" y="7135"/>
                      <a:pt x="2463" y="7108"/>
                    </a:cubicBezTo>
                    <a:cubicBezTo>
                      <a:pt x="2172" y="7065"/>
                      <a:pt x="1870" y="7017"/>
                      <a:pt x="1570" y="7017"/>
                    </a:cubicBezTo>
                    <a:cubicBezTo>
                      <a:pt x="1493" y="7017"/>
                      <a:pt x="1416" y="7020"/>
                      <a:pt x="1339" y="7028"/>
                    </a:cubicBezTo>
                    <a:cubicBezTo>
                      <a:pt x="768" y="7081"/>
                      <a:pt x="108" y="7429"/>
                      <a:pt x="1" y="8063"/>
                    </a:cubicBezTo>
                    <a:cubicBezTo>
                      <a:pt x="1" y="8071"/>
                      <a:pt x="10" y="8080"/>
                      <a:pt x="19" y="8089"/>
                    </a:cubicBezTo>
                    <a:cubicBezTo>
                      <a:pt x="28" y="8089"/>
                      <a:pt x="37" y="8080"/>
                      <a:pt x="37" y="8071"/>
                    </a:cubicBezTo>
                    <a:cubicBezTo>
                      <a:pt x="144" y="7456"/>
                      <a:pt x="786" y="7117"/>
                      <a:pt x="1339" y="7063"/>
                    </a:cubicBezTo>
                    <a:cubicBezTo>
                      <a:pt x="1416" y="7056"/>
                      <a:pt x="1493" y="7053"/>
                      <a:pt x="1570" y="7053"/>
                    </a:cubicBezTo>
                    <a:cubicBezTo>
                      <a:pt x="1870" y="7053"/>
                      <a:pt x="2172" y="7101"/>
                      <a:pt x="2463" y="7144"/>
                    </a:cubicBezTo>
                    <a:cubicBezTo>
                      <a:pt x="2668" y="7170"/>
                      <a:pt x="2891" y="7206"/>
                      <a:pt x="3105" y="7224"/>
                    </a:cubicBezTo>
                    <a:cubicBezTo>
                      <a:pt x="3195" y="7230"/>
                      <a:pt x="3285" y="7233"/>
                      <a:pt x="3375" y="7233"/>
                    </a:cubicBezTo>
                    <a:cubicBezTo>
                      <a:pt x="4689" y="7233"/>
                      <a:pt x="6006" y="6571"/>
                      <a:pt x="6799" y="5502"/>
                    </a:cubicBezTo>
                    <a:cubicBezTo>
                      <a:pt x="7370" y="4726"/>
                      <a:pt x="7682" y="3754"/>
                      <a:pt x="7691" y="2763"/>
                    </a:cubicBezTo>
                    <a:cubicBezTo>
                      <a:pt x="7691" y="1800"/>
                      <a:pt x="7388" y="819"/>
                      <a:pt x="6834" y="7"/>
                    </a:cubicBezTo>
                    <a:cubicBezTo>
                      <a:pt x="6830" y="2"/>
                      <a:pt x="6826" y="0"/>
                      <a:pt x="6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8"/>
              <p:cNvSpPr/>
              <p:nvPr/>
            </p:nvSpPr>
            <p:spPr>
              <a:xfrm>
                <a:off x="8036732" y="4999503"/>
                <a:ext cx="42214" cy="50716"/>
              </a:xfrm>
              <a:custGeom>
                <a:avLst/>
                <a:gdLst/>
                <a:ahLst/>
                <a:cxnLst/>
                <a:rect l="l" t="t" r="r" b="b"/>
                <a:pathLst>
                  <a:path w="705" h="847" extrusionOk="0">
                    <a:moveTo>
                      <a:pt x="683" y="1"/>
                    </a:moveTo>
                    <a:cubicBezTo>
                      <a:pt x="678" y="1"/>
                      <a:pt x="674" y="3"/>
                      <a:pt x="669" y="8"/>
                    </a:cubicBezTo>
                    <a:cubicBezTo>
                      <a:pt x="446" y="266"/>
                      <a:pt x="223" y="534"/>
                      <a:pt x="9" y="811"/>
                    </a:cubicBezTo>
                    <a:cubicBezTo>
                      <a:pt x="0" y="819"/>
                      <a:pt x="9" y="837"/>
                      <a:pt x="9" y="837"/>
                    </a:cubicBezTo>
                    <a:cubicBezTo>
                      <a:pt x="18" y="846"/>
                      <a:pt x="18" y="846"/>
                      <a:pt x="27" y="846"/>
                    </a:cubicBezTo>
                    <a:cubicBezTo>
                      <a:pt x="27" y="846"/>
                      <a:pt x="36" y="837"/>
                      <a:pt x="36" y="837"/>
                    </a:cubicBezTo>
                    <a:cubicBezTo>
                      <a:pt x="250" y="561"/>
                      <a:pt x="473" y="293"/>
                      <a:pt x="705" y="34"/>
                    </a:cubicBezTo>
                    <a:cubicBezTo>
                      <a:pt x="705" y="25"/>
                      <a:pt x="705" y="8"/>
                      <a:pt x="696" y="8"/>
                    </a:cubicBezTo>
                    <a:cubicBezTo>
                      <a:pt x="692" y="3"/>
                      <a:pt x="687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8"/>
              <p:cNvSpPr/>
              <p:nvPr/>
            </p:nvSpPr>
            <p:spPr>
              <a:xfrm>
                <a:off x="8049546" y="4981780"/>
                <a:ext cx="66823" cy="86583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446" extrusionOk="0">
                    <a:moveTo>
                      <a:pt x="1107" y="0"/>
                    </a:moveTo>
                    <a:cubicBezTo>
                      <a:pt x="1098" y="0"/>
                      <a:pt x="1080" y="0"/>
                      <a:pt x="1080" y="9"/>
                    </a:cubicBezTo>
                    <a:lnTo>
                      <a:pt x="9" y="1419"/>
                    </a:lnTo>
                    <a:cubicBezTo>
                      <a:pt x="0" y="1428"/>
                      <a:pt x="0" y="1437"/>
                      <a:pt x="9" y="1446"/>
                    </a:cubicBezTo>
                    <a:lnTo>
                      <a:pt x="27" y="1446"/>
                    </a:lnTo>
                    <a:cubicBezTo>
                      <a:pt x="27" y="1446"/>
                      <a:pt x="36" y="1446"/>
                      <a:pt x="36" y="1437"/>
                    </a:cubicBezTo>
                    <a:lnTo>
                      <a:pt x="1107" y="27"/>
                    </a:lnTo>
                    <a:cubicBezTo>
                      <a:pt x="1115" y="18"/>
                      <a:pt x="1115" y="9"/>
                      <a:pt x="1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8"/>
              <p:cNvSpPr/>
              <p:nvPr/>
            </p:nvSpPr>
            <p:spPr>
              <a:xfrm>
                <a:off x="8067150" y="4985672"/>
                <a:ext cx="73769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11" extrusionOk="0">
                    <a:moveTo>
                      <a:pt x="1210" y="0"/>
                    </a:moveTo>
                    <a:cubicBezTo>
                      <a:pt x="1205" y="0"/>
                      <a:pt x="1201" y="2"/>
                      <a:pt x="1196" y="7"/>
                    </a:cubicBezTo>
                    <a:cubicBezTo>
                      <a:pt x="795" y="551"/>
                      <a:pt x="393" y="1113"/>
                      <a:pt x="10" y="1684"/>
                    </a:cubicBezTo>
                    <a:cubicBezTo>
                      <a:pt x="1" y="1693"/>
                      <a:pt x="10" y="1702"/>
                      <a:pt x="19" y="1711"/>
                    </a:cubicBezTo>
                    <a:lnTo>
                      <a:pt x="28" y="1711"/>
                    </a:lnTo>
                    <a:cubicBezTo>
                      <a:pt x="28" y="1711"/>
                      <a:pt x="36" y="1711"/>
                      <a:pt x="45" y="1702"/>
                    </a:cubicBezTo>
                    <a:cubicBezTo>
                      <a:pt x="420" y="1140"/>
                      <a:pt x="821" y="578"/>
                      <a:pt x="1232" y="25"/>
                    </a:cubicBezTo>
                    <a:cubicBezTo>
                      <a:pt x="1232" y="25"/>
                      <a:pt x="1232" y="7"/>
                      <a:pt x="1223" y="7"/>
                    </a:cubicBezTo>
                    <a:cubicBezTo>
                      <a:pt x="1218" y="2"/>
                      <a:pt x="1214" y="0"/>
                      <a:pt x="1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8"/>
              <p:cNvSpPr/>
              <p:nvPr/>
            </p:nvSpPr>
            <p:spPr>
              <a:xfrm>
                <a:off x="8087448" y="4985672"/>
                <a:ext cx="85565" cy="12005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005" extrusionOk="0">
                    <a:moveTo>
                      <a:pt x="1410" y="0"/>
                    </a:moveTo>
                    <a:cubicBezTo>
                      <a:pt x="1406" y="0"/>
                      <a:pt x="1401" y="2"/>
                      <a:pt x="1401" y="7"/>
                    </a:cubicBezTo>
                    <a:cubicBezTo>
                      <a:pt x="893" y="622"/>
                      <a:pt x="420" y="1291"/>
                      <a:pt x="10" y="1978"/>
                    </a:cubicBezTo>
                    <a:cubicBezTo>
                      <a:pt x="1" y="1987"/>
                      <a:pt x="1" y="1996"/>
                      <a:pt x="10" y="2005"/>
                    </a:cubicBezTo>
                    <a:lnTo>
                      <a:pt x="19" y="2005"/>
                    </a:lnTo>
                    <a:cubicBezTo>
                      <a:pt x="28" y="2005"/>
                      <a:pt x="36" y="2005"/>
                      <a:pt x="36" y="1996"/>
                    </a:cubicBezTo>
                    <a:cubicBezTo>
                      <a:pt x="456" y="1309"/>
                      <a:pt x="920" y="649"/>
                      <a:pt x="1428" y="33"/>
                    </a:cubicBezTo>
                    <a:cubicBezTo>
                      <a:pt x="1428" y="25"/>
                      <a:pt x="1428" y="7"/>
                      <a:pt x="1419" y="7"/>
                    </a:cubicBezTo>
                    <a:cubicBezTo>
                      <a:pt x="1419" y="2"/>
                      <a:pt x="1415" y="0"/>
                      <a:pt x="1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8"/>
              <p:cNvSpPr/>
              <p:nvPr/>
            </p:nvSpPr>
            <p:spPr>
              <a:xfrm>
                <a:off x="8112597" y="4991360"/>
                <a:ext cx="79637" cy="11436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910" extrusionOk="0">
                    <a:moveTo>
                      <a:pt x="1320" y="1"/>
                    </a:moveTo>
                    <a:cubicBezTo>
                      <a:pt x="1311" y="1"/>
                      <a:pt x="1302" y="1"/>
                      <a:pt x="1294" y="10"/>
                    </a:cubicBezTo>
                    <a:cubicBezTo>
                      <a:pt x="812" y="590"/>
                      <a:pt x="375" y="1223"/>
                      <a:pt x="0" y="1883"/>
                    </a:cubicBezTo>
                    <a:cubicBezTo>
                      <a:pt x="0" y="1892"/>
                      <a:pt x="0" y="1901"/>
                      <a:pt x="9" y="1901"/>
                    </a:cubicBezTo>
                    <a:cubicBezTo>
                      <a:pt x="9" y="1910"/>
                      <a:pt x="18" y="1910"/>
                      <a:pt x="18" y="1910"/>
                    </a:cubicBezTo>
                    <a:cubicBezTo>
                      <a:pt x="27" y="1910"/>
                      <a:pt x="36" y="1901"/>
                      <a:pt x="36" y="1901"/>
                    </a:cubicBezTo>
                    <a:cubicBezTo>
                      <a:pt x="410" y="1241"/>
                      <a:pt x="839" y="616"/>
                      <a:pt x="1320" y="28"/>
                    </a:cubicBezTo>
                    <a:cubicBezTo>
                      <a:pt x="1329" y="19"/>
                      <a:pt x="1329" y="10"/>
                      <a:pt x="1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8"/>
              <p:cNvSpPr/>
              <p:nvPr/>
            </p:nvSpPr>
            <p:spPr>
              <a:xfrm>
                <a:off x="8132895" y="4985133"/>
                <a:ext cx="92451" cy="13448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246" extrusionOk="0">
                    <a:moveTo>
                      <a:pt x="1518" y="0"/>
                    </a:moveTo>
                    <a:cubicBezTo>
                      <a:pt x="1512" y="0"/>
                      <a:pt x="1508" y="2"/>
                      <a:pt x="1508" y="7"/>
                    </a:cubicBezTo>
                    <a:cubicBezTo>
                      <a:pt x="963" y="712"/>
                      <a:pt x="464" y="1452"/>
                      <a:pt x="9" y="2219"/>
                    </a:cubicBezTo>
                    <a:cubicBezTo>
                      <a:pt x="0" y="2228"/>
                      <a:pt x="0" y="2237"/>
                      <a:pt x="9" y="2237"/>
                    </a:cubicBezTo>
                    <a:cubicBezTo>
                      <a:pt x="18" y="2246"/>
                      <a:pt x="18" y="2246"/>
                      <a:pt x="18" y="2246"/>
                    </a:cubicBezTo>
                    <a:cubicBezTo>
                      <a:pt x="27" y="2246"/>
                      <a:pt x="36" y="2237"/>
                      <a:pt x="36" y="2237"/>
                    </a:cubicBezTo>
                    <a:cubicBezTo>
                      <a:pt x="491" y="1479"/>
                      <a:pt x="999" y="738"/>
                      <a:pt x="1534" y="34"/>
                    </a:cubicBezTo>
                    <a:cubicBezTo>
                      <a:pt x="1543" y="25"/>
                      <a:pt x="1534" y="16"/>
                      <a:pt x="1534" y="7"/>
                    </a:cubicBezTo>
                    <a:cubicBezTo>
                      <a:pt x="1530" y="2"/>
                      <a:pt x="1523" y="0"/>
                      <a:pt x="1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8"/>
              <p:cNvSpPr/>
              <p:nvPr/>
            </p:nvSpPr>
            <p:spPr>
              <a:xfrm>
                <a:off x="8164391" y="4987648"/>
                <a:ext cx="85505" cy="12454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080" extrusionOk="0">
                    <a:moveTo>
                      <a:pt x="1419" y="0"/>
                    </a:moveTo>
                    <a:cubicBezTo>
                      <a:pt x="1410" y="0"/>
                      <a:pt x="1401" y="0"/>
                      <a:pt x="1392" y="9"/>
                    </a:cubicBezTo>
                    <a:cubicBezTo>
                      <a:pt x="901" y="661"/>
                      <a:pt x="429" y="1348"/>
                      <a:pt x="9" y="2052"/>
                    </a:cubicBezTo>
                    <a:cubicBezTo>
                      <a:pt x="0" y="2061"/>
                      <a:pt x="9" y="2070"/>
                      <a:pt x="18" y="2079"/>
                    </a:cubicBezTo>
                    <a:lnTo>
                      <a:pt x="27" y="2079"/>
                    </a:lnTo>
                    <a:cubicBezTo>
                      <a:pt x="27" y="2079"/>
                      <a:pt x="36" y="2079"/>
                      <a:pt x="36" y="2070"/>
                    </a:cubicBezTo>
                    <a:cubicBezTo>
                      <a:pt x="464" y="1374"/>
                      <a:pt x="928" y="687"/>
                      <a:pt x="1419" y="27"/>
                    </a:cubicBezTo>
                    <a:cubicBezTo>
                      <a:pt x="1428" y="18"/>
                      <a:pt x="1428" y="9"/>
                      <a:pt x="1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8"/>
              <p:cNvSpPr/>
              <p:nvPr/>
            </p:nvSpPr>
            <p:spPr>
              <a:xfrm>
                <a:off x="8188402" y="4989264"/>
                <a:ext cx="90355" cy="13143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195" extrusionOk="0">
                    <a:moveTo>
                      <a:pt x="1500" y="0"/>
                    </a:moveTo>
                    <a:cubicBezTo>
                      <a:pt x="1491" y="0"/>
                      <a:pt x="1482" y="0"/>
                      <a:pt x="1473" y="9"/>
                    </a:cubicBezTo>
                    <a:cubicBezTo>
                      <a:pt x="964" y="705"/>
                      <a:pt x="465" y="1428"/>
                      <a:pt x="10" y="2168"/>
                    </a:cubicBezTo>
                    <a:cubicBezTo>
                      <a:pt x="1" y="2177"/>
                      <a:pt x="10" y="2186"/>
                      <a:pt x="19" y="2186"/>
                    </a:cubicBezTo>
                    <a:cubicBezTo>
                      <a:pt x="19" y="2195"/>
                      <a:pt x="19" y="2195"/>
                      <a:pt x="28" y="2195"/>
                    </a:cubicBezTo>
                    <a:cubicBezTo>
                      <a:pt x="28" y="2195"/>
                      <a:pt x="36" y="2186"/>
                      <a:pt x="36" y="2186"/>
                    </a:cubicBezTo>
                    <a:cubicBezTo>
                      <a:pt x="500" y="1454"/>
                      <a:pt x="991" y="723"/>
                      <a:pt x="1508" y="27"/>
                    </a:cubicBezTo>
                    <a:cubicBezTo>
                      <a:pt x="1508" y="18"/>
                      <a:pt x="1508" y="9"/>
                      <a:pt x="1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8"/>
              <p:cNvSpPr/>
              <p:nvPr/>
            </p:nvSpPr>
            <p:spPr>
              <a:xfrm>
                <a:off x="8219957" y="4981361"/>
                <a:ext cx="86583" cy="130832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85" extrusionOk="0">
                    <a:moveTo>
                      <a:pt x="1423" y="1"/>
                    </a:moveTo>
                    <a:cubicBezTo>
                      <a:pt x="1419" y="1"/>
                      <a:pt x="1414" y="3"/>
                      <a:pt x="1410" y="7"/>
                    </a:cubicBezTo>
                    <a:cubicBezTo>
                      <a:pt x="883" y="685"/>
                      <a:pt x="411" y="1408"/>
                      <a:pt x="0" y="2157"/>
                    </a:cubicBezTo>
                    <a:cubicBezTo>
                      <a:pt x="0" y="2166"/>
                      <a:pt x="0" y="2175"/>
                      <a:pt x="9" y="2175"/>
                    </a:cubicBezTo>
                    <a:cubicBezTo>
                      <a:pt x="9" y="2184"/>
                      <a:pt x="18" y="2184"/>
                      <a:pt x="18" y="2184"/>
                    </a:cubicBezTo>
                    <a:cubicBezTo>
                      <a:pt x="27" y="2184"/>
                      <a:pt x="36" y="2175"/>
                      <a:pt x="36" y="2175"/>
                    </a:cubicBezTo>
                    <a:cubicBezTo>
                      <a:pt x="446" y="1426"/>
                      <a:pt x="919" y="703"/>
                      <a:pt x="1436" y="34"/>
                    </a:cubicBezTo>
                    <a:cubicBezTo>
                      <a:pt x="1445" y="25"/>
                      <a:pt x="1445" y="16"/>
                      <a:pt x="1436" y="7"/>
                    </a:cubicBezTo>
                    <a:cubicBezTo>
                      <a:pt x="1432" y="3"/>
                      <a:pt x="1428" y="1"/>
                      <a:pt x="1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8"/>
              <p:cNvSpPr/>
              <p:nvPr/>
            </p:nvSpPr>
            <p:spPr>
              <a:xfrm>
                <a:off x="8251992" y="4974055"/>
                <a:ext cx="86044" cy="128497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2146" extrusionOk="0">
                    <a:moveTo>
                      <a:pt x="1411" y="1"/>
                    </a:moveTo>
                    <a:cubicBezTo>
                      <a:pt x="1405" y="1"/>
                      <a:pt x="1398" y="7"/>
                      <a:pt x="1392" y="13"/>
                    </a:cubicBezTo>
                    <a:lnTo>
                      <a:pt x="9" y="2119"/>
                    </a:lnTo>
                    <a:cubicBezTo>
                      <a:pt x="0" y="2128"/>
                      <a:pt x="9" y="2137"/>
                      <a:pt x="18" y="2145"/>
                    </a:cubicBezTo>
                    <a:lnTo>
                      <a:pt x="27" y="2145"/>
                    </a:lnTo>
                    <a:cubicBezTo>
                      <a:pt x="27" y="2145"/>
                      <a:pt x="36" y="2145"/>
                      <a:pt x="36" y="2137"/>
                    </a:cubicBezTo>
                    <a:lnTo>
                      <a:pt x="1428" y="31"/>
                    </a:lnTo>
                    <a:cubicBezTo>
                      <a:pt x="1437" y="22"/>
                      <a:pt x="1428" y="13"/>
                      <a:pt x="1419" y="4"/>
                    </a:cubicBezTo>
                    <a:cubicBezTo>
                      <a:pt x="1416" y="2"/>
                      <a:pt x="1414" y="1"/>
                      <a:pt x="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8"/>
              <p:cNvSpPr/>
              <p:nvPr/>
            </p:nvSpPr>
            <p:spPr>
              <a:xfrm>
                <a:off x="8273368" y="4947051"/>
                <a:ext cx="104726" cy="159214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659" extrusionOk="0">
                    <a:moveTo>
                      <a:pt x="1740" y="0"/>
                    </a:moveTo>
                    <a:cubicBezTo>
                      <a:pt x="1731" y="0"/>
                      <a:pt x="1722" y="0"/>
                      <a:pt x="1713" y="9"/>
                    </a:cubicBezTo>
                    <a:lnTo>
                      <a:pt x="9" y="2632"/>
                    </a:lnTo>
                    <a:cubicBezTo>
                      <a:pt x="0" y="2641"/>
                      <a:pt x="9" y="2650"/>
                      <a:pt x="18" y="2659"/>
                    </a:cubicBezTo>
                    <a:lnTo>
                      <a:pt x="27" y="2659"/>
                    </a:lnTo>
                    <a:cubicBezTo>
                      <a:pt x="27" y="2659"/>
                      <a:pt x="36" y="2659"/>
                      <a:pt x="36" y="2650"/>
                    </a:cubicBezTo>
                    <a:lnTo>
                      <a:pt x="1749" y="27"/>
                    </a:lnTo>
                    <a:cubicBezTo>
                      <a:pt x="1749" y="18"/>
                      <a:pt x="1749" y="9"/>
                      <a:pt x="1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8"/>
              <p:cNvSpPr/>
              <p:nvPr/>
            </p:nvSpPr>
            <p:spPr>
              <a:xfrm>
                <a:off x="8313965" y="4907651"/>
                <a:ext cx="113827" cy="181010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023" extrusionOk="0">
                    <a:moveTo>
                      <a:pt x="1869" y="1"/>
                    </a:moveTo>
                    <a:cubicBezTo>
                      <a:pt x="1865" y="1"/>
                      <a:pt x="1860" y="3"/>
                      <a:pt x="1856" y="7"/>
                    </a:cubicBezTo>
                    <a:cubicBezTo>
                      <a:pt x="1222" y="989"/>
                      <a:pt x="598" y="1988"/>
                      <a:pt x="9" y="2996"/>
                    </a:cubicBezTo>
                    <a:cubicBezTo>
                      <a:pt x="0" y="3005"/>
                      <a:pt x="9" y="3014"/>
                      <a:pt x="18" y="3023"/>
                    </a:cubicBezTo>
                    <a:lnTo>
                      <a:pt x="27" y="3023"/>
                    </a:lnTo>
                    <a:cubicBezTo>
                      <a:pt x="27" y="3023"/>
                      <a:pt x="36" y="3023"/>
                      <a:pt x="36" y="3014"/>
                    </a:cubicBezTo>
                    <a:cubicBezTo>
                      <a:pt x="634" y="2014"/>
                      <a:pt x="1258" y="1006"/>
                      <a:pt x="1892" y="34"/>
                    </a:cubicBezTo>
                    <a:cubicBezTo>
                      <a:pt x="1900" y="25"/>
                      <a:pt x="1892" y="7"/>
                      <a:pt x="1883" y="7"/>
                    </a:cubicBezTo>
                    <a:cubicBezTo>
                      <a:pt x="1878" y="3"/>
                      <a:pt x="1874" y="1"/>
                      <a:pt x="1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8"/>
              <p:cNvSpPr/>
              <p:nvPr/>
            </p:nvSpPr>
            <p:spPr>
              <a:xfrm>
                <a:off x="8341748" y="4794782"/>
                <a:ext cx="172028" cy="294957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4926" extrusionOk="0">
                    <a:moveTo>
                      <a:pt x="2864" y="1"/>
                    </a:moveTo>
                    <a:cubicBezTo>
                      <a:pt x="2855" y="1"/>
                      <a:pt x="2846" y="1"/>
                      <a:pt x="2837" y="10"/>
                    </a:cubicBezTo>
                    <a:cubicBezTo>
                      <a:pt x="1954" y="1660"/>
                      <a:pt x="999" y="3311"/>
                      <a:pt x="9" y="4890"/>
                    </a:cubicBezTo>
                    <a:cubicBezTo>
                      <a:pt x="0" y="4899"/>
                      <a:pt x="9" y="4916"/>
                      <a:pt x="18" y="4916"/>
                    </a:cubicBezTo>
                    <a:cubicBezTo>
                      <a:pt x="18" y="4916"/>
                      <a:pt x="18" y="4925"/>
                      <a:pt x="27" y="4925"/>
                    </a:cubicBezTo>
                    <a:cubicBezTo>
                      <a:pt x="27" y="4925"/>
                      <a:pt x="36" y="4916"/>
                      <a:pt x="36" y="4916"/>
                    </a:cubicBezTo>
                    <a:cubicBezTo>
                      <a:pt x="1035" y="3329"/>
                      <a:pt x="1990" y="1687"/>
                      <a:pt x="2873" y="28"/>
                    </a:cubicBezTo>
                    <a:cubicBezTo>
                      <a:pt x="2873" y="19"/>
                      <a:pt x="2873" y="10"/>
                      <a:pt x="2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8"/>
              <p:cNvSpPr/>
              <p:nvPr/>
            </p:nvSpPr>
            <p:spPr>
              <a:xfrm>
                <a:off x="8386596" y="4843043"/>
                <a:ext cx="130952" cy="21250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3549" extrusionOk="0">
                    <a:moveTo>
                      <a:pt x="2161" y="0"/>
                    </a:moveTo>
                    <a:cubicBezTo>
                      <a:pt x="2155" y="0"/>
                      <a:pt x="2150" y="2"/>
                      <a:pt x="2150" y="7"/>
                    </a:cubicBezTo>
                    <a:lnTo>
                      <a:pt x="1" y="3522"/>
                    </a:lnTo>
                    <a:cubicBezTo>
                      <a:pt x="1" y="3531"/>
                      <a:pt x="1" y="3548"/>
                      <a:pt x="9" y="3548"/>
                    </a:cubicBezTo>
                    <a:lnTo>
                      <a:pt x="18" y="3548"/>
                    </a:lnTo>
                    <a:cubicBezTo>
                      <a:pt x="27" y="3548"/>
                      <a:pt x="36" y="3548"/>
                      <a:pt x="36" y="3540"/>
                    </a:cubicBezTo>
                    <a:lnTo>
                      <a:pt x="2177" y="34"/>
                    </a:lnTo>
                    <a:cubicBezTo>
                      <a:pt x="2186" y="25"/>
                      <a:pt x="2186" y="7"/>
                      <a:pt x="2177" y="7"/>
                    </a:cubicBezTo>
                    <a:cubicBezTo>
                      <a:pt x="2173" y="2"/>
                      <a:pt x="2166" y="0"/>
                      <a:pt x="2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8"/>
              <p:cNvSpPr/>
              <p:nvPr/>
            </p:nvSpPr>
            <p:spPr>
              <a:xfrm>
                <a:off x="8429888" y="4909268"/>
                <a:ext cx="68919" cy="11101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854" extrusionOk="0">
                    <a:moveTo>
                      <a:pt x="1121" y="0"/>
                    </a:moveTo>
                    <a:cubicBezTo>
                      <a:pt x="1117" y="0"/>
                      <a:pt x="1115" y="3"/>
                      <a:pt x="1115" y="7"/>
                    </a:cubicBezTo>
                    <a:cubicBezTo>
                      <a:pt x="758" y="623"/>
                      <a:pt x="393" y="1229"/>
                      <a:pt x="9" y="1827"/>
                    </a:cubicBezTo>
                    <a:cubicBezTo>
                      <a:pt x="0" y="1836"/>
                      <a:pt x="9" y="1845"/>
                      <a:pt x="18" y="1854"/>
                    </a:cubicBezTo>
                    <a:lnTo>
                      <a:pt x="27" y="1854"/>
                    </a:lnTo>
                    <a:cubicBezTo>
                      <a:pt x="27" y="1854"/>
                      <a:pt x="36" y="1854"/>
                      <a:pt x="36" y="1845"/>
                    </a:cubicBezTo>
                    <a:cubicBezTo>
                      <a:pt x="419" y="1256"/>
                      <a:pt x="794" y="640"/>
                      <a:pt x="1142" y="25"/>
                    </a:cubicBezTo>
                    <a:cubicBezTo>
                      <a:pt x="1151" y="16"/>
                      <a:pt x="1142" y="7"/>
                      <a:pt x="1133" y="7"/>
                    </a:cubicBezTo>
                    <a:cubicBezTo>
                      <a:pt x="1129" y="3"/>
                      <a:pt x="1124" y="0"/>
                      <a:pt x="1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8"/>
              <p:cNvSpPr/>
              <p:nvPr/>
            </p:nvSpPr>
            <p:spPr>
              <a:xfrm>
                <a:off x="8477969" y="4736581"/>
                <a:ext cx="44369" cy="72152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05" extrusionOk="0">
                    <a:moveTo>
                      <a:pt x="732" y="1"/>
                    </a:moveTo>
                    <a:cubicBezTo>
                      <a:pt x="723" y="1"/>
                      <a:pt x="705" y="1"/>
                      <a:pt x="705" y="10"/>
                    </a:cubicBezTo>
                    <a:lnTo>
                      <a:pt x="0" y="1178"/>
                    </a:lnTo>
                    <a:cubicBezTo>
                      <a:pt x="0" y="1187"/>
                      <a:pt x="0" y="1196"/>
                      <a:pt x="9" y="1205"/>
                    </a:cubicBezTo>
                    <a:lnTo>
                      <a:pt x="18" y="1205"/>
                    </a:lnTo>
                    <a:cubicBezTo>
                      <a:pt x="27" y="1205"/>
                      <a:pt x="36" y="1205"/>
                      <a:pt x="36" y="1196"/>
                    </a:cubicBezTo>
                    <a:lnTo>
                      <a:pt x="732" y="27"/>
                    </a:lnTo>
                    <a:cubicBezTo>
                      <a:pt x="740" y="18"/>
                      <a:pt x="740" y="10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8"/>
              <p:cNvSpPr/>
              <p:nvPr/>
            </p:nvSpPr>
            <p:spPr>
              <a:xfrm>
                <a:off x="8485394" y="4715025"/>
                <a:ext cx="25747" cy="4083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82" extrusionOk="0">
                    <a:moveTo>
                      <a:pt x="404" y="0"/>
                    </a:moveTo>
                    <a:cubicBezTo>
                      <a:pt x="398" y="0"/>
                      <a:pt x="393" y="6"/>
                      <a:pt x="393" y="13"/>
                    </a:cubicBezTo>
                    <a:cubicBezTo>
                      <a:pt x="313" y="254"/>
                      <a:pt x="179" y="477"/>
                      <a:pt x="10" y="655"/>
                    </a:cubicBezTo>
                    <a:cubicBezTo>
                      <a:pt x="1" y="664"/>
                      <a:pt x="1" y="673"/>
                      <a:pt x="10" y="682"/>
                    </a:cubicBezTo>
                    <a:lnTo>
                      <a:pt x="37" y="682"/>
                    </a:lnTo>
                    <a:cubicBezTo>
                      <a:pt x="206" y="494"/>
                      <a:pt x="349" y="271"/>
                      <a:pt x="429" y="22"/>
                    </a:cubicBezTo>
                    <a:cubicBezTo>
                      <a:pt x="429" y="13"/>
                      <a:pt x="420" y="4"/>
                      <a:pt x="411" y="4"/>
                    </a:cubicBezTo>
                    <a:cubicBezTo>
                      <a:pt x="409" y="1"/>
                      <a:pt x="406" y="0"/>
                      <a:pt x="4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8"/>
              <p:cNvSpPr/>
              <p:nvPr/>
            </p:nvSpPr>
            <p:spPr>
              <a:xfrm>
                <a:off x="8489166" y="4677602"/>
                <a:ext cx="17125" cy="3395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567" extrusionOk="0">
                    <a:moveTo>
                      <a:pt x="269" y="1"/>
                    </a:moveTo>
                    <a:cubicBezTo>
                      <a:pt x="263" y="1"/>
                      <a:pt x="256" y="7"/>
                      <a:pt x="250" y="13"/>
                    </a:cubicBezTo>
                    <a:lnTo>
                      <a:pt x="0" y="540"/>
                    </a:lnTo>
                    <a:cubicBezTo>
                      <a:pt x="0" y="548"/>
                      <a:pt x="0" y="557"/>
                      <a:pt x="9" y="566"/>
                    </a:cubicBezTo>
                    <a:lnTo>
                      <a:pt x="18" y="566"/>
                    </a:lnTo>
                    <a:cubicBezTo>
                      <a:pt x="27" y="566"/>
                      <a:pt x="36" y="566"/>
                      <a:pt x="36" y="557"/>
                    </a:cubicBezTo>
                    <a:lnTo>
                      <a:pt x="286" y="31"/>
                    </a:lnTo>
                    <a:cubicBezTo>
                      <a:pt x="286" y="22"/>
                      <a:pt x="286" y="4"/>
                      <a:pt x="277" y="4"/>
                    </a:cubicBezTo>
                    <a:cubicBezTo>
                      <a:pt x="274" y="2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8"/>
              <p:cNvSpPr/>
              <p:nvPr/>
            </p:nvSpPr>
            <p:spPr>
              <a:xfrm>
                <a:off x="8485933" y="4650897"/>
                <a:ext cx="16107" cy="3071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513" extrusionOk="0">
                    <a:moveTo>
                      <a:pt x="250" y="1"/>
                    </a:moveTo>
                    <a:cubicBezTo>
                      <a:pt x="242" y="1"/>
                      <a:pt x="233" y="7"/>
                      <a:pt x="233" y="13"/>
                    </a:cubicBezTo>
                    <a:cubicBezTo>
                      <a:pt x="144" y="165"/>
                      <a:pt x="63" y="325"/>
                      <a:pt x="10" y="495"/>
                    </a:cubicBezTo>
                    <a:cubicBezTo>
                      <a:pt x="1" y="504"/>
                      <a:pt x="10" y="513"/>
                      <a:pt x="19" y="513"/>
                    </a:cubicBezTo>
                    <a:lnTo>
                      <a:pt x="28" y="513"/>
                    </a:lnTo>
                    <a:cubicBezTo>
                      <a:pt x="37" y="513"/>
                      <a:pt x="37" y="513"/>
                      <a:pt x="45" y="504"/>
                    </a:cubicBezTo>
                    <a:cubicBezTo>
                      <a:pt x="99" y="334"/>
                      <a:pt x="170" y="174"/>
                      <a:pt x="260" y="31"/>
                    </a:cubicBezTo>
                    <a:cubicBezTo>
                      <a:pt x="268" y="22"/>
                      <a:pt x="268" y="4"/>
                      <a:pt x="260" y="4"/>
                    </a:cubicBezTo>
                    <a:cubicBezTo>
                      <a:pt x="257" y="2"/>
                      <a:pt x="254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8"/>
              <p:cNvSpPr/>
              <p:nvPr/>
            </p:nvSpPr>
            <p:spPr>
              <a:xfrm>
                <a:off x="8480065" y="4629520"/>
                <a:ext cx="12335" cy="200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35" extrusionOk="0">
                    <a:moveTo>
                      <a:pt x="189" y="1"/>
                    </a:moveTo>
                    <a:cubicBezTo>
                      <a:pt x="183" y="1"/>
                      <a:pt x="177" y="7"/>
                      <a:pt x="170" y="13"/>
                    </a:cubicBezTo>
                    <a:lnTo>
                      <a:pt x="1" y="308"/>
                    </a:lnTo>
                    <a:cubicBezTo>
                      <a:pt x="1" y="317"/>
                      <a:pt x="1" y="326"/>
                      <a:pt x="10" y="334"/>
                    </a:cubicBezTo>
                    <a:lnTo>
                      <a:pt x="19" y="334"/>
                    </a:lnTo>
                    <a:cubicBezTo>
                      <a:pt x="27" y="334"/>
                      <a:pt x="27" y="334"/>
                      <a:pt x="36" y="326"/>
                    </a:cubicBezTo>
                    <a:lnTo>
                      <a:pt x="206" y="31"/>
                    </a:lnTo>
                    <a:cubicBezTo>
                      <a:pt x="206" y="22"/>
                      <a:pt x="206" y="4"/>
                      <a:pt x="197" y="4"/>
                    </a:cubicBezTo>
                    <a:cubicBezTo>
                      <a:pt x="194" y="2"/>
                      <a:pt x="192" y="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8"/>
              <p:cNvSpPr/>
              <p:nvPr/>
            </p:nvSpPr>
            <p:spPr>
              <a:xfrm>
                <a:off x="7012168" y="4710415"/>
                <a:ext cx="1071628" cy="731344"/>
              </a:xfrm>
              <a:custGeom>
                <a:avLst/>
                <a:gdLst/>
                <a:ahLst/>
                <a:cxnLst/>
                <a:rect l="l" t="t" r="r" b="b"/>
                <a:pathLst>
                  <a:path w="17897" h="12214" extrusionOk="0">
                    <a:moveTo>
                      <a:pt x="17887" y="0"/>
                    </a:moveTo>
                    <a:cubicBezTo>
                      <a:pt x="17870" y="0"/>
                      <a:pt x="17861" y="9"/>
                      <a:pt x="17861" y="18"/>
                    </a:cubicBezTo>
                    <a:cubicBezTo>
                      <a:pt x="17423" y="2623"/>
                      <a:pt x="16050" y="5326"/>
                      <a:pt x="14176" y="7253"/>
                    </a:cubicBezTo>
                    <a:cubicBezTo>
                      <a:pt x="12454" y="9037"/>
                      <a:pt x="10197" y="10411"/>
                      <a:pt x="7664" y="11241"/>
                    </a:cubicBezTo>
                    <a:cubicBezTo>
                      <a:pt x="5746" y="11863"/>
                      <a:pt x="3693" y="12175"/>
                      <a:pt x="1543" y="12175"/>
                    </a:cubicBezTo>
                    <a:cubicBezTo>
                      <a:pt x="1043" y="12175"/>
                      <a:pt x="537" y="12158"/>
                      <a:pt x="27" y="12124"/>
                    </a:cubicBezTo>
                    <a:cubicBezTo>
                      <a:pt x="19" y="12124"/>
                      <a:pt x="10" y="12124"/>
                      <a:pt x="10" y="12142"/>
                    </a:cubicBezTo>
                    <a:cubicBezTo>
                      <a:pt x="1" y="12151"/>
                      <a:pt x="10" y="12160"/>
                      <a:pt x="19" y="12160"/>
                    </a:cubicBezTo>
                    <a:cubicBezTo>
                      <a:pt x="545" y="12195"/>
                      <a:pt x="1053" y="12213"/>
                      <a:pt x="1562" y="12213"/>
                    </a:cubicBezTo>
                    <a:cubicBezTo>
                      <a:pt x="3712" y="12213"/>
                      <a:pt x="5755" y="11892"/>
                      <a:pt x="7673" y="11277"/>
                    </a:cubicBezTo>
                    <a:cubicBezTo>
                      <a:pt x="10215" y="10447"/>
                      <a:pt x="12472" y="9064"/>
                      <a:pt x="14203" y="7280"/>
                    </a:cubicBezTo>
                    <a:cubicBezTo>
                      <a:pt x="16076" y="5353"/>
                      <a:pt x="17459" y="2632"/>
                      <a:pt x="17896" y="18"/>
                    </a:cubicBezTo>
                    <a:cubicBezTo>
                      <a:pt x="17896" y="9"/>
                      <a:pt x="17896" y="0"/>
                      <a:pt x="178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8"/>
              <p:cNvSpPr/>
              <p:nvPr/>
            </p:nvSpPr>
            <p:spPr>
              <a:xfrm>
                <a:off x="8108825" y="4440667"/>
                <a:ext cx="4311" cy="41735"/>
              </a:xfrm>
              <a:custGeom>
                <a:avLst/>
                <a:gdLst/>
                <a:ahLst/>
                <a:cxnLst/>
                <a:rect l="l" t="t" r="r" b="b"/>
                <a:pathLst>
                  <a:path w="72" h="697" extrusionOk="0">
                    <a:moveTo>
                      <a:pt x="45" y="0"/>
                    </a:moveTo>
                    <a:cubicBezTo>
                      <a:pt x="36" y="0"/>
                      <a:pt x="27" y="9"/>
                      <a:pt x="27" y="18"/>
                    </a:cubicBezTo>
                    <a:lnTo>
                      <a:pt x="1" y="678"/>
                    </a:lnTo>
                    <a:cubicBezTo>
                      <a:pt x="1" y="687"/>
                      <a:pt x="10" y="696"/>
                      <a:pt x="18" y="696"/>
                    </a:cubicBezTo>
                    <a:cubicBezTo>
                      <a:pt x="36" y="696"/>
                      <a:pt x="36" y="687"/>
                      <a:pt x="45" y="678"/>
                    </a:cubicBezTo>
                    <a:lnTo>
                      <a:pt x="63" y="18"/>
                    </a:lnTo>
                    <a:cubicBezTo>
                      <a:pt x="72" y="9"/>
                      <a:pt x="63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8"/>
              <p:cNvSpPr/>
              <p:nvPr/>
            </p:nvSpPr>
            <p:spPr>
              <a:xfrm>
                <a:off x="7067196" y="5432897"/>
                <a:ext cx="25149" cy="3502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85" extrusionOk="0">
                    <a:moveTo>
                      <a:pt x="402" y="1"/>
                    </a:moveTo>
                    <a:cubicBezTo>
                      <a:pt x="396" y="1"/>
                      <a:pt x="390" y="5"/>
                      <a:pt x="384" y="5"/>
                    </a:cubicBezTo>
                    <a:cubicBezTo>
                      <a:pt x="232" y="174"/>
                      <a:pt x="108" y="361"/>
                      <a:pt x="1" y="558"/>
                    </a:cubicBezTo>
                    <a:cubicBezTo>
                      <a:pt x="1" y="567"/>
                      <a:pt x="1" y="576"/>
                      <a:pt x="9" y="584"/>
                    </a:cubicBezTo>
                    <a:lnTo>
                      <a:pt x="18" y="584"/>
                    </a:lnTo>
                    <a:cubicBezTo>
                      <a:pt x="27" y="584"/>
                      <a:pt x="36" y="584"/>
                      <a:pt x="36" y="576"/>
                    </a:cubicBezTo>
                    <a:cubicBezTo>
                      <a:pt x="134" y="379"/>
                      <a:pt x="268" y="201"/>
                      <a:pt x="411" y="31"/>
                    </a:cubicBezTo>
                    <a:cubicBezTo>
                      <a:pt x="420" y="22"/>
                      <a:pt x="420" y="13"/>
                      <a:pt x="411" y="5"/>
                    </a:cubicBezTo>
                    <a:cubicBezTo>
                      <a:pt x="408" y="2"/>
                      <a:pt x="405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8"/>
              <p:cNvSpPr/>
              <p:nvPr/>
            </p:nvSpPr>
            <p:spPr>
              <a:xfrm>
                <a:off x="7107792" y="5432897"/>
                <a:ext cx="24610" cy="4089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683" extrusionOk="0">
                    <a:moveTo>
                      <a:pt x="389" y="1"/>
                    </a:moveTo>
                    <a:cubicBezTo>
                      <a:pt x="380" y="1"/>
                      <a:pt x="375" y="7"/>
                      <a:pt x="375" y="13"/>
                    </a:cubicBezTo>
                    <a:cubicBezTo>
                      <a:pt x="268" y="237"/>
                      <a:pt x="152" y="451"/>
                      <a:pt x="9" y="647"/>
                    </a:cubicBezTo>
                    <a:cubicBezTo>
                      <a:pt x="1" y="656"/>
                      <a:pt x="1" y="674"/>
                      <a:pt x="9" y="674"/>
                    </a:cubicBezTo>
                    <a:cubicBezTo>
                      <a:pt x="18" y="674"/>
                      <a:pt x="18" y="683"/>
                      <a:pt x="27" y="683"/>
                    </a:cubicBezTo>
                    <a:cubicBezTo>
                      <a:pt x="27" y="683"/>
                      <a:pt x="36" y="674"/>
                      <a:pt x="36" y="674"/>
                    </a:cubicBezTo>
                    <a:cubicBezTo>
                      <a:pt x="179" y="468"/>
                      <a:pt x="304" y="254"/>
                      <a:pt x="411" y="22"/>
                    </a:cubicBezTo>
                    <a:cubicBezTo>
                      <a:pt x="411" y="13"/>
                      <a:pt x="411" y="5"/>
                      <a:pt x="402" y="5"/>
                    </a:cubicBezTo>
                    <a:cubicBezTo>
                      <a:pt x="397" y="2"/>
                      <a:pt x="392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8"/>
              <p:cNvSpPr/>
              <p:nvPr/>
            </p:nvSpPr>
            <p:spPr>
              <a:xfrm>
                <a:off x="7140366" y="5439004"/>
                <a:ext cx="26765" cy="390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52" extrusionOk="0">
                    <a:moveTo>
                      <a:pt x="438" y="1"/>
                    </a:moveTo>
                    <a:cubicBezTo>
                      <a:pt x="429" y="1"/>
                      <a:pt x="420" y="1"/>
                      <a:pt x="411" y="10"/>
                    </a:cubicBezTo>
                    <a:lnTo>
                      <a:pt x="1" y="625"/>
                    </a:lnTo>
                    <a:cubicBezTo>
                      <a:pt x="1" y="634"/>
                      <a:pt x="1" y="643"/>
                      <a:pt x="10" y="643"/>
                    </a:cubicBezTo>
                    <a:cubicBezTo>
                      <a:pt x="10" y="652"/>
                      <a:pt x="19" y="652"/>
                      <a:pt x="19" y="652"/>
                    </a:cubicBezTo>
                    <a:cubicBezTo>
                      <a:pt x="27" y="652"/>
                      <a:pt x="27" y="652"/>
                      <a:pt x="36" y="643"/>
                    </a:cubicBezTo>
                    <a:lnTo>
                      <a:pt x="438" y="27"/>
                    </a:lnTo>
                    <a:cubicBezTo>
                      <a:pt x="447" y="19"/>
                      <a:pt x="447" y="10"/>
                      <a:pt x="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8"/>
              <p:cNvSpPr/>
              <p:nvPr/>
            </p:nvSpPr>
            <p:spPr>
              <a:xfrm>
                <a:off x="7171921" y="5443076"/>
                <a:ext cx="34190" cy="4993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34" extrusionOk="0">
                    <a:moveTo>
                      <a:pt x="546" y="0"/>
                    </a:moveTo>
                    <a:cubicBezTo>
                      <a:pt x="540" y="0"/>
                      <a:pt x="535" y="7"/>
                      <a:pt x="535" y="13"/>
                    </a:cubicBezTo>
                    <a:lnTo>
                      <a:pt x="9" y="798"/>
                    </a:lnTo>
                    <a:cubicBezTo>
                      <a:pt x="0" y="807"/>
                      <a:pt x="9" y="825"/>
                      <a:pt x="18" y="825"/>
                    </a:cubicBezTo>
                    <a:cubicBezTo>
                      <a:pt x="18" y="825"/>
                      <a:pt x="18" y="834"/>
                      <a:pt x="27" y="834"/>
                    </a:cubicBezTo>
                    <a:cubicBezTo>
                      <a:pt x="27" y="834"/>
                      <a:pt x="36" y="825"/>
                      <a:pt x="45" y="825"/>
                    </a:cubicBezTo>
                    <a:lnTo>
                      <a:pt x="562" y="31"/>
                    </a:lnTo>
                    <a:cubicBezTo>
                      <a:pt x="571" y="22"/>
                      <a:pt x="562" y="13"/>
                      <a:pt x="553" y="4"/>
                    </a:cubicBezTo>
                    <a:cubicBezTo>
                      <a:pt x="551" y="1"/>
                      <a:pt x="548" y="0"/>
                      <a:pt x="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8"/>
              <p:cNvSpPr/>
              <p:nvPr/>
            </p:nvSpPr>
            <p:spPr>
              <a:xfrm>
                <a:off x="7210363" y="5432717"/>
                <a:ext cx="50237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034" extrusionOk="0">
                    <a:moveTo>
                      <a:pt x="817" y="1"/>
                    </a:moveTo>
                    <a:cubicBezTo>
                      <a:pt x="812" y="1"/>
                      <a:pt x="808" y="3"/>
                      <a:pt x="803" y="8"/>
                    </a:cubicBezTo>
                    <a:lnTo>
                      <a:pt x="9" y="998"/>
                    </a:lnTo>
                    <a:cubicBezTo>
                      <a:pt x="0" y="1007"/>
                      <a:pt x="0" y="1025"/>
                      <a:pt x="9" y="1025"/>
                    </a:cubicBezTo>
                    <a:cubicBezTo>
                      <a:pt x="9" y="1033"/>
                      <a:pt x="18" y="1033"/>
                      <a:pt x="18" y="1033"/>
                    </a:cubicBezTo>
                    <a:cubicBezTo>
                      <a:pt x="27" y="1033"/>
                      <a:pt x="27" y="1025"/>
                      <a:pt x="36" y="1025"/>
                    </a:cubicBezTo>
                    <a:lnTo>
                      <a:pt x="830" y="34"/>
                    </a:lnTo>
                    <a:cubicBezTo>
                      <a:pt x="839" y="25"/>
                      <a:pt x="839" y="16"/>
                      <a:pt x="830" y="8"/>
                    </a:cubicBezTo>
                    <a:cubicBezTo>
                      <a:pt x="826" y="3"/>
                      <a:pt x="821" y="1"/>
                      <a:pt x="8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8"/>
              <p:cNvSpPr/>
              <p:nvPr/>
            </p:nvSpPr>
            <p:spPr>
              <a:xfrm>
                <a:off x="7242936" y="5418347"/>
                <a:ext cx="62572" cy="78978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319" extrusionOk="0">
                    <a:moveTo>
                      <a:pt x="1022" y="0"/>
                    </a:moveTo>
                    <a:cubicBezTo>
                      <a:pt x="1018" y="0"/>
                      <a:pt x="1013" y="2"/>
                      <a:pt x="1009" y="7"/>
                    </a:cubicBezTo>
                    <a:cubicBezTo>
                      <a:pt x="687" y="444"/>
                      <a:pt x="357" y="872"/>
                      <a:pt x="9" y="1291"/>
                    </a:cubicBezTo>
                    <a:cubicBezTo>
                      <a:pt x="1" y="1291"/>
                      <a:pt x="1" y="1309"/>
                      <a:pt x="9" y="1318"/>
                    </a:cubicBezTo>
                    <a:lnTo>
                      <a:pt x="18" y="1318"/>
                    </a:lnTo>
                    <a:cubicBezTo>
                      <a:pt x="27" y="1318"/>
                      <a:pt x="36" y="1318"/>
                      <a:pt x="36" y="1309"/>
                    </a:cubicBezTo>
                    <a:cubicBezTo>
                      <a:pt x="384" y="899"/>
                      <a:pt x="723" y="462"/>
                      <a:pt x="1035" y="25"/>
                    </a:cubicBezTo>
                    <a:cubicBezTo>
                      <a:pt x="1044" y="25"/>
                      <a:pt x="1044" y="7"/>
                      <a:pt x="1035" y="7"/>
                    </a:cubicBezTo>
                    <a:cubicBezTo>
                      <a:pt x="1031" y="2"/>
                      <a:pt x="1026" y="0"/>
                      <a:pt x="1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8"/>
              <p:cNvSpPr/>
              <p:nvPr/>
            </p:nvSpPr>
            <p:spPr>
              <a:xfrm>
                <a:off x="7289401" y="5415113"/>
                <a:ext cx="64189" cy="77901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301" extrusionOk="0">
                    <a:moveTo>
                      <a:pt x="1049" y="0"/>
                    </a:moveTo>
                    <a:cubicBezTo>
                      <a:pt x="1044" y="0"/>
                      <a:pt x="1040" y="3"/>
                      <a:pt x="1036" y="7"/>
                    </a:cubicBezTo>
                    <a:cubicBezTo>
                      <a:pt x="670" y="409"/>
                      <a:pt x="331" y="837"/>
                      <a:pt x="10" y="1274"/>
                    </a:cubicBezTo>
                    <a:cubicBezTo>
                      <a:pt x="1" y="1283"/>
                      <a:pt x="1" y="1292"/>
                      <a:pt x="10" y="1301"/>
                    </a:cubicBezTo>
                    <a:lnTo>
                      <a:pt x="19" y="1301"/>
                    </a:lnTo>
                    <a:cubicBezTo>
                      <a:pt x="27" y="1301"/>
                      <a:pt x="36" y="1301"/>
                      <a:pt x="36" y="1292"/>
                    </a:cubicBezTo>
                    <a:cubicBezTo>
                      <a:pt x="358" y="864"/>
                      <a:pt x="705" y="435"/>
                      <a:pt x="1062" y="34"/>
                    </a:cubicBezTo>
                    <a:cubicBezTo>
                      <a:pt x="1071" y="25"/>
                      <a:pt x="1071" y="16"/>
                      <a:pt x="1062" y="7"/>
                    </a:cubicBezTo>
                    <a:cubicBezTo>
                      <a:pt x="1058" y="3"/>
                      <a:pt x="1053" y="0"/>
                      <a:pt x="1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8"/>
              <p:cNvSpPr/>
              <p:nvPr/>
            </p:nvSpPr>
            <p:spPr>
              <a:xfrm>
                <a:off x="7334309" y="5404934"/>
                <a:ext cx="65207" cy="934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560" extrusionOk="0">
                    <a:moveTo>
                      <a:pt x="1063" y="1"/>
                    </a:moveTo>
                    <a:cubicBezTo>
                      <a:pt x="1057" y="1"/>
                      <a:pt x="1053" y="3"/>
                      <a:pt x="1053" y="8"/>
                    </a:cubicBezTo>
                    <a:cubicBezTo>
                      <a:pt x="696" y="507"/>
                      <a:pt x="339" y="1025"/>
                      <a:pt x="0" y="1533"/>
                    </a:cubicBezTo>
                    <a:cubicBezTo>
                      <a:pt x="0" y="1542"/>
                      <a:pt x="0" y="1551"/>
                      <a:pt x="9" y="1560"/>
                    </a:cubicBezTo>
                    <a:lnTo>
                      <a:pt x="18" y="1560"/>
                    </a:lnTo>
                    <a:cubicBezTo>
                      <a:pt x="27" y="1560"/>
                      <a:pt x="27" y="1560"/>
                      <a:pt x="36" y="1551"/>
                    </a:cubicBezTo>
                    <a:cubicBezTo>
                      <a:pt x="366" y="1043"/>
                      <a:pt x="723" y="525"/>
                      <a:pt x="1080" y="34"/>
                    </a:cubicBezTo>
                    <a:cubicBezTo>
                      <a:pt x="1088" y="26"/>
                      <a:pt x="1088" y="8"/>
                      <a:pt x="1080" y="8"/>
                    </a:cubicBezTo>
                    <a:cubicBezTo>
                      <a:pt x="1075" y="3"/>
                      <a:pt x="1068" y="1"/>
                      <a:pt x="1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8"/>
              <p:cNvSpPr/>
              <p:nvPr/>
            </p:nvSpPr>
            <p:spPr>
              <a:xfrm>
                <a:off x="7383947" y="5391581"/>
                <a:ext cx="74847" cy="10891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819" extrusionOk="0">
                    <a:moveTo>
                      <a:pt x="1227" y="1"/>
                    </a:moveTo>
                    <a:cubicBezTo>
                      <a:pt x="1223" y="1"/>
                      <a:pt x="1218" y="3"/>
                      <a:pt x="1214" y="8"/>
                    </a:cubicBezTo>
                    <a:cubicBezTo>
                      <a:pt x="786" y="579"/>
                      <a:pt x="375" y="1176"/>
                      <a:pt x="1" y="1792"/>
                    </a:cubicBezTo>
                    <a:cubicBezTo>
                      <a:pt x="1" y="1801"/>
                      <a:pt x="1" y="1810"/>
                      <a:pt x="10" y="1810"/>
                    </a:cubicBezTo>
                    <a:cubicBezTo>
                      <a:pt x="10" y="1819"/>
                      <a:pt x="19" y="1819"/>
                      <a:pt x="19" y="1819"/>
                    </a:cubicBezTo>
                    <a:cubicBezTo>
                      <a:pt x="27" y="1819"/>
                      <a:pt x="36" y="1810"/>
                      <a:pt x="36" y="1810"/>
                    </a:cubicBezTo>
                    <a:cubicBezTo>
                      <a:pt x="411" y="1203"/>
                      <a:pt x="821" y="596"/>
                      <a:pt x="1250" y="34"/>
                    </a:cubicBezTo>
                    <a:cubicBezTo>
                      <a:pt x="1250" y="25"/>
                      <a:pt x="1250" y="8"/>
                      <a:pt x="1241" y="8"/>
                    </a:cubicBezTo>
                    <a:cubicBezTo>
                      <a:pt x="1236" y="3"/>
                      <a:pt x="1232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8"/>
              <p:cNvSpPr/>
              <p:nvPr/>
            </p:nvSpPr>
            <p:spPr>
              <a:xfrm>
                <a:off x="7427778" y="5368109"/>
                <a:ext cx="87661" cy="127599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2131" extrusionOk="0">
                    <a:moveTo>
                      <a:pt x="1441" y="0"/>
                    </a:moveTo>
                    <a:cubicBezTo>
                      <a:pt x="1437" y="0"/>
                      <a:pt x="1432" y="3"/>
                      <a:pt x="1428" y="7"/>
                    </a:cubicBezTo>
                    <a:cubicBezTo>
                      <a:pt x="1133" y="391"/>
                      <a:pt x="830" y="855"/>
                      <a:pt x="536" y="1310"/>
                    </a:cubicBezTo>
                    <a:cubicBezTo>
                      <a:pt x="348" y="1595"/>
                      <a:pt x="170" y="1854"/>
                      <a:pt x="0" y="2104"/>
                    </a:cubicBezTo>
                    <a:cubicBezTo>
                      <a:pt x="0" y="2112"/>
                      <a:pt x="0" y="2121"/>
                      <a:pt x="9" y="2130"/>
                    </a:cubicBezTo>
                    <a:lnTo>
                      <a:pt x="18" y="2130"/>
                    </a:lnTo>
                    <a:cubicBezTo>
                      <a:pt x="27" y="2130"/>
                      <a:pt x="27" y="2130"/>
                      <a:pt x="36" y="2121"/>
                    </a:cubicBezTo>
                    <a:cubicBezTo>
                      <a:pt x="205" y="1881"/>
                      <a:pt x="375" y="1613"/>
                      <a:pt x="562" y="1327"/>
                    </a:cubicBezTo>
                    <a:cubicBezTo>
                      <a:pt x="857" y="881"/>
                      <a:pt x="1169" y="409"/>
                      <a:pt x="1454" y="34"/>
                    </a:cubicBezTo>
                    <a:cubicBezTo>
                      <a:pt x="1463" y="25"/>
                      <a:pt x="1463" y="7"/>
                      <a:pt x="1454" y="7"/>
                    </a:cubicBezTo>
                    <a:cubicBezTo>
                      <a:pt x="1450" y="3"/>
                      <a:pt x="1445" y="0"/>
                      <a:pt x="1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8"/>
              <p:cNvSpPr/>
              <p:nvPr/>
            </p:nvSpPr>
            <p:spPr>
              <a:xfrm>
                <a:off x="7471548" y="5355715"/>
                <a:ext cx="98379" cy="13945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329" extrusionOk="0">
                    <a:moveTo>
                      <a:pt x="1633" y="0"/>
                    </a:moveTo>
                    <a:cubicBezTo>
                      <a:pt x="1624" y="0"/>
                      <a:pt x="1607" y="0"/>
                      <a:pt x="1607" y="9"/>
                    </a:cubicBezTo>
                    <a:cubicBezTo>
                      <a:pt x="1027" y="740"/>
                      <a:pt x="491" y="1508"/>
                      <a:pt x="10" y="2302"/>
                    </a:cubicBezTo>
                    <a:cubicBezTo>
                      <a:pt x="1" y="2311"/>
                      <a:pt x="10" y="2319"/>
                      <a:pt x="19" y="2328"/>
                    </a:cubicBezTo>
                    <a:lnTo>
                      <a:pt x="28" y="2328"/>
                    </a:lnTo>
                    <a:cubicBezTo>
                      <a:pt x="36" y="2328"/>
                      <a:pt x="36" y="2328"/>
                      <a:pt x="45" y="2319"/>
                    </a:cubicBezTo>
                    <a:cubicBezTo>
                      <a:pt x="527" y="1526"/>
                      <a:pt x="1062" y="758"/>
                      <a:pt x="1633" y="27"/>
                    </a:cubicBezTo>
                    <a:cubicBezTo>
                      <a:pt x="1642" y="27"/>
                      <a:pt x="1633" y="9"/>
                      <a:pt x="1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8"/>
              <p:cNvSpPr/>
              <p:nvPr/>
            </p:nvSpPr>
            <p:spPr>
              <a:xfrm>
                <a:off x="7518013" y="5313082"/>
                <a:ext cx="127779" cy="184243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077" extrusionOk="0">
                    <a:moveTo>
                      <a:pt x="2106" y="1"/>
                    </a:moveTo>
                    <a:cubicBezTo>
                      <a:pt x="2102" y="1"/>
                      <a:pt x="2097" y="3"/>
                      <a:pt x="2097" y="7"/>
                    </a:cubicBezTo>
                    <a:cubicBezTo>
                      <a:pt x="1803" y="435"/>
                      <a:pt x="1419" y="989"/>
                      <a:pt x="1054" y="1524"/>
                    </a:cubicBezTo>
                    <a:cubicBezTo>
                      <a:pt x="688" y="2059"/>
                      <a:pt x="304" y="2621"/>
                      <a:pt x="10" y="3049"/>
                    </a:cubicBezTo>
                    <a:cubicBezTo>
                      <a:pt x="1" y="3058"/>
                      <a:pt x="1" y="3067"/>
                      <a:pt x="10" y="3076"/>
                    </a:cubicBezTo>
                    <a:lnTo>
                      <a:pt x="19" y="3076"/>
                    </a:lnTo>
                    <a:cubicBezTo>
                      <a:pt x="28" y="3076"/>
                      <a:pt x="37" y="3076"/>
                      <a:pt x="37" y="3067"/>
                    </a:cubicBezTo>
                    <a:cubicBezTo>
                      <a:pt x="331" y="2639"/>
                      <a:pt x="715" y="2086"/>
                      <a:pt x="1080" y="1542"/>
                    </a:cubicBezTo>
                    <a:cubicBezTo>
                      <a:pt x="1455" y="1006"/>
                      <a:pt x="1830" y="453"/>
                      <a:pt x="2124" y="34"/>
                    </a:cubicBezTo>
                    <a:cubicBezTo>
                      <a:pt x="2133" y="25"/>
                      <a:pt x="2124" y="7"/>
                      <a:pt x="2115" y="7"/>
                    </a:cubicBezTo>
                    <a:cubicBezTo>
                      <a:pt x="2115" y="3"/>
                      <a:pt x="2111" y="1"/>
                      <a:pt x="2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8"/>
              <p:cNvSpPr/>
              <p:nvPr/>
            </p:nvSpPr>
            <p:spPr>
              <a:xfrm>
                <a:off x="7564538" y="5279311"/>
                <a:ext cx="148017" cy="21106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3525" extrusionOk="0">
                    <a:moveTo>
                      <a:pt x="2462" y="0"/>
                    </a:moveTo>
                    <a:cubicBezTo>
                      <a:pt x="2453" y="0"/>
                      <a:pt x="2444" y="0"/>
                      <a:pt x="2435" y="9"/>
                    </a:cubicBezTo>
                    <a:cubicBezTo>
                      <a:pt x="1775" y="1026"/>
                      <a:pt x="732" y="2525"/>
                      <a:pt x="9" y="3488"/>
                    </a:cubicBezTo>
                    <a:cubicBezTo>
                      <a:pt x="0" y="3497"/>
                      <a:pt x="0" y="3506"/>
                      <a:pt x="9" y="3515"/>
                    </a:cubicBezTo>
                    <a:cubicBezTo>
                      <a:pt x="9" y="3515"/>
                      <a:pt x="18" y="3524"/>
                      <a:pt x="18" y="3524"/>
                    </a:cubicBezTo>
                    <a:cubicBezTo>
                      <a:pt x="27" y="3524"/>
                      <a:pt x="27" y="3515"/>
                      <a:pt x="36" y="3515"/>
                    </a:cubicBezTo>
                    <a:cubicBezTo>
                      <a:pt x="758" y="2543"/>
                      <a:pt x="1811" y="1044"/>
                      <a:pt x="2471" y="27"/>
                    </a:cubicBezTo>
                    <a:cubicBezTo>
                      <a:pt x="2471" y="18"/>
                      <a:pt x="2471" y="9"/>
                      <a:pt x="24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8"/>
              <p:cNvSpPr/>
              <p:nvPr/>
            </p:nvSpPr>
            <p:spPr>
              <a:xfrm>
                <a:off x="7629146" y="5189555"/>
                <a:ext cx="196638" cy="28585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4774" extrusionOk="0">
                    <a:moveTo>
                      <a:pt x="3275" y="1"/>
                    </a:moveTo>
                    <a:cubicBezTo>
                      <a:pt x="3266" y="1"/>
                      <a:pt x="3248" y="1"/>
                      <a:pt x="3248" y="10"/>
                    </a:cubicBezTo>
                    <a:cubicBezTo>
                      <a:pt x="2213" y="1410"/>
                      <a:pt x="937" y="3266"/>
                      <a:pt x="0" y="4747"/>
                    </a:cubicBezTo>
                    <a:cubicBezTo>
                      <a:pt x="0" y="4755"/>
                      <a:pt x="0" y="4764"/>
                      <a:pt x="9" y="4764"/>
                    </a:cubicBezTo>
                    <a:cubicBezTo>
                      <a:pt x="9" y="4773"/>
                      <a:pt x="18" y="4773"/>
                      <a:pt x="18" y="4773"/>
                    </a:cubicBezTo>
                    <a:cubicBezTo>
                      <a:pt x="27" y="4773"/>
                      <a:pt x="27" y="4764"/>
                      <a:pt x="36" y="4764"/>
                    </a:cubicBezTo>
                    <a:cubicBezTo>
                      <a:pt x="964" y="3292"/>
                      <a:pt x="2240" y="1428"/>
                      <a:pt x="3275" y="27"/>
                    </a:cubicBezTo>
                    <a:cubicBezTo>
                      <a:pt x="3283" y="18"/>
                      <a:pt x="3275" y="10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8"/>
              <p:cNvSpPr/>
              <p:nvPr/>
            </p:nvSpPr>
            <p:spPr>
              <a:xfrm>
                <a:off x="7687886" y="4650058"/>
                <a:ext cx="513390" cy="810921"/>
              </a:xfrm>
              <a:custGeom>
                <a:avLst/>
                <a:gdLst/>
                <a:ahLst/>
                <a:cxnLst/>
                <a:rect l="l" t="t" r="r" b="b"/>
                <a:pathLst>
                  <a:path w="8574" h="13543" extrusionOk="0">
                    <a:moveTo>
                      <a:pt x="8565" y="0"/>
                    </a:moveTo>
                    <a:cubicBezTo>
                      <a:pt x="8556" y="0"/>
                      <a:pt x="8547" y="0"/>
                      <a:pt x="8538" y="9"/>
                    </a:cubicBezTo>
                    <a:cubicBezTo>
                      <a:pt x="6335" y="3676"/>
                      <a:pt x="2097" y="10500"/>
                      <a:pt x="10" y="13516"/>
                    </a:cubicBezTo>
                    <a:cubicBezTo>
                      <a:pt x="1" y="13525"/>
                      <a:pt x="1" y="13534"/>
                      <a:pt x="10" y="13542"/>
                    </a:cubicBezTo>
                    <a:lnTo>
                      <a:pt x="28" y="13542"/>
                    </a:lnTo>
                    <a:cubicBezTo>
                      <a:pt x="28" y="13542"/>
                      <a:pt x="36" y="13542"/>
                      <a:pt x="36" y="13534"/>
                    </a:cubicBezTo>
                    <a:cubicBezTo>
                      <a:pt x="2133" y="10518"/>
                      <a:pt x="6370" y="3694"/>
                      <a:pt x="8574" y="27"/>
                    </a:cubicBezTo>
                    <a:cubicBezTo>
                      <a:pt x="8574" y="18"/>
                      <a:pt x="8574" y="9"/>
                      <a:pt x="8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8"/>
              <p:cNvSpPr/>
              <p:nvPr/>
            </p:nvSpPr>
            <p:spPr>
              <a:xfrm>
                <a:off x="7752014" y="5030939"/>
                <a:ext cx="266575" cy="411358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6870" extrusionOk="0">
                    <a:moveTo>
                      <a:pt x="4443" y="0"/>
                    </a:moveTo>
                    <a:cubicBezTo>
                      <a:pt x="4434" y="0"/>
                      <a:pt x="4425" y="0"/>
                      <a:pt x="4416" y="9"/>
                    </a:cubicBezTo>
                    <a:cubicBezTo>
                      <a:pt x="3729" y="1053"/>
                      <a:pt x="2953" y="2257"/>
                      <a:pt x="2213" y="3426"/>
                    </a:cubicBezTo>
                    <a:cubicBezTo>
                      <a:pt x="1472" y="4585"/>
                      <a:pt x="705" y="5799"/>
                      <a:pt x="9" y="6842"/>
                    </a:cubicBezTo>
                    <a:cubicBezTo>
                      <a:pt x="0" y="6851"/>
                      <a:pt x="9" y="6860"/>
                      <a:pt x="18" y="6860"/>
                    </a:cubicBezTo>
                    <a:cubicBezTo>
                      <a:pt x="18" y="6869"/>
                      <a:pt x="18" y="6869"/>
                      <a:pt x="27" y="6869"/>
                    </a:cubicBezTo>
                    <a:cubicBezTo>
                      <a:pt x="27" y="6869"/>
                      <a:pt x="36" y="6860"/>
                      <a:pt x="45" y="6860"/>
                    </a:cubicBezTo>
                    <a:cubicBezTo>
                      <a:pt x="732" y="5817"/>
                      <a:pt x="1499" y="4612"/>
                      <a:pt x="2248" y="3444"/>
                    </a:cubicBezTo>
                    <a:cubicBezTo>
                      <a:pt x="2989" y="2275"/>
                      <a:pt x="3756" y="1071"/>
                      <a:pt x="4452" y="27"/>
                    </a:cubicBezTo>
                    <a:cubicBezTo>
                      <a:pt x="4452" y="18"/>
                      <a:pt x="4452" y="9"/>
                      <a:pt x="4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8"/>
              <p:cNvSpPr/>
              <p:nvPr/>
            </p:nvSpPr>
            <p:spPr>
              <a:xfrm>
                <a:off x="7804886" y="5092134"/>
                <a:ext cx="220649" cy="33465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5589" extrusionOk="0">
                    <a:moveTo>
                      <a:pt x="3659" y="0"/>
                    </a:moveTo>
                    <a:cubicBezTo>
                      <a:pt x="3653" y="0"/>
                      <a:pt x="3647" y="7"/>
                      <a:pt x="3640" y="13"/>
                    </a:cubicBezTo>
                    <a:cubicBezTo>
                      <a:pt x="2543" y="1770"/>
                      <a:pt x="1187" y="3849"/>
                      <a:pt x="9" y="5553"/>
                    </a:cubicBezTo>
                    <a:cubicBezTo>
                      <a:pt x="1" y="5562"/>
                      <a:pt x="9" y="5580"/>
                      <a:pt x="18" y="5580"/>
                    </a:cubicBezTo>
                    <a:cubicBezTo>
                      <a:pt x="18" y="5580"/>
                      <a:pt x="18" y="5589"/>
                      <a:pt x="27" y="5589"/>
                    </a:cubicBezTo>
                    <a:cubicBezTo>
                      <a:pt x="27" y="5589"/>
                      <a:pt x="36" y="5580"/>
                      <a:pt x="36" y="5580"/>
                    </a:cubicBezTo>
                    <a:cubicBezTo>
                      <a:pt x="1223" y="3867"/>
                      <a:pt x="2579" y="1788"/>
                      <a:pt x="3676" y="31"/>
                    </a:cubicBezTo>
                    <a:cubicBezTo>
                      <a:pt x="3685" y="22"/>
                      <a:pt x="3676" y="13"/>
                      <a:pt x="3667" y="4"/>
                    </a:cubicBezTo>
                    <a:cubicBezTo>
                      <a:pt x="3664" y="1"/>
                      <a:pt x="3662" y="0"/>
                      <a:pt x="3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8"/>
              <p:cNvSpPr/>
              <p:nvPr/>
            </p:nvSpPr>
            <p:spPr>
              <a:xfrm>
                <a:off x="7876979" y="5119199"/>
                <a:ext cx="180112" cy="271245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4530" extrusionOk="0">
                    <a:moveTo>
                      <a:pt x="2977" y="0"/>
                    </a:moveTo>
                    <a:cubicBezTo>
                      <a:pt x="2974" y="0"/>
                      <a:pt x="2972" y="2"/>
                      <a:pt x="2972" y="7"/>
                    </a:cubicBezTo>
                    <a:lnTo>
                      <a:pt x="10" y="4503"/>
                    </a:lnTo>
                    <a:cubicBezTo>
                      <a:pt x="1" y="4512"/>
                      <a:pt x="1" y="4521"/>
                      <a:pt x="10" y="4530"/>
                    </a:cubicBezTo>
                    <a:lnTo>
                      <a:pt x="19" y="4530"/>
                    </a:lnTo>
                    <a:cubicBezTo>
                      <a:pt x="28" y="4530"/>
                      <a:pt x="37" y="4530"/>
                      <a:pt x="37" y="4521"/>
                    </a:cubicBezTo>
                    <a:lnTo>
                      <a:pt x="2998" y="34"/>
                    </a:lnTo>
                    <a:cubicBezTo>
                      <a:pt x="3007" y="25"/>
                      <a:pt x="2998" y="7"/>
                      <a:pt x="2989" y="7"/>
                    </a:cubicBezTo>
                    <a:cubicBezTo>
                      <a:pt x="2985" y="2"/>
                      <a:pt x="2980" y="0"/>
                      <a:pt x="2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8"/>
              <p:cNvSpPr/>
              <p:nvPr/>
            </p:nvSpPr>
            <p:spPr>
              <a:xfrm>
                <a:off x="7954460" y="5135186"/>
                <a:ext cx="149095" cy="21094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523" extrusionOk="0">
                    <a:moveTo>
                      <a:pt x="2467" y="1"/>
                    </a:moveTo>
                    <a:cubicBezTo>
                      <a:pt x="2463" y="1"/>
                      <a:pt x="2458" y="3"/>
                      <a:pt x="2454" y="8"/>
                    </a:cubicBezTo>
                    <a:cubicBezTo>
                      <a:pt x="1624" y="1149"/>
                      <a:pt x="794" y="2327"/>
                      <a:pt x="9" y="3496"/>
                    </a:cubicBezTo>
                    <a:cubicBezTo>
                      <a:pt x="0" y="3505"/>
                      <a:pt x="0" y="3514"/>
                      <a:pt x="9" y="3522"/>
                    </a:cubicBezTo>
                    <a:lnTo>
                      <a:pt x="27" y="3522"/>
                    </a:lnTo>
                    <a:cubicBezTo>
                      <a:pt x="27" y="3522"/>
                      <a:pt x="36" y="3522"/>
                      <a:pt x="36" y="3514"/>
                    </a:cubicBezTo>
                    <a:cubicBezTo>
                      <a:pt x="830" y="2345"/>
                      <a:pt x="1651" y="1176"/>
                      <a:pt x="2489" y="34"/>
                    </a:cubicBezTo>
                    <a:cubicBezTo>
                      <a:pt x="2489" y="25"/>
                      <a:pt x="2489" y="8"/>
                      <a:pt x="2480" y="8"/>
                    </a:cubicBezTo>
                    <a:cubicBezTo>
                      <a:pt x="2476" y="3"/>
                      <a:pt x="2472" y="1"/>
                      <a:pt x="2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8"/>
              <p:cNvSpPr/>
              <p:nvPr/>
            </p:nvSpPr>
            <p:spPr>
              <a:xfrm>
                <a:off x="8029786" y="5146443"/>
                <a:ext cx="112210" cy="156400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612" extrusionOk="0">
                    <a:moveTo>
                      <a:pt x="1851" y="0"/>
                    </a:moveTo>
                    <a:cubicBezTo>
                      <a:pt x="1847" y="0"/>
                      <a:pt x="1842" y="2"/>
                      <a:pt x="1838" y="7"/>
                    </a:cubicBezTo>
                    <a:cubicBezTo>
                      <a:pt x="1365" y="578"/>
                      <a:pt x="384" y="1943"/>
                      <a:pt x="0" y="2576"/>
                    </a:cubicBezTo>
                    <a:cubicBezTo>
                      <a:pt x="0" y="2585"/>
                      <a:pt x="0" y="2603"/>
                      <a:pt x="9" y="2603"/>
                    </a:cubicBezTo>
                    <a:cubicBezTo>
                      <a:pt x="9" y="2603"/>
                      <a:pt x="18" y="2612"/>
                      <a:pt x="18" y="2612"/>
                    </a:cubicBezTo>
                    <a:cubicBezTo>
                      <a:pt x="27" y="2612"/>
                      <a:pt x="27" y="2603"/>
                      <a:pt x="36" y="2603"/>
                    </a:cubicBezTo>
                    <a:cubicBezTo>
                      <a:pt x="420" y="1970"/>
                      <a:pt x="1392" y="596"/>
                      <a:pt x="1874" y="34"/>
                    </a:cubicBezTo>
                    <a:cubicBezTo>
                      <a:pt x="1874" y="25"/>
                      <a:pt x="1874" y="16"/>
                      <a:pt x="1865" y="7"/>
                    </a:cubicBezTo>
                    <a:cubicBezTo>
                      <a:pt x="1860" y="2"/>
                      <a:pt x="1856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8"/>
              <p:cNvSpPr/>
              <p:nvPr/>
            </p:nvSpPr>
            <p:spPr>
              <a:xfrm>
                <a:off x="8069844" y="4657004"/>
                <a:ext cx="174723" cy="270347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4515" extrusionOk="0">
                    <a:moveTo>
                      <a:pt x="2909" y="0"/>
                    </a:moveTo>
                    <a:cubicBezTo>
                      <a:pt x="2900" y="0"/>
                      <a:pt x="2882" y="0"/>
                      <a:pt x="2882" y="9"/>
                    </a:cubicBezTo>
                    <a:cubicBezTo>
                      <a:pt x="1972" y="1419"/>
                      <a:pt x="910" y="3078"/>
                      <a:pt x="9" y="4488"/>
                    </a:cubicBezTo>
                    <a:cubicBezTo>
                      <a:pt x="0" y="4497"/>
                      <a:pt x="9" y="4505"/>
                      <a:pt x="18" y="4514"/>
                    </a:cubicBezTo>
                    <a:lnTo>
                      <a:pt x="27" y="4514"/>
                    </a:lnTo>
                    <a:cubicBezTo>
                      <a:pt x="27" y="4514"/>
                      <a:pt x="36" y="4514"/>
                      <a:pt x="45" y="4505"/>
                    </a:cubicBezTo>
                    <a:cubicBezTo>
                      <a:pt x="946" y="3096"/>
                      <a:pt x="2008" y="1437"/>
                      <a:pt x="2909" y="27"/>
                    </a:cubicBezTo>
                    <a:cubicBezTo>
                      <a:pt x="2918" y="18"/>
                      <a:pt x="2918" y="9"/>
                      <a:pt x="29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8"/>
              <p:cNvSpPr/>
              <p:nvPr/>
            </p:nvSpPr>
            <p:spPr>
              <a:xfrm>
                <a:off x="8113615" y="4674069"/>
                <a:ext cx="172088" cy="254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4248" extrusionOk="0">
                    <a:moveTo>
                      <a:pt x="2865" y="1"/>
                    </a:moveTo>
                    <a:cubicBezTo>
                      <a:pt x="2856" y="1"/>
                      <a:pt x="2847" y="1"/>
                      <a:pt x="2838" y="10"/>
                    </a:cubicBezTo>
                    <a:lnTo>
                      <a:pt x="10" y="4220"/>
                    </a:lnTo>
                    <a:cubicBezTo>
                      <a:pt x="1" y="4220"/>
                      <a:pt x="1" y="4238"/>
                      <a:pt x="10" y="4238"/>
                    </a:cubicBezTo>
                    <a:cubicBezTo>
                      <a:pt x="19" y="4247"/>
                      <a:pt x="19" y="4247"/>
                      <a:pt x="19" y="4247"/>
                    </a:cubicBezTo>
                    <a:cubicBezTo>
                      <a:pt x="28" y="4247"/>
                      <a:pt x="37" y="4238"/>
                      <a:pt x="37" y="4238"/>
                    </a:cubicBezTo>
                    <a:lnTo>
                      <a:pt x="2865" y="28"/>
                    </a:lnTo>
                    <a:cubicBezTo>
                      <a:pt x="2873" y="19"/>
                      <a:pt x="2873" y="10"/>
                      <a:pt x="28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8"/>
              <p:cNvSpPr/>
              <p:nvPr/>
            </p:nvSpPr>
            <p:spPr>
              <a:xfrm>
                <a:off x="8160619" y="4741551"/>
                <a:ext cx="125084" cy="184722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3085" extrusionOk="0">
                    <a:moveTo>
                      <a:pt x="2066" y="0"/>
                    </a:moveTo>
                    <a:cubicBezTo>
                      <a:pt x="2062" y="0"/>
                      <a:pt x="2057" y="2"/>
                      <a:pt x="2053" y="7"/>
                    </a:cubicBezTo>
                    <a:lnTo>
                      <a:pt x="1" y="3049"/>
                    </a:lnTo>
                    <a:cubicBezTo>
                      <a:pt x="1" y="3058"/>
                      <a:pt x="1" y="3076"/>
                      <a:pt x="10" y="3076"/>
                    </a:cubicBezTo>
                    <a:cubicBezTo>
                      <a:pt x="10" y="3076"/>
                      <a:pt x="19" y="3085"/>
                      <a:pt x="19" y="3085"/>
                    </a:cubicBezTo>
                    <a:cubicBezTo>
                      <a:pt x="28" y="3085"/>
                      <a:pt x="28" y="3076"/>
                      <a:pt x="37" y="3076"/>
                    </a:cubicBezTo>
                    <a:lnTo>
                      <a:pt x="2080" y="34"/>
                    </a:lnTo>
                    <a:cubicBezTo>
                      <a:pt x="2088" y="25"/>
                      <a:pt x="2088" y="7"/>
                      <a:pt x="2080" y="7"/>
                    </a:cubicBezTo>
                    <a:cubicBezTo>
                      <a:pt x="2075" y="2"/>
                      <a:pt x="2071" y="0"/>
                      <a:pt x="2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8"/>
              <p:cNvSpPr/>
              <p:nvPr/>
            </p:nvSpPr>
            <p:spPr>
              <a:xfrm>
                <a:off x="8207622" y="4826996"/>
                <a:ext cx="71134" cy="99277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658" extrusionOk="0">
                    <a:moveTo>
                      <a:pt x="1169" y="0"/>
                    </a:moveTo>
                    <a:cubicBezTo>
                      <a:pt x="1163" y="0"/>
                      <a:pt x="1156" y="3"/>
                      <a:pt x="1152" y="7"/>
                    </a:cubicBezTo>
                    <a:cubicBezTo>
                      <a:pt x="724" y="507"/>
                      <a:pt x="340" y="1051"/>
                      <a:pt x="1" y="1631"/>
                    </a:cubicBezTo>
                    <a:cubicBezTo>
                      <a:pt x="1" y="1640"/>
                      <a:pt x="1" y="1649"/>
                      <a:pt x="10" y="1649"/>
                    </a:cubicBezTo>
                    <a:cubicBezTo>
                      <a:pt x="10" y="1658"/>
                      <a:pt x="19" y="1658"/>
                      <a:pt x="19" y="1658"/>
                    </a:cubicBezTo>
                    <a:cubicBezTo>
                      <a:pt x="28" y="1658"/>
                      <a:pt x="37" y="1649"/>
                      <a:pt x="37" y="1649"/>
                    </a:cubicBezTo>
                    <a:cubicBezTo>
                      <a:pt x="367" y="1078"/>
                      <a:pt x="750" y="533"/>
                      <a:pt x="1187" y="34"/>
                    </a:cubicBezTo>
                    <a:cubicBezTo>
                      <a:pt x="1187" y="25"/>
                      <a:pt x="1187" y="7"/>
                      <a:pt x="1179" y="7"/>
                    </a:cubicBezTo>
                    <a:cubicBezTo>
                      <a:pt x="1179" y="3"/>
                      <a:pt x="1174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8"/>
              <p:cNvSpPr/>
              <p:nvPr/>
            </p:nvSpPr>
            <p:spPr>
              <a:xfrm>
                <a:off x="8079964" y="4657663"/>
                <a:ext cx="73769" cy="11478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917" extrusionOk="0">
                    <a:moveTo>
                      <a:pt x="1210" y="1"/>
                    </a:moveTo>
                    <a:cubicBezTo>
                      <a:pt x="1205" y="1"/>
                      <a:pt x="1201" y="3"/>
                      <a:pt x="1196" y="7"/>
                    </a:cubicBezTo>
                    <a:cubicBezTo>
                      <a:pt x="831" y="489"/>
                      <a:pt x="420" y="1194"/>
                      <a:pt x="90" y="1756"/>
                    </a:cubicBezTo>
                    <a:lnTo>
                      <a:pt x="10" y="1890"/>
                    </a:lnTo>
                    <a:cubicBezTo>
                      <a:pt x="1" y="1898"/>
                      <a:pt x="10" y="1907"/>
                      <a:pt x="19" y="1916"/>
                    </a:cubicBezTo>
                    <a:lnTo>
                      <a:pt x="28" y="1916"/>
                    </a:lnTo>
                    <a:cubicBezTo>
                      <a:pt x="28" y="1916"/>
                      <a:pt x="37" y="1916"/>
                      <a:pt x="37" y="1907"/>
                    </a:cubicBezTo>
                    <a:lnTo>
                      <a:pt x="126" y="1774"/>
                    </a:lnTo>
                    <a:cubicBezTo>
                      <a:pt x="456" y="1212"/>
                      <a:pt x="866" y="516"/>
                      <a:pt x="1223" y="34"/>
                    </a:cubicBezTo>
                    <a:cubicBezTo>
                      <a:pt x="1232" y="25"/>
                      <a:pt x="1232" y="16"/>
                      <a:pt x="1223" y="7"/>
                    </a:cubicBezTo>
                    <a:cubicBezTo>
                      <a:pt x="1219" y="3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8"/>
              <p:cNvSpPr/>
              <p:nvPr/>
            </p:nvSpPr>
            <p:spPr>
              <a:xfrm>
                <a:off x="8226364" y="4408632"/>
                <a:ext cx="35268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30" extrusionOk="0">
                    <a:moveTo>
                      <a:pt x="580" y="0"/>
                    </a:moveTo>
                    <a:cubicBezTo>
                      <a:pt x="580" y="0"/>
                      <a:pt x="562" y="0"/>
                      <a:pt x="553" y="9"/>
                    </a:cubicBezTo>
                    <a:cubicBezTo>
                      <a:pt x="357" y="259"/>
                      <a:pt x="170" y="526"/>
                      <a:pt x="9" y="803"/>
                    </a:cubicBezTo>
                    <a:cubicBezTo>
                      <a:pt x="0" y="812"/>
                      <a:pt x="0" y="830"/>
                      <a:pt x="9" y="830"/>
                    </a:cubicBezTo>
                    <a:lnTo>
                      <a:pt x="18" y="830"/>
                    </a:lnTo>
                    <a:cubicBezTo>
                      <a:pt x="27" y="830"/>
                      <a:pt x="36" y="830"/>
                      <a:pt x="36" y="821"/>
                    </a:cubicBezTo>
                    <a:cubicBezTo>
                      <a:pt x="196" y="544"/>
                      <a:pt x="384" y="277"/>
                      <a:pt x="589" y="27"/>
                    </a:cubicBezTo>
                    <a:cubicBezTo>
                      <a:pt x="589" y="18"/>
                      <a:pt x="589" y="9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8"/>
              <p:cNvSpPr/>
              <p:nvPr/>
            </p:nvSpPr>
            <p:spPr>
              <a:xfrm>
                <a:off x="8180378" y="4364263"/>
                <a:ext cx="69518" cy="97301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625" extrusionOk="0">
                    <a:moveTo>
                      <a:pt x="1152" y="1"/>
                    </a:moveTo>
                    <a:cubicBezTo>
                      <a:pt x="1143" y="1"/>
                      <a:pt x="1125" y="1"/>
                      <a:pt x="1125" y="10"/>
                    </a:cubicBezTo>
                    <a:lnTo>
                      <a:pt x="10" y="1598"/>
                    </a:lnTo>
                    <a:cubicBezTo>
                      <a:pt x="1" y="1606"/>
                      <a:pt x="10" y="1615"/>
                      <a:pt x="19" y="1624"/>
                    </a:cubicBezTo>
                    <a:lnTo>
                      <a:pt x="28" y="1624"/>
                    </a:lnTo>
                    <a:cubicBezTo>
                      <a:pt x="28" y="1624"/>
                      <a:pt x="37" y="1624"/>
                      <a:pt x="46" y="1615"/>
                    </a:cubicBezTo>
                    <a:lnTo>
                      <a:pt x="1152" y="27"/>
                    </a:lnTo>
                    <a:cubicBezTo>
                      <a:pt x="1161" y="18"/>
                      <a:pt x="1161" y="10"/>
                      <a:pt x="1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8"/>
              <p:cNvSpPr/>
              <p:nvPr/>
            </p:nvSpPr>
            <p:spPr>
              <a:xfrm>
                <a:off x="8126428" y="4403962"/>
                <a:ext cx="48142" cy="6293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051" extrusionOk="0">
                    <a:moveTo>
                      <a:pt x="782" y="0"/>
                    </a:moveTo>
                    <a:cubicBezTo>
                      <a:pt x="777" y="0"/>
                      <a:pt x="773" y="2"/>
                      <a:pt x="768" y="7"/>
                    </a:cubicBezTo>
                    <a:lnTo>
                      <a:pt x="10" y="1024"/>
                    </a:lnTo>
                    <a:cubicBezTo>
                      <a:pt x="1" y="1033"/>
                      <a:pt x="10" y="1042"/>
                      <a:pt x="19" y="1050"/>
                    </a:cubicBezTo>
                    <a:lnTo>
                      <a:pt x="46" y="1050"/>
                    </a:lnTo>
                    <a:lnTo>
                      <a:pt x="795" y="33"/>
                    </a:lnTo>
                    <a:cubicBezTo>
                      <a:pt x="804" y="25"/>
                      <a:pt x="804" y="16"/>
                      <a:pt x="795" y="7"/>
                    </a:cubicBezTo>
                    <a:cubicBezTo>
                      <a:pt x="790" y="2"/>
                      <a:pt x="786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8"/>
              <p:cNvSpPr/>
              <p:nvPr/>
            </p:nvSpPr>
            <p:spPr>
              <a:xfrm>
                <a:off x="6576859" y="4602156"/>
                <a:ext cx="186997" cy="528179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8821" extrusionOk="0">
                    <a:moveTo>
                      <a:pt x="613" y="1"/>
                    </a:moveTo>
                    <a:cubicBezTo>
                      <a:pt x="400" y="1"/>
                      <a:pt x="219" y="112"/>
                      <a:pt x="161" y="399"/>
                    </a:cubicBezTo>
                    <a:cubicBezTo>
                      <a:pt x="0" y="1148"/>
                      <a:pt x="161" y="2121"/>
                      <a:pt x="223" y="2879"/>
                    </a:cubicBezTo>
                    <a:cubicBezTo>
                      <a:pt x="375" y="4538"/>
                      <a:pt x="749" y="6198"/>
                      <a:pt x="1490" y="7705"/>
                    </a:cubicBezTo>
                    <a:cubicBezTo>
                      <a:pt x="1740" y="8232"/>
                      <a:pt x="2132" y="8794"/>
                      <a:pt x="2712" y="8820"/>
                    </a:cubicBezTo>
                    <a:cubicBezTo>
                      <a:pt x="2801" y="8820"/>
                      <a:pt x="2890" y="8811"/>
                      <a:pt x="2962" y="8758"/>
                    </a:cubicBezTo>
                    <a:cubicBezTo>
                      <a:pt x="3060" y="8687"/>
                      <a:pt x="3087" y="8544"/>
                      <a:pt x="3096" y="8419"/>
                    </a:cubicBezTo>
                    <a:cubicBezTo>
                      <a:pt x="3122" y="7937"/>
                      <a:pt x="2980" y="7473"/>
                      <a:pt x="2846" y="7009"/>
                    </a:cubicBezTo>
                    <a:cubicBezTo>
                      <a:pt x="2373" y="5332"/>
                      <a:pt x="2034" y="3628"/>
                      <a:pt x="1847" y="1898"/>
                    </a:cubicBezTo>
                    <a:cubicBezTo>
                      <a:pt x="1793" y="1407"/>
                      <a:pt x="1740" y="890"/>
                      <a:pt x="1463" y="488"/>
                    </a:cubicBezTo>
                    <a:cubicBezTo>
                      <a:pt x="1285" y="226"/>
                      <a:pt x="916" y="1"/>
                      <a:pt x="613" y="1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8"/>
              <p:cNvSpPr/>
              <p:nvPr/>
            </p:nvSpPr>
            <p:spPr>
              <a:xfrm>
                <a:off x="6577877" y="4600899"/>
                <a:ext cx="187057" cy="530515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8860" extrusionOk="0">
                    <a:moveTo>
                      <a:pt x="599" y="36"/>
                    </a:moveTo>
                    <a:cubicBezTo>
                      <a:pt x="902" y="36"/>
                      <a:pt x="1259" y="268"/>
                      <a:pt x="1428" y="518"/>
                    </a:cubicBezTo>
                    <a:cubicBezTo>
                      <a:pt x="1705" y="911"/>
                      <a:pt x="1758" y="1401"/>
                      <a:pt x="1812" y="1883"/>
                    </a:cubicBezTo>
                    <a:lnTo>
                      <a:pt x="1812" y="1919"/>
                    </a:lnTo>
                    <a:cubicBezTo>
                      <a:pt x="1999" y="3640"/>
                      <a:pt x="2338" y="5362"/>
                      <a:pt x="2811" y="7030"/>
                    </a:cubicBezTo>
                    <a:lnTo>
                      <a:pt x="2829" y="7111"/>
                    </a:lnTo>
                    <a:cubicBezTo>
                      <a:pt x="2954" y="7539"/>
                      <a:pt x="3079" y="7985"/>
                      <a:pt x="3061" y="8440"/>
                    </a:cubicBezTo>
                    <a:cubicBezTo>
                      <a:pt x="3052" y="8609"/>
                      <a:pt x="3007" y="8708"/>
                      <a:pt x="2927" y="8770"/>
                    </a:cubicBezTo>
                    <a:cubicBezTo>
                      <a:pt x="2873" y="8806"/>
                      <a:pt x="2802" y="8824"/>
                      <a:pt x="2695" y="8824"/>
                    </a:cubicBezTo>
                    <a:cubicBezTo>
                      <a:pt x="2240" y="8806"/>
                      <a:pt x="1830" y="8431"/>
                      <a:pt x="1482" y="7726"/>
                    </a:cubicBezTo>
                    <a:cubicBezTo>
                      <a:pt x="813" y="6343"/>
                      <a:pt x="384" y="4720"/>
                      <a:pt x="224" y="2900"/>
                    </a:cubicBezTo>
                    <a:cubicBezTo>
                      <a:pt x="215" y="2757"/>
                      <a:pt x="197" y="2606"/>
                      <a:pt x="179" y="2454"/>
                    </a:cubicBezTo>
                    <a:cubicBezTo>
                      <a:pt x="117" y="1785"/>
                      <a:pt x="37" y="1035"/>
                      <a:pt x="161" y="420"/>
                    </a:cubicBezTo>
                    <a:cubicBezTo>
                      <a:pt x="197" y="215"/>
                      <a:pt x="313" y="90"/>
                      <a:pt x="492" y="54"/>
                    </a:cubicBezTo>
                    <a:cubicBezTo>
                      <a:pt x="527" y="45"/>
                      <a:pt x="554" y="36"/>
                      <a:pt x="599" y="36"/>
                    </a:cubicBezTo>
                    <a:close/>
                    <a:moveTo>
                      <a:pt x="584" y="0"/>
                    </a:moveTo>
                    <a:cubicBezTo>
                      <a:pt x="549" y="0"/>
                      <a:pt x="515" y="3"/>
                      <a:pt x="483" y="10"/>
                    </a:cubicBezTo>
                    <a:cubicBezTo>
                      <a:pt x="349" y="36"/>
                      <a:pt x="179" y="134"/>
                      <a:pt x="126" y="411"/>
                    </a:cubicBezTo>
                    <a:cubicBezTo>
                      <a:pt x="1" y="1027"/>
                      <a:pt x="72" y="1785"/>
                      <a:pt x="144" y="2463"/>
                    </a:cubicBezTo>
                    <a:cubicBezTo>
                      <a:pt x="161" y="2615"/>
                      <a:pt x="179" y="2757"/>
                      <a:pt x="188" y="2900"/>
                    </a:cubicBezTo>
                    <a:cubicBezTo>
                      <a:pt x="349" y="4729"/>
                      <a:pt x="777" y="6352"/>
                      <a:pt x="1455" y="7735"/>
                    </a:cubicBezTo>
                    <a:cubicBezTo>
                      <a:pt x="1803" y="8458"/>
                      <a:pt x="2222" y="8841"/>
                      <a:pt x="2695" y="8859"/>
                    </a:cubicBezTo>
                    <a:lnTo>
                      <a:pt x="2731" y="8859"/>
                    </a:lnTo>
                    <a:cubicBezTo>
                      <a:pt x="2820" y="8859"/>
                      <a:pt x="2900" y="8841"/>
                      <a:pt x="2954" y="8797"/>
                    </a:cubicBezTo>
                    <a:cubicBezTo>
                      <a:pt x="3070" y="8708"/>
                      <a:pt x="3088" y="8556"/>
                      <a:pt x="3096" y="8440"/>
                    </a:cubicBezTo>
                    <a:cubicBezTo>
                      <a:pt x="3123" y="7985"/>
                      <a:pt x="2989" y="7530"/>
                      <a:pt x="2865" y="7093"/>
                    </a:cubicBezTo>
                    <a:lnTo>
                      <a:pt x="2847" y="7021"/>
                    </a:lnTo>
                    <a:cubicBezTo>
                      <a:pt x="2374" y="5353"/>
                      <a:pt x="2035" y="3640"/>
                      <a:pt x="1848" y="1919"/>
                    </a:cubicBezTo>
                    <a:lnTo>
                      <a:pt x="1848" y="1883"/>
                    </a:lnTo>
                    <a:cubicBezTo>
                      <a:pt x="1794" y="1401"/>
                      <a:pt x="1740" y="893"/>
                      <a:pt x="1464" y="491"/>
                    </a:cubicBezTo>
                    <a:cubicBezTo>
                      <a:pt x="1287" y="242"/>
                      <a:pt x="901" y="0"/>
                      <a:pt x="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8"/>
              <p:cNvSpPr/>
              <p:nvPr/>
            </p:nvSpPr>
            <p:spPr>
              <a:xfrm>
                <a:off x="7270240" y="4647903"/>
                <a:ext cx="127120" cy="247294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30" extrusionOk="0">
                    <a:moveTo>
                      <a:pt x="1038" y="0"/>
                    </a:moveTo>
                    <a:cubicBezTo>
                      <a:pt x="1" y="0"/>
                      <a:pt x="705" y="2395"/>
                      <a:pt x="838" y="2900"/>
                    </a:cubicBezTo>
                    <a:cubicBezTo>
                      <a:pt x="927" y="3239"/>
                      <a:pt x="1043" y="3578"/>
                      <a:pt x="1257" y="3855"/>
                    </a:cubicBezTo>
                    <a:cubicBezTo>
                      <a:pt x="1372" y="3998"/>
                      <a:pt x="1550" y="4130"/>
                      <a:pt x="1727" y="4130"/>
                    </a:cubicBezTo>
                    <a:cubicBezTo>
                      <a:pt x="1770" y="4130"/>
                      <a:pt x="1813" y="4122"/>
                      <a:pt x="1855" y="4104"/>
                    </a:cubicBezTo>
                    <a:cubicBezTo>
                      <a:pt x="2114" y="3997"/>
                      <a:pt x="2123" y="3649"/>
                      <a:pt x="2105" y="3373"/>
                    </a:cubicBezTo>
                    <a:lnTo>
                      <a:pt x="1918" y="1348"/>
                    </a:lnTo>
                    <a:cubicBezTo>
                      <a:pt x="1891" y="1053"/>
                      <a:pt x="1864" y="759"/>
                      <a:pt x="1730" y="491"/>
                    </a:cubicBezTo>
                    <a:cubicBezTo>
                      <a:pt x="1605" y="233"/>
                      <a:pt x="1356" y="10"/>
                      <a:pt x="1061" y="1"/>
                    </a:cubicBezTo>
                    <a:cubicBezTo>
                      <a:pt x="1053" y="0"/>
                      <a:pt x="1046" y="0"/>
                      <a:pt x="1038" y="0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8"/>
              <p:cNvSpPr/>
              <p:nvPr/>
            </p:nvSpPr>
            <p:spPr>
              <a:xfrm>
                <a:off x="7283533" y="4646825"/>
                <a:ext cx="115983" cy="24951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4167" extrusionOk="0">
                    <a:moveTo>
                      <a:pt x="839" y="37"/>
                    </a:moveTo>
                    <a:cubicBezTo>
                      <a:pt x="1098" y="45"/>
                      <a:pt x="1357" y="233"/>
                      <a:pt x="1499" y="518"/>
                    </a:cubicBezTo>
                    <a:cubicBezTo>
                      <a:pt x="1624" y="786"/>
                      <a:pt x="1651" y="1080"/>
                      <a:pt x="1678" y="1366"/>
                    </a:cubicBezTo>
                    <a:lnTo>
                      <a:pt x="1865" y="3391"/>
                    </a:lnTo>
                    <a:cubicBezTo>
                      <a:pt x="1892" y="3783"/>
                      <a:pt x="1820" y="4024"/>
                      <a:pt x="1624" y="4105"/>
                    </a:cubicBezTo>
                    <a:cubicBezTo>
                      <a:pt x="1584" y="4123"/>
                      <a:pt x="1543" y="4131"/>
                      <a:pt x="1501" y="4131"/>
                    </a:cubicBezTo>
                    <a:cubicBezTo>
                      <a:pt x="1337" y="4131"/>
                      <a:pt x="1165" y="4006"/>
                      <a:pt x="1044" y="3864"/>
                    </a:cubicBezTo>
                    <a:cubicBezTo>
                      <a:pt x="830" y="3587"/>
                      <a:pt x="723" y="3248"/>
                      <a:pt x="634" y="2918"/>
                    </a:cubicBezTo>
                    <a:lnTo>
                      <a:pt x="607" y="2829"/>
                    </a:lnTo>
                    <a:cubicBezTo>
                      <a:pt x="464" y="2311"/>
                      <a:pt x="36" y="723"/>
                      <a:pt x="447" y="206"/>
                    </a:cubicBezTo>
                    <a:cubicBezTo>
                      <a:pt x="536" y="90"/>
                      <a:pt x="661" y="37"/>
                      <a:pt x="821" y="37"/>
                    </a:cubicBezTo>
                    <a:close/>
                    <a:moveTo>
                      <a:pt x="806" y="0"/>
                    </a:moveTo>
                    <a:cubicBezTo>
                      <a:pt x="643" y="0"/>
                      <a:pt x="512" y="62"/>
                      <a:pt x="420" y="179"/>
                    </a:cubicBezTo>
                    <a:cubicBezTo>
                      <a:pt x="1" y="715"/>
                      <a:pt x="429" y="2311"/>
                      <a:pt x="572" y="2838"/>
                    </a:cubicBezTo>
                    <a:lnTo>
                      <a:pt x="598" y="2927"/>
                    </a:lnTo>
                    <a:cubicBezTo>
                      <a:pt x="687" y="3257"/>
                      <a:pt x="795" y="3605"/>
                      <a:pt x="1018" y="3881"/>
                    </a:cubicBezTo>
                    <a:cubicBezTo>
                      <a:pt x="1134" y="4024"/>
                      <a:pt x="1312" y="4167"/>
                      <a:pt x="1499" y="4167"/>
                    </a:cubicBezTo>
                    <a:cubicBezTo>
                      <a:pt x="1544" y="4167"/>
                      <a:pt x="1597" y="4158"/>
                      <a:pt x="1642" y="4140"/>
                    </a:cubicBezTo>
                    <a:cubicBezTo>
                      <a:pt x="1847" y="4051"/>
                      <a:pt x="1936" y="3801"/>
                      <a:pt x="1901" y="3391"/>
                    </a:cubicBezTo>
                    <a:lnTo>
                      <a:pt x="1713" y="1366"/>
                    </a:lnTo>
                    <a:cubicBezTo>
                      <a:pt x="1687" y="1089"/>
                      <a:pt x="1660" y="777"/>
                      <a:pt x="1526" y="500"/>
                    </a:cubicBezTo>
                    <a:cubicBezTo>
                      <a:pt x="1383" y="206"/>
                      <a:pt x="1116" y="10"/>
                      <a:pt x="839" y="1"/>
                    </a:cubicBezTo>
                    <a:cubicBezTo>
                      <a:pt x="828" y="0"/>
                      <a:pt x="817" y="0"/>
                      <a:pt x="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8"/>
              <p:cNvSpPr/>
              <p:nvPr/>
            </p:nvSpPr>
            <p:spPr>
              <a:xfrm>
                <a:off x="8134991" y="4484317"/>
                <a:ext cx="202506" cy="60656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1013" extrusionOk="0">
                    <a:moveTo>
                      <a:pt x="1509" y="0"/>
                    </a:moveTo>
                    <a:cubicBezTo>
                      <a:pt x="1051" y="0"/>
                      <a:pt x="583" y="91"/>
                      <a:pt x="224" y="333"/>
                    </a:cubicBezTo>
                    <a:cubicBezTo>
                      <a:pt x="108" y="413"/>
                      <a:pt x="1" y="538"/>
                      <a:pt x="54" y="654"/>
                    </a:cubicBezTo>
                    <a:cubicBezTo>
                      <a:pt x="104" y="746"/>
                      <a:pt x="233" y="807"/>
                      <a:pt x="359" y="807"/>
                    </a:cubicBezTo>
                    <a:cubicBezTo>
                      <a:pt x="367" y="807"/>
                      <a:pt x="376" y="806"/>
                      <a:pt x="384" y="806"/>
                    </a:cubicBezTo>
                    <a:cubicBezTo>
                      <a:pt x="631" y="785"/>
                      <a:pt x="842" y="775"/>
                      <a:pt x="1038" y="775"/>
                    </a:cubicBezTo>
                    <a:cubicBezTo>
                      <a:pt x="1351" y="775"/>
                      <a:pt x="1623" y="801"/>
                      <a:pt x="1937" y="850"/>
                    </a:cubicBezTo>
                    <a:cubicBezTo>
                      <a:pt x="2255" y="892"/>
                      <a:pt x="2565" y="1013"/>
                      <a:pt x="2889" y="1013"/>
                    </a:cubicBezTo>
                    <a:cubicBezTo>
                      <a:pt x="2911" y="1013"/>
                      <a:pt x="2932" y="1012"/>
                      <a:pt x="2954" y="1011"/>
                    </a:cubicBezTo>
                    <a:cubicBezTo>
                      <a:pt x="3078" y="1011"/>
                      <a:pt x="3212" y="975"/>
                      <a:pt x="3284" y="886"/>
                    </a:cubicBezTo>
                    <a:cubicBezTo>
                      <a:pt x="3382" y="752"/>
                      <a:pt x="3266" y="583"/>
                      <a:pt x="3141" y="476"/>
                    </a:cubicBezTo>
                    <a:cubicBezTo>
                      <a:pt x="2855" y="244"/>
                      <a:pt x="2481" y="110"/>
                      <a:pt x="2097" y="47"/>
                    </a:cubicBezTo>
                    <a:cubicBezTo>
                      <a:pt x="1910" y="18"/>
                      <a:pt x="1710" y="0"/>
                      <a:pt x="1509" y="0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8"/>
              <p:cNvSpPr/>
              <p:nvPr/>
            </p:nvSpPr>
            <p:spPr>
              <a:xfrm>
                <a:off x="8133913" y="4483060"/>
                <a:ext cx="205200" cy="63410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1059" extrusionOk="0">
                    <a:moveTo>
                      <a:pt x="1520" y="40"/>
                    </a:moveTo>
                    <a:cubicBezTo>
                      <a:pt x="1763" y="40"/>
                      <a:pt x="1973" y="66"/>
                      <a:pt x="2106" y="86"/>
                    </a:cubicBezTo>
                    <a:cubicBezTo>
                      <a:pt x="2526" y="149"/>
                      <a:pt x="2882" y="300"/>
                      <a:pt x="3141" y="515"/>
                    </a:cubicBezTo>
                    <a:cubicBezTo>
                      <a:pt x="3266" y="613"/>
                      <a:pt x="3373" y="773"/>
                      <a:pt x="3284" y="898"/>
                    </a:cubicBezTo>
                    <a:cubicBezTo>
                      <a:pt x="3221" y="987"/>
                      <a:pt x="3079" y="1014"/>
                      <a:pt x="2972" y="1014"/>
                    </a:cubicBezTo>
                    <a:cubicBezTo>
                      <a:pt x="2942" y="1017"/>
                      <a:pt x="2912" y="1018"/>
                      <a:pt x="2882" y="1018"/>
                    </a:cubicBezTo>
                    <a:cubicBezTo>
                      <a:pt x="2691" y="1018"/>
                      <a:pt x="2506" y="971"/>
                      <a:pt x="2320" y="925"/>
                    </a:cubicBezTo>
                    <a:cubicBezTo>
                      <a:pt x="2204" y="898"/>
                      <a:pt x="2079" y="871"/>
                      <a:pt x="1955" y="854"/>
                    </a:cubicBezTo>
                    <a:cubicBezTo>
                      <a:pt x="1651" y="809"/>
                      <a:pt x="1375" y="782"/>
                      <a:pt x="1036" y="782"/>
                    </a:cubicBezTo>
                    <a:cubicBezTo>
                      <a:pt x="848" y="782"/>
                      <a:pt x="643" y="791"/>
                      <a:pt x="402" y="809"/>
                    </a:cubicBezTo>
                    <a:cubicBezTo>
                      <a:pt x="394" y="810"/>
                      <a:pt x="385" y="810"/>
                      <a:pt x="377" y="810"/>
                    </a:cubicBezTo>
                    <a:cubicBezTo>
                      <a:pt x="265" y="810"/>
                      <a:pt x="131" y="757"/>
                      <a:pt x="90" y="666"/>
                    </a:cubicBezTo>
                    <a:cubicBezTo>
                      <a:pt x="45" y="559"/>
                      <a:pt x="153" y="443"/>
                      <a:pt x="260" y="372"/>
                    </a:cubicBezTo>
                    <a:cubicBezTo>
                      <a:pt x="645" y="107"/>
                      <a:pt x="1126" y="40"/>
                      <a:pt x="1520" y="40"/>
                    </a:cubicBezTo>
                    <a:close/>
                    <a:moveTo>
                      <a:pt x="1522" y="1"/>
                    </a:moveTo>
                    <a:cubicBezTo>
                      <a:pt x="1122" y="1"/>
                      <a:pt x="631" y="71"/>
                      <a:pt x="233" y="336"/>
                    </a:cubicBezTo>
                    <a:cubicBezTo>
                      <a:pt x="108" y="425"/>
                      <a:pt x="1" y="559"/>
                      <a:pt x="54" y="684"/>
                    </a:cubicBezTo>
                    <a:cubicBezTo>
                      <a:pt x="112" y="792"/>
                      <a:pt x="255" y="846"/>
                      <a:pt x="375" y="846"/>
                    </a:cubicBezTo>
                    <a:cubicBezTo>
                      <a:pt x="384" y="846"/>
                      <a:pt x="393" y="845"/>
                      <a:pt x="402" y="845"/>
                    </a:cubicBezTo>
                    <a:cubicBezTo>
                      <a:pt x="648" y="825"/>
                      <a:pt x="858" y="816"/>
                      <a:pt x="1047" y="816"/>
                    </a:cubicBezTo>
                    <a:cubicBezTo>
                      <a:pt x="1381" y="816"/>
                      <a:pt x="1653" y="844"/>
                      <a:pt x="1955" y="889"/>
                    </a:cubicBezTo>
                    <a:cubicBezTo>
                      <a:pt x="2071" y="907"/>
                      <a:pt x="2195" y="934"/>
                      <a:pt x="2311" y="961"/>
                    </a:cubicBezTo>
                    <a:cubicBezTo>
                      <a:pt x="2508" y="1005"/>
                      <a:pt x="2704" y="1059"/>
                      <a:pt x="2909" y="1059"/>
                    </a:cubicBezTo>
                    <a:lnTo>
                      <a:pt x="2972" y="1059"/>
                    </a:lnTo>
                    <a:cubicBezTo>
                      <a:pt x="3088" y="1050"/>
                      <a:pt x="3239" y="1023"/>
                      <a:pt x="3319" y="916"/>
                    </a:cubicBezTo>
                    <a:cubicBezTo>
                      <a:pt x="3427" y="773"/>
                      <a:pt x="3302" y="595"/>
                      <a:pt x="3168" y="488"/>
                    </a:cubicBezTo>
                    <a:cubicBezTo>
                      <a:pt x="2900" y="265"/>
                      <a:pt x="2543" y="113"/>
                      <a:pt x="2115" y="51"/>
                    </a:cubicBezTo>
                    <a:cubicBezTo>
                      <a:pt x="1980" y="27"/>
                      <a:pt x="1768" y="1"/>
                      <a:pt x="1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8"/>
              <p:cNvSpPr/>
              <p:nvPr/>
            </p:nvSpPr>
            <p:spPr>
              <a:xfrm>
                <a:off x="7513762" y="3864466"/>
                <a:ext cx="110654" cy="36184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6043" extrusionOk="0">
                    <a:moveTo>
                      <a:pt x="700" y="1"/>
                    </a:moveTo>
                    <a:cubicBezTo>
                      <a:pt x="609" y="1"/>
                      <a:pt x="519" y="20"/>
                      <a:pt x="438" y="60"/>
                    </a:cubicBezTo>
                    <a:cubicBezTo>
                      <a:pt x="90" y="230"/>
                      <a:pt x="1" y="693"/>
                      <a:pt x="99" y="1059"/>
                    </a:cubicBezTo>
                    <a:cubicBezTo>
                      <a:pt x="197" y="1425"/>
                      <a:pt x="429" y="1737"/>
                      <a:pt x="580" y="2085"/>
                    </a:cubicBezTo>
                    <a:cubicBezTo>
                      <a:pt x="723" y="2433"/>
                      <a:pt x="795" y="2817"/>
                      <a:pt x="777" y="3191"/>
                    </a:cubicBezTo>
                    <a:cubicBezTo>
                      <a:pt x="750" y="3655"/>
                      <a:pt x="589" y="4092"/>
                      <a:pt x="509" y="4547"/>
                    </a:cubicBezTo>
                    <a:cubicBezTo>
                      <a:pt x="429" y="5002"/>
                      <a:pt x="438" y="5502"/>
                      <a:pt x="696" y="5885"/>
                    </a:cubicBezTo>
                    <a:cubicBezTo>
                      <a:pt x="740" y="5958"/>
                      <a:pt x="831" y="6043"/>
                      <a:pt x="897" y="6043"/>
                    </a:cubicBezTo>
                    <a:cubicBezTo>
                      <a:pt x="912" y="6043"/>
                      <a:pt x="926" y="6038"/>
                      <a:pt x="937" y="6028"/>
                    </a:cubicBezTo>
                    <a:cubicBezTo>
                      <a:pt x="939" y="6028"/>
                      <a:pt x="941" y="6029"/>
                      <a:pt x="942" y="6029"/>
                    </a:cubicBezTo>
                    <a:cubicBezTo>
                      <a:pt x="1043" y="6029"/>
                      <a:pt x="707" y="5447"/>
                      <a:pt x="803" y="4735"/>
                    </a:cubicBezTo>
                    <a:cubicBezTo>
                      <a:pt x="857" y="4262"/>
                      <a:pt x="1009" y="3807"/>
                      <a:pt x="1178" y="3370"/>
                    </a:cubicBezTo>
                    <a:cubicBezTo>
                      <a:pt x="1499" y="2522"/>
                      <a:pt x="1847" y="1594"/>
                      <a:pt x="1553" y="738"/>
                    </a:cubicBezTo>
                    <a:cubicBezTo>
                      <a:pt x="1473" y="506"/>
                      <a:pt x="1339" y="283"/>
                      <a:pt x="1134" y="140"/>
                    </a:cubicBezTo>
                    <a:cubicBezTo>
                      <a:pt x="1006" y="52"/>
                      <a:pt x="851" y="1"/>
                      <a:pt x="7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8"/>
              <p:cNvSpPr/>
              <p:nvPr/>
            </p:nvSpPr>
            <p:spPr>
              <a:xfrm>
                <a:off x="7512684" y="3863268"/>
                <a:ext cx="112809" cy="36429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6084" extrusionOk="0">
                    <a:moveTo>
                      <a:pt x="723" y="35"/>
                    </a:moveTo>
                    <a:cubicBezTo>
                      <a:pt x="866" y="35"/>
                      <a:pt x="1009" y="89"/>
                      <a:pt x="1143" y="178"/>
                    </a:cubicBezTo>
                    <a:cubicBezTo>
                      <a:pt x="1321" y="303"/>
                      <a:pt x="1464" y="508"/>
                      <a:pt x="1553" y="767"/>
                    </a:cubicBezTo>
                    <a:cubicBezTo>
                      <a:pt x="1847" y="1606"/>
                      <a:pt x="1491" y="2542"/>
                      <a:pt x="1178" y="3363"/>
                    </a:cubicBezTo>
                    <a:lnTo>
                      <a:pt x="1178" y="3381"/>
                    </a:lnTo>
                    <a:cubicBezTo>
                      <a:pt x="1027" y="3773"/>
                      <a:pt x="866" y="4246"/>
                      <a:pt x="795" y="4755"/>
                    </a:cubicBezTo>
                    <a:cubicBezTo>
                      <a:pt x="741" y="5201"/>
                      <a:pt x="848" y="5593"/>
                      <a:pt x="920" y="5825"/>
                    </a:cubicBezTo>
                    <a:cubicBezTo>
                      <a:pt x="937" y="5923"/>
                      <a:pt x="964" y="6021"/>
                      <a:pt x="955" y="6030"/>
                    </a:cubicBezTo>
                    <a:cubicBezTo>
                      <a:pt x="946" y="6030"/>
                      <a:pt x="946" y="6030"/>
                      <a:pt x="937" y="6039"/>
                    </a:cubicBezTo>
                    <a:cubicBezTo>
                      <a:pt x="931" y="6039"/>
                      <a:pt x="926" y="6043"/>
                      <a:pt x="920" y="6043"/>
                    </a:cubicBezTo>
                    <a:cubicBezTo>
                      <a:pt x="917" y="6043"/>
                      <a:pt x="914" y="6042"/>
                      <a:pt x="911" y="6039"/>
                    </a:cubicBezTo>
                    <a:cubicBezTo>
                      <a:pt x="857" y="6030"/>
                      <a:pt x="768" y="5959"/>
                      <a:pt x="723" y="5897"/>
                    </a:cubicBezTo>
                    <a:cubicBezTo>
                      <a:pt x="509" y="5575"/>
                      <a:pt x="447" y="5129"/>
                      <a:pt x="545" y="4576"/>
                    </a:cubicBezTo>
                    <a:cubicBezTo>
                      <a:pt x="581" y="4407"/>
                      <a:pt x="616" y="4237"/>
                      <a:pt x="652" y="4077"/>
                    </a:cubicBezTo>
                    <a:cubicBezTo>
                      <a:pt x="723" y="3800"/>
                      <a:pt x="795" y="3506"/>
                      <a:pt x="813" y="3211"/>
                    </a:cubicBezTo>
                    <a:cubicBezTo>
                      <a:pt x="830" y="2837"/>
                      <a:pt x="759" y="2444"/>
                      <a:pt x="616" y="2096"/>
                    </a:cubicBezTo>
                    <a:cubicBezTo>
                      <a:pt x="554" y="1962"/>
                      <a:pt x="482" y="1837"/>
                      <a:pt x="420" y="1713"/>
                    </a:cubicBezTo>
                    <a:cubicBezTo>
                      <a:pt x="313" y="1507"/>
                      <a:pt x="197" y="1293"/>
                      <a:pt x="135" y="1070"/>
                    </a:cubicBezTo>
                    <a:cubicBezTo>
                      <a:pt x="45" y="722"/>
                      <a:pt x="126" y="258"/>
                      <a:pt x="456" y="98"/>
                    </a:cubicBezTo>
                    <a:cubicBezTo>
                      <a:pt x="536" y="62"/>
                      <a:pt x="625" y="35"/>
                      <a:pt x="723" y="35"/>
                    </a:cubicBezTo>
                    <a:close/>
                    <a:moveTo>
                      <a:pt x="718" y="1"/>
                    </a:moveTo>
                    <a:cubicBezTo>
                      <a:pt x="623" y="1"/>
                      <a:pt x="530" y="21"/>
                      <a:pt x="447" y="62"/>
                    </a:cubicBezTo>
                    <a:cubicBezTo>
                      <a:pt x="90" y="241"/>
                      <a:pt x="1" y="705"/>
                      <a:pt x="99" y="1079"/>
                    </a:cubicBezTo>
                    <a:cubicBezTo>
                      <a:pt x="161" y="1311"/>
                      <a:pt x="277" y="1525"/>
                      <a:pt x="384" y="1730"/>
                    </a:cubicBezTo>
                    <a:cubicBezTo>
                      <a:pt x="456" y="1855"/>
                      <a:pt x="518" y="1980"/>
                      <a:pt x="581" y="2114"/>
                    </a:cubicBezTo>
                    <a:cubicBezTo>
                      <a:pt x="723" y="2453"/>
                      <a:pt x="795" y="2837"/>
                      <a:pt x="768" y="3211"/>
                    </a:cubicBezTo>
                    <a:cubicBezTo>
                      <a:pt x="759" y="3497"/>
                      <a:pt x="688" y="3791"/>
                      <a:pt x="616" y="4068"/>
                    </a:cubicBezTo>
                    <a:cubicBezTo>
                      <a:pt x="581" y="4228"/>
                      <a:pt x="536" y="4398"/>
                      <a:pt x="509" y="4567"/>
                    </a:cubicBezTo>
                    <a:cubicBezTo>
                      <a:pt x="411" y="5138"/>
                      <a:pt x="474" y="5584"/>
                      <a:pt x="697" y="5914"/>
                    </a:cubicBezTo>
                    <a:cubicBezTo>
                      <a:pt x="741" y="5986"/>
                      <a:pt x="830" y="6066"/>
                      <a:pt x="902" y="6084"/>
                    </a:cubicBezTo>
                    <a:lnTo>
                      <a:pt x="920" y="6084"/>
                    </a:lnTo>
                    <a:cubicBezTo>
                      <a:pt x="937" y="6084"/>
                      <a:pt x="946" y="6075"/>
                      <a:pt x="955" y="6066"/>
                    </a:cubicBezTo>
                    <a:cubicBezTo>
                      <a:pt x="973" y="6066"/>
                      <a:pt x="982" y="6066"/>
                      <a:pt x="982" y="6057"/>
                    </a:cubicBezTo>
                    <a:cubicBezTo>
                      <a:pt x="1009" y="6030"/>
                      <a:pt x="991" y="5968"/>
                      <a:pt x="955" y="5816"/>
                    </a:cubicBezTo>
                    <a:cubicBezTo>
                      <a:pt x="884" y="5584"/>
                      <a:pt x="777" y="5192"/>
                      <a:pt x="839" y="4755"/>
                    </a:cubicBezTo>
                    <a:cubicBezTo>
                      <a:pt x="902" y="4255"/>
                      <a:pt x="1062" y="3791"/>
                      <a:pt x="1214" y="3399"/>
                    </a:cubicBezTo>
                    <a:lnTo>
                      <a:pt x="1214" y="3381"/>
                    </a:lnTo>
                    <a:cubicBezTo>
                      <a:pt x="1526" y="2551"/>
                      <a:pt x="1883" y="1606"/>
                      <a:pt x="1589" y="749"/>
                    </a:cubicBezTo>
                    <a:cubicBezTo>
                      <a:pt x="1491" y="481"/>
                      <a:pt x="1348" y="276"/>
                      <a:pt x="1160" y="142"/>
                    </a:cubicBezTo>
                    <a:cubicBezTo>
                      <a:pt x="1024" y="50"/>
                      <a:pt x="868" y="1"/>
                      <a:pt x="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8"/>
              <p:cNvSpPr/>
              <p:nvPr/>
            </p:nvSpPr>
            <p:spPr>
              <a:xfrm>
                <a:off x="7141444" y="3102405"/>
                <a:ext cx="455189" cy="1285570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21470" extrusionOk="0">
                    <a:moveTo>
                      <a:pt x="3798" y="0"/>
                    </a:moveTo>
                    <a:cubicBezTo>
                      <a:pt x="2276" y="0"/>
                      <a:pt x="762" y="927"/>
                      <a:pt x="188" y="2367"/>
                    </a:cubicBezTo>
                    <a:cubicBezTo>
                      <a:pt x="54" y="2697"/>
                      <a:pt x="1" y="3054"/>
                      <a:pt x="63" y="3402"/>
                    </a:cubicBezTo>
                    <a:cubicBezTo>
                      <a:pt x="277" y="4580"/>
                      <a:pt x="1481" y="4785"/>
                      <a:pt x="2365" y="5338"/>
                    </a:cubicBezTo>
                    <a:cubicBezTo>
                      <a:pt x="2597" y="5490"/>
                      <a:pt x="2820" y="5677"/>
                      <a:pt x="2936" y="5927"/>
                    </a:cubicBezTo>
                    <a:cubicBezTo>
                      <a:pt x="3016" y="6114"/>
                      <a:pt x="3034" y="6310"/>
                      <a:pt x="3025" y="6507"/>
                    </a:cubicBezTo>
                    <a:cubicBezTo>
                      <a:pt x="2971" y="7568"/>
                      <a:pt x="2195" y="8443"/>
                      <a:pt x="1892" y="9451"/>
                    </a:cubicBezTo>
                    <a:cubicBezTo>
                      <a:pt x="1633" y="10325"/>
                      <a:pt x="1740" y="11297"/>
                      <a:pt x="2186" y="12082"/>
                    </a:cubicBezTo>
                    <a:cubicBezTo>
                      <a:pt x="2757" y="13090"/>
                      <a:pt x="3810" y="13742"/>
                      <a:pt x="4416" y="14732"/>
                    </a:cubicBezTo>
                    <a:cubicBezTo>
                      <a:pt x="5068" y="15802"/>
                      <a:pt x="5112" y="17221"/>
                      <a:pt x="4524" y="18327"/>
                    </a:cubicBezTo>
                    <a:cubicBezTo>
                      <a:pt x="4220" y="18889"/>
                      <a:pt x="3765" y="19371"/>
                      <a:pt x="3605" y="20013"/>
                    </a:cubicBezTo>
                    <a:cubicBezTo>
                      <a:pt x="3489" y="20477"/>
                      <a:pt x="3623" y="20968"/>
                      <a:pt x="3953" y="21324"/>
                    </a:cubicBezTo>
                    <a:cubicBezTo>
                      <a:pt x="3997" y="21369"/>
                      <a:pt x="4051" y="21414"/>
                      <a:pt x="4095" y="21449"/>
                    </a:cubicBezTo>
                    <a:cubicBezTo>
                      <a:pt x="4113" y="21463"/>
                      <a:pt x="4132" y="21469"/>
                      <a:pt x="4151" y="21469"/>
                    </a:cubicBezTo>
                    <a:cubicBezTo>
                      <a:pt x="4215" y="21469"/>
                      <a:pt x="4269" y="21396"/>
                      <a:pt x="4220" y="21333"/>
                    </a:cubicBezTo>
                    <a:cubicBezTo>
                      <a:pt x="3828" y="20771"/>
                      <a:pt x="3846" y="20388"/>
                      <a:pt x="4015" y="20004"/>
                    </a:cubicBezTo>
                    <a:cubicBezTo>
                      <a:pt x="4158" y="19647"/>
                      <a:pt x="4425" y="19237"/>
                      <a:pt x="4684" y="18925"/>
                    </a:cubicBezTo>
                    <a:cubicBezTo>
                      <a:pt x="5353" y="18104"/>
                      <a:pt x="5674" y="17033"/>
                      <a:pt x="5505" y="15981"/>
                    </a:cubicBezTo>
                    <a:cubicBezTo>
                      <a:pt x="5282" y="14607"/>
                      <a:pt x="4399" y="13724"/>
                      <a:pt x="4015" y="12466"/>
                    </a:cubicBezTo>
                    <a:cubicBezTo>
                      <a:pt x="3756" y="11583"/>
                      <a:pt x="3863" y="10637"/>
                      <a:pt x="4265" y="9816"/>
                    </a:cubicBezTo>
                    <a:cubicBezTo>
                      <a:pt x="4791" y="8692"/>
                      <a:pt x="5674" y="7827"/>
                      <a:pt x="6361" y="6810"/>
                    </a:cubicBezTo>
                    <a:cubicBezTo>
                      <a:pt x="6914" y="5998"/>
                      <a:pt x="7343" y="5070"/>
                      <a:pt x="7467" y="4098"/>
                    </a:cubicBezTo>
                    <a:cubicBezTo>
                      <a:pt x="7601" y="3117"/>
                      <a:pt x="7414" y="2073"/>
                      <a:pt x="6834" y="1279"/>
                    </a:cubicBezTo>
                    <a:cubicBezTo>
                      <a:pt x="6245" y="476"/>
                      <a:pt x="5246" y="164"/>
                      <a:pt x="4265" y="30"/>
                    </a:cubicBezTo>
                    <a:cubicBezTo>
                      <a:pt x="4110" y="10"/>
                      <a:pt x="3954" y="0"/>
                      <a:pt x="3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8"/>
              <p:cNvSpPr/>
              <p:nvPr/>
            </p:nvSpPr>
            <p:spPr>
              <a:xfrm>
                <a:off x="7140366" y="3101267"/>
                <a:ext cx="457883" cy="1287666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21505" extrusionOk="0">
                    <a:moveTo>
                      <a:pt x="3810" y="40"/>
                    </a:moveTo>
                    <a:cubicBezTo>
                      <a:pt x="3962" y="40"/>
                      <a:pt x="4122" y="49"/>
                      <a:pt x="4283" y="67"/>
                    </a:cubicBezTo>
                    <a:cubicBezTo>
                      <a:pt x="5514" y="227"/>
                      <a:pt x="6344" y="638"/>
                      <a:pt x="6834" y="1307"/>
                    </a:cubicBezTo>
                    <a:cubicBezTo>
                      <a:pt x="7378" y="2047"/>
                      <a:pt x="7610" y="3073"/>
                      <a:pt x="7468" y="4108"/>
                    </a:cubicBezTo>
                    <a:cubicBezTo>
                      <a:pt x="7352" y="5000"/>
                      <a:pt x="6977" y="5910"/>
                      <a:pt x="6361" y="6820"/>
                    </a:cubicBezTo>
                    <a:cubicBezTo>
                      <a:pt x="6112" y="7186"/>
                      <a:pt x="5835" y="7534"/>
                      <a:pt x="5567" y="7873"/>
                    </a:cubicBezTo>
                    <a:cubicBezTo>
                      <a:pt x="5095" y="8479"/>
                      <a:pt x="4604" y="9104"/>
                      <a:pt x="4265" y="9826"/>
                    </a:cubicBezTo>
                    <a:cubicBezTo>
                      <a:pt x="3846" y="10692"/>
                      <a:pt x="3765" y="11637"/>
                      <a:pt x="4015" y="12485"/>
                    </a:cubicBezTo>
                    <a:cubicBezTo>
                      <a:pt x="4185" y="13038"/>
                      <a:pt x="4443" y="13520"/>
                      <a:pt x="4702" y="13993"/>
                    </a:cubicBezTo>
                    <a:cubicBezTo>
                      <a:pt x="5032" y="14599"/>
                      <a:pt x="5380" y="15224"/>
                      <a:pt x="5505" y="16009"/>
                    </a:cubicBezTo>
                    <a:cubicBezTo>
                      <a:pt x="5675" y="17026"/>
                      <a:pt x="5371" y="18096"/>
                      <a:pt x="4684" y="18935"/>
                    </a:cubicBezTo>
                    <a:cubicBezTo>
                      <a:pt x="4408" y="19274"/>
                      <a:pt x="4149" y="19693"/>
                      <a:pt x="4015" y="20014"/>
                    </a:cubicBezTo>
                    <a:cubicBezTo>
                      <a:pt x="3872" y="20353"/>
                      <a:pt x="3801" y="20755"/>
                      <a:pt x="4220" y="21361"/>
                    </a:cubicBezTo>
                    <a:cubicBezTo>
                      <a:pt x="4247" y="21397"/>
                      <a:pt x="4238" y="21433"/>
                      <a:pt x="4220" y="21450"/>
                    </a:cubicBezTo>
                    <a:cubicBezTo>
                      <a:pt x="4204" y="21462"/>
                      <a:pt x="4187" y="21469"/>
                      <a:pt x="4167" y="21469"/>
                    </a:cubicBezTo>
                    <a:cubicBezTo>
                      <a:pt x="4154" y="21469"/>
                      <a:pt x="4139" y="21466"/>
                      <a:pt x="4122" y="21459"/>
                    </a:cubicBezTo>
                    <a:cubicBezTo>
                      <a:pt x="4087" y="21424"/>
                      <a:pt x="4033" y="21388"/>
                      <a:pt x="3988" y="21326"/>
                    </a:cubicBezTo>
                    <a:cubicBezTo>
                      <a:pt x="3649" y="20978"/>
                      <a:pt x="3525" y="20496"/>
                      <a:pt x="3641" y="20032"/>
                    </a:cubicBezTo>
                    <a:cubicBezTo>
                      <a:pt x="3748" y="19622"/>
                      <a:pt x="3980" y="19265"/>
                      <a:pt x="4211" y="18917"/>
                    </a:cubicBezTo>
                    <a:cubicBezTo>
                      <a:pt x="4327" y="18739"/>
                      <a:pt x="4452" y="18542"/>
                      <a:pt x="4559" y="18355"/>
                    </a:cubicBezTo>
                    <a:cubicBezTo>
                      <a:pt x="5148" y="17231"/>
                      <a:pt x="5112" y="15821"/>
                      <a:pt x="4443" y="14742"/>
                    </a:cubicBezTo>
                    <a:cubicBezTo>
                      <a:pt x="4158" y="14260"/>
                      <a:pt x="3748" y="13859"/>
                      <a:pt x="3364" y="13457"/>
                    </a:cubicBezTo>
                    <a:cubicBezTo>
                      <a:pt x="2945" y="13038"/>
                      <a:pt x="2516" y="12610"/>
                      <a:pt x="2222" y="12092"/>
                    </a:cubicBezTo>
                    <a:cubicBezTo>
                      <a:pt x="1785" y="11316"/>
                      <a:pt x="1669" y="10335"/>
                      <a:pt x="1928" y="9479"/>
                    </a:cubicBezTo>
                    <a:cubicBezTo>
                      <a:pt x="2044" y="9077"/>
                      <a:pt x="2249" y="8685"/>
                      <a:pt x="2436" y="8310"/>
                    </a:cubicBezTo>
                    <a:cubicBezTo>
                      <a:pt x="2731" y="7748"/>
                      <a:pt x="3025" y="7168"/>
                      <a:pt x="3061" y="6526"/>
                    </a:cubicBezTo>
                    <a:cubicBezTo>
                      <a:pt x="3070" y="6294"/>
                      <a:pt x="3043" y="6106"/>
                      <a:pt x="2971" y="5946"/>
                    </a:cubicBezTo>
                    <a:cubicBezTo>
                      <a:pt x="2873" y="5723"/>
                      <a:pt x="2686" y="5527"/>
                      <a:pt x="2392" y="5339"/>
                    </a:cubicBezTo>
                    <a:cubicBezTo>
                      <a:pt x="2160" y="5196"/>
                      <a:pt x="1910" y="5080"/>
                      <a:pt x="1669" y="4964"/>
                    </a:cubicBezTo>
                    <a:cubicBezTo>
                      <a:pt x="937" y="4617"/>
                      <a:pt x="251" y="4286"/>
                      <a:pt x="99" y="3421"/>
                    </a:cubicBezTo>
                    <a:cubicBezTo>
                      <a:pt x="36" y="3091"/>
                      <a:pt x="81" y="2743"/>
                      <a:pt x="224" y="2395"/>
                    </a:cubicBezTo>
                    <a:cubicBezTo>
                      <a:pt x="786" y="995"/>
                      <a:pt x="2276" y="40"/>
                      <a:pt x="3810" y="40"/>
                    </a:cubicBezTo>
                    <a:close/>
                    <a:moveTo>
                      <a:pt x="3814" y="0"/>
                    </a:moveTo>
                    <a:cubicBezTo>
                      <a:pt x="2260" y="0"/>
                      <a:pt x="754" y="961"/>
                      <a:pt x="188" y="2377"/>
                    </a:cubicBezTo>
                    <a:cubicBezTo>
                      <a:pt x="45" y="2734"/>
                      <a:pt x="1" y="3091"/>
                      <a:pt x="63" y="3430"/>
                    </a:cubicBezTo>
                    <a:cubicBezTo>
                      <a:pt x="224" y="4304"/>
                      <a:pt x="946" y="4661"/>
                      <a:pt x="1651" y="4991"/>
                    </a:cubicBezTo>
                    <a:cubicBezTo>
                      <a:pt x="1892" y="5116"/>
                      <a:pt x="2142" y="5232"/>
                      <a:pt x="2365" y="5375"/>
                    </a:cubicBezTo>
                    <a:cubicBezTo>
                      <a:pt x="2659" y="5553"/>
                      <a:pt x="2847" y="5741"/>
                      <a:pt x="2936" y="5955"/>
                    </a:cubicBezTo>
                    <a:cubicBezTo>
                      <a:pt x="3007" y="6115"/>
                      <a:pt x="3034" y="6294"/>
                      <a:pt x="3025" y="6526"/>
                    </a:cubicBezTo>
                    <a:cubicBezTo>
                      <a:pt x="2989" y="7150"/>
                      <a:pt x="2695" y="7730"/>
                      <a:pt x="2409" y="8292"/>
                    </a:cubicBezTo>
                    <a:cubicBezTo>
                      <a:pt x="2213" y="8667"/>
                      <a:pt x="2008" y="9059"/>
                      <a:pt x="1892" y="9470"/>
                    </a:cubicBezTo>
                    <a:cubicBezTo>
                      <a:pt x="1633" y="10335"/>
                      <a:pt x="1749" y="11325"/>
                      <a:pt x="2195" y="12110"/>
                    </a:cubicBezTo>
                    <a:cubicBezTo>
                      <a:pt x="2490" y="12628"/>
                      <a:pt x="2918" y="13065"/>
                      <a:pt x="3337" y="13484"/>
                    </a:cubicBezTo>
                    <a:cubicBezTo>
                      <a:pt x="3721" y="13877"/>
                      <a:pt x="4122" y="14287"/>
                      <a:pt x="4417" y="14760"/>
                    </a:cubicBezTo>
                    <a:cubicBezTo>
                      <a:pt x="5068" y="15821"/>
                      <a:pt x="5112" y="17231"/>
                      <a:pt x="4524" y="18337"/>
                    </a:cubicBezTo>
                    <a:cubicBezTo>
                      <a:pt x="4417" y="18524"/>
                      <a:pt x="4301" y="18712"/>
                      <a:pt x="4176" y="18899"/>
                    </a:cubicBezTo>
                    <a:cubicBezTo>
                      <a:pt x="3953" y="19247"/>
                      <a:pt x="3712" y="19604"/>
                      <a:pt x="3605" y="20023"/>
                    </a:cubicBezTo>
                    <a:cubicBezTo>
                      <a:pt x="3480" y="20496"/>
                      <a:pt x="3614" y="20996"/>
                      <a:pt x="3962" y="21352"/>
                    </a:cubicBezTo>
                    <a:cubicBezTo>
                      <a:pt x="4015" y="21415"/>
                      <a:pt x="4060" y="21450"/>
                      <a:pt x="4104" y="21486"/>
                    </a:cubicBezTo>
                    <a:cubicBezTo>
                      <a:pt x="4122" y="21504"/>
                      <a:pt x="4149" y="21504"/>
                      <a:pt x="4167" y="21504"/>
                    </a:cubicBezTo>
                    <a:cubicBezTo>
                      <a:pt x="4194" y="21504"/>
                      <a:pt x="4220" y="21495"/>
                      <a:pt x="4247" y="21477"/>
                    </a:cubicBezTo>
                    <a:cubicBezTo>
                      <a:pt x="4274" y="21442"/>
                      <a:pt x="4292" y="21388"/>
                      <a:pt x="4256" y="21335"/>
                    </a:cubicBezTo>
                    <a:cubicBezTo>
                      <a:pt x="3837" y="20746"/>
                      <a:pt x="3908" y="20362"/>
                      <a:pt x="4042" y="20023"/>
                    </a:cubicBezTo>
                    <a:cubicBezTo>
                      <a:pt x="4176" y="19711"/>
                      <a:pt x="4434" y="19301"/>
                      <a:pt x="4711" y="18962"/>
                    </a:cubicBezTo>
                    <a:cubicBezTo>
                      <a:pt x="5407" y="18114"/>
                      <a:pt x="5710" y="17035"/>
                      <a:pt x="5541" y="16000"/>
                    </a:cubicBezTo>
                    <a:cubicBezTo>
                      <a:pt x="5416" y="15215"/>
                      <a:pt x="5068" y="14581"/>
                      <a:pt x="4738" y="13975"/>
                    </a:cubicBezTo>
                    <a:cubicBezTo>
                      <a:pt x="4479" y="13502"/>
                      <a:pt x="4220" y="13020"/>
                      <a:pt x="4051" y="12476"/>
                    </a:cubicBezTo>
                    <a:cubicBezTo>
                      <a:pt x="3801" y="11637"/>
                      <a:pt x="3881" y="10701"/>
                      <a:pt x="4292" y="9835"/>
                    </a:cubicBezTo>
                    <a:cubicBezTo>
                      <a:pt x="4640" y="9131"/>
                      <a:pt x="5130" y="8506"/>
                      <a:pt x="5603" y="7899"/>
                    </a:cubicBezTo>
                    <a:cubicBezTo>
                      <a:pt x="5871" y="7561"/>
                      <a:pt x="6147" y="7204"/>
                      <a:pt x="6397" y="6838"/>
                    </a:cubicBezTo>
                    <a:cubicBezTo>
                      <a:pt x="7013" y="5928"/>
                      <a:pt x="7387" y="5009"/>
                      <a:pt x="7512" y="4117"/>
                    </a:cubicBezTo>
                    <a:cubicBezTo>
                      <a:pt x="7646" y="3073"/>
                      <a:pt x="7414" y="2038"/>
                      <a:pt x="6861" y="1280"/>
                    </a:cubicBezTo>
                    <a:cubicBezTo>
                      <a:pt x="6370" y="602"/>
                      <a:pt x="5523" y="192"/>
                      <a:pt x="4292" y="31"/>
                    </a:cubicBezTo>
                    <a:cubicBezTo>
                      <a:pt x="4133" y="10"/>
                      <a:pt x="3973" y="0"/>
                      <a:pt x="3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8"/>
              <p:cNvSpPr/>
              <p:nvPr/>
            </p:nvSpPr>
            <p:spPr>
              <a:xfrm>
                <a:off x="7250421" y="3890213"/>
                <a:ext cx="68979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82" extrusionOk="0">
                    <a:moveTo>
                      <a:pt x="325" y="1"/>
                    </a:moveTo>
                    <a:cubicBezTo>
                      <a:pt x="298" y="1"/>
                      <a:pt x="273" y="8"/>
                      <a:pt x="250" y="23"/>
                    </a:cubicBezTo>
                    <a:cubicBezTo>
                      <a:pt x="0" y="183"/>
                      <a:pt x="411" y="754"/>
                      <a:pt x="518" y="888"/>
                    </a:cubicBezTo>
                    <a:cubicBezTo>
                      <a:pt x="616" y="1004"/>
                      <a:pt x="741" y="1093"/>
                      <a:pt x="884" y="1156"/>
                    </a:cubicBezTo>
                    <a:cubicBezTo>
                      <a:pt x="921" y="1170"/>
                      <a:pt x="964" y="1181"/>
                      <a:pt x="1004" y="1181"/>
                    </a:cubicBezTo>
                    <a:cubicBezTo>
                      <a:pt x="1039" y="1181"/>
                      <a:pt x="1072" y="1172"/>
                      <a:pt x="1098" y="1147"/>
                    </a:cubicBezTo>
                    <a:cubicBezTo>
                      <a:pt x="1133" y="1120"/>
                      <a:pt x="1142" y="1066"/>
                      <a:pt x="1142" y="1022"/>
                    </a:cubicBezTo>
                    <a:cubicBezTo>
                      <a:pt x="1151" y="915"/>
                      <a:pt x="1098" y="808"/>
                      <a:pt x="1044" y="709"/>
                    </a:cubicBezTo>
                    <a:cubicBezTo>
                      <a:pt x="956" y="573"/>
                      <a:pt x="570" y="1"/>
                      <a:pt x="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8"/>
              <p:cNvSpPr/>
              <p:nvPr/>
            </p:nvSpPr>
            <p:spPr>
              <a:xfrm>
                <a:off x="7257366" y="3889195"/>
                <a:ext cx="63111" cy="72931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218" extrusionOk="0">
                    <a:moveTo>
                      <a:pt x="241" y="40"/>
                    </a:moveTo>
                    <a:cubicBezTo>
                      <a:pt x="473" y="93"/>
                      <a:pt x="812" y="566"/>
                      <a:pt x="910" y="735"/>
                    </a:cubicBezTo>
                    <a:cubicBezTo>
                      <a:pt x="964" y="825"/>
                      <a:pt x="1009" y="932"/>
                      <a:pt x="1009" y="1039"/>
                    </a:cubicBezTo>
                    <a:cubicBezTo>
                      <a:pt x="1009" y="1074"/>
                      <a:pt x="1000" y="1119"/>
                      <a:pt x="973" y="1155"/>
                    </a:cubicBezTo>
                    <a:cubicBezTo>
                      <a:pt x="951" y="1173"/>
                      <a:pt x="922" y="1179"/>
                      <a:pt x="892" y="1179"/>
                    </a:cubicBezTo>
                    <a:cubicBezTo>
                      <a:pt x="849" y="1179"/>
                      <a:pt x="803" y="1165"/>
                      <a:pt x="777" y="1155"/>
                    </a:cubicBezTo>
                    <a:cubicBezTo>
                      <a:pt x="634" y="1092"/>
                      <a:pt x="518" y="1003"/>
                      <a:pt x="420" y="887"/>
                    </a:cubicBezTo>
                    <a:cubicBezTo>
                      <a:pt x="339" y="798"/>
                      <a:pt x="45" y="387"/>
                      <a:pt x="81" y="164"/>
                    </a:cubicBezTo>
                    <a:cubicBezTo>
                      <a:pt x="81" y="111"/>
                      <a:pt x="107" y="75"/>
                      <a:pt x="143" y="57"/>
                    </a:cubicBezTo>
                    <a:cubicBezTo>
                      <a:pt x="161" y="40"/>
                      <a:pt x="179" y="40"/>
                      <a:pt x="206" y="40"/>
                    </a:cubicBezTo>
                    <a:close/>
                    <a:moveTo>
                      <a:pt x="215" y="0"/>
                    </a:moveTo>
                    <a:cubicBezTo>
                      <a:pt x="182" y="0"/>
                      <a:pt x="151" y="9"/>
                      <a:pt x="125" y="22"/>
                    </a:cubicBezTo>
                    <a:cubicBezTo>
                      <a:pt x="81" y="57"/>
                      <a:pt x="45" y="102"/>
                      <a:pt x="36" y="156"/>
                    </a:cubicBezTo>
                    <a:cubicBezTo>
                      <a:pt x="0" y="405"/>
                      <a:pt x="304" y="816"/>
                      <a:pt x="393" y="914"/>
                    </a:cubicBezTo>
                    <a:cubicBezTo>
                      <a:pt x="491" y="1030"/>
                      <a:pt x="616" y="1128"/>
                      <a:pt x="759" y="1181"/>
                    </a:cubicBezTo>
                    <a:cubicBezTo>
                      <a:pt x="812" y="1208"/>
                      <a:pt x="848" y="1217"/>
                      <a:pt x="893" y="1217"/>
                    </a:cubicBezTo>
                    <a:cubicBezTo>
                      <a:pt x="928" y="1217"/>
                      <a:pt x="964" y="1199"/>
                      <a:pt x="991" y="1181"/>
                    </a:cubicBezTo>
                    <a:cubicBezTo>
                      <a:pt x="1035" y="1137"/>
                      <a:pt x="1044" y="1083"/>
                      <a:pt x="1044" y="1039"/>
                    </a:cubicBezTo>
                    <a:cubicBezTo>
                      <a:pt x="1053" y="923"/>
                      <a:pt x="991" y="807"/>
                      <a:pt x="937" y="718"/>
                    </a:cubicBezTo>
                    <a:cubicBezTo>
                      <a:pt x="866" y="593"/>
                      <a:pt x="509" y="66"/>
                      <a:pt x="250" y="4"/>
                    </a:cubicBezTo>
                    <a:cubicBezTo>
                      <a:pt x="238" y="1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8"/>
              <p:cNvSpPr/>
              <p:nvPr/>
            </p:nvSpPr>
            <p:spPr>
              <a:xfrm>
                <a:off x="7537593" y="3025222"/>
                <a:ext cx="87361" cy="8610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38" extrusionOk="0">
                    <a:moveTo>
                      <a:pt x="609" y="1"/>
                    </a:moveTo>
                    <a:cubicBezTo>
                      <a:pt x="449" y="1"/>
                      <a:pt x="299" y="86"/>
                      <a:pt x="200" y="302"/>
                    </a:cubicBezTo>
                    <a:cubicBezTo>
                      <a:pt x="0" y="726"/>
                      <a:pt x="511" y="1438"/>
                      <a:pt x="992" y="1438"/>
                    </a:cubicBezTo>
                    <a:cubicBezTo>
                      <a:pt x="1047" y="1438"/>
                      <a:pt x="1102" y="1428"/>
                      <a:pt x="1155" y="1408"/>
                    </a:cubicBezTo>
                    <a:cubicBezTo>
                      <a:pt x="1306" y="1355"/>
                      <a:pt x="1414" y="1194"/>
                      <a:pt x="1431" y="1034"/>
                    </a:cubicBezTo>
                    <a:cubicBezTo>
                      <a:pt x="1458" y="864"/>
                      <a:pt x="1414" y="703"/>
                      <a:pt x="1342" y="552"/>
                    </a:cubicBezTo>
                    <a:cubicBezTo>
                      <a:pt x="1222" y="276"/>
                      <a:pt x="898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8"/>
              <p:cNvSpPr/>
              <p:nvPr/>
            </p:nvSpPr>
            <p:spPr>
              <a:xfrm>
                <a:off x="7541006" y="3024025"/>
                <a:ext cx="84487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73" extrusionOk="0">
                    <a:moveTo>
                      <a:pt x="554" y="37"/>
                    </a:moveTo>
                    <a:cubicBezTo>
                      <a:pt x="848" y="37"/>
                      <a:pt x="1151" y="322"/>
                      <a:pt x="1267" y="581"/>
                    </a:cubicBezTo>
                    <a:cubicBezTo>
                      <a:pt x="1348" y="750"/>
                      <a:pt x="1374" y="911"/>
                      <a:pt x="1357" y="1045"/>
                    </a:cubicBezTo>
                    <a:cubicBezTo>
                      <a:pt x="1330" y="1223"/>
                      <a:pt x="1232" y="1366"/>
                      <a:pt x="1089" y="1410"/>
                    </a:cubicBezTo>
                    <a:cubicBezTo>
                      <a:pt x="1038" y="1430"/>
                      <a:pt x="986" y="1439"/>
                      <a:pt x="934" y="1439"/>
                    </a:cubicBezTo>
                    <a:cubicBezTo>
                      <a:pt x="731" y="1439"/>
                      <a:pt x="528" y="1303"/>
                      <a:pt x="393" y="1161"/>
                    </a:cubicBezTo>
                    <a:cubicBezTo>
                      <a:pt x="197" y="938"/>
                      <a:pt x="36" y="590"/>
                      <a:pt x="161" y="331"/>
                    </a:cubicBezTo>
                    <a:cubicBezTo>
                      <a:pt x="250" y="135"/>
                      <a:pt x="384" y="37"/>
                      <a:pt x="554" y="37"/>
                    </a:cubicBezTo>
                    <a:close/>
                    <a:moveTo>
                      <a:pt x="554" y="1"/>
                    </a:moveTo>
                    <a:cubicBezTo>
                      <a:pt x="420" y="1"/>
                      <a:pt x="241" y="54"/>
                      <a:pt x="125" y="313"/>
                    </a:cubicBezTo>
                    <a:cubicBezTo>
                      <a:pt x="1" y="590"/>
                      <a:pt x="161" y="955"/>
                      <a:pt x="366" y="1178"/>
                    </a:cubicBezTo>
                    <a:cubicBezTo>
                      <a:pt x="545" y="1375"/>
                      <a:pt x="750" y="1473"/>
                      <a:pt x="937" y="1473"/>
                    </a:cubicBezTo>
                    <a:cubicBezTo>
                      <a:pt x="991" y="1473"/>
                      <a:pt x="1053" y="1464"/>
                      <a:pt x="1098" y="1446"/>
                    </a:cubicBezTo>
                    <a:cubicBezTo>
                      <a:pt x="1249" y="1393"/>
                      <a:pt x="1365" y="1241"/>
                      <a:pt x="1392" y="1054"/>
                    </a:cubicBezTo>
                    <a:cubicBezTo>
                      <a:pt x="1410" y="911"/>
                      <a:pt x="1383" y="750"/>
                      <a:pt x="1303" y="563"/>
                    </a:cubicBezTo>
                    <a:cubicBezTo>
                      <a:pt x="1187" y="295"/>
                      <a:pt x="866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8"/>
              <p:cNvSpPr/>
              <p:nvPr/>
            </p:nvSpPr>
            <p:spPr>
              <a:xfrm>
                <a:off x="6497760" y="5089978"/>
                <a:ext cx="672065" cy="141311"/>
              </a:xfrm>
              <a:custGeom>
                <a:avLst/>
                <a:gdLst/>
                <a:ahLst/>
                <a:cxnLst/>
                <a:rect l="l" t="t" r="r" b="b"/>
                <a:pathLst>
                  <a:path w="11224" h="2360" extrusionOk="0">
                    <a:moveTo>
                      <a:pt x="11197" y="1"/>
                    </a:moveTo>
                    <a:cubicBezTo>
                      <a:pt x="11194" y="1"/>
                      <a:pt x="11190" y="2"/>
                      <a:pt x="11188" y="4"/>
                    </a:cubicBezTo>
                    <a:cubicBezTo>
                      <a:pt x="8460" y="1507"/>
                      <a:pt x="5301" y="2315"/>
                      <a:pt x="2176" y="2315"/>
                    </a:cubicBezTo>
                    <a:cubicBezTo>
                      <a:pt x="1795" y="2315"/>
                      <a:pt x="1415" y="2303"/>
                      <a:pt x="1036" y="2279"/>
                    </a:cubicBezTo>
                    <a:cubicBezTo>
                      <a:pt x="581" y="2252"/>
                      <a:pt x="45" y="2074"/>
                      <a:pt x="45" y="1664"/>
                    </a:cubicBezTo>
                    <a:cubicBezTo>
                      <a:pt x="45" y="1655"/>
                      <a:pt x="27" y="1646"/>
                      <a:pt x="19" y="1646"/>
                    </a:cubicBezTo>
                    <a:cubicBezTo>
                      <a:pt x="10" y="1646"/>
                      <a:pt x="1" y="1655"/>
                      <a:pt x="1" y="1664"/>
                    </a:cubicBezTo>
                    <a:cubicBezTo>
                      <a:pt x="1" y="2110"/>
                      <a:pt x="536" y="2297"/>
                      <a:pt x="1027" y="2324"/>
                    </a:cubicBezTo>
                    <a:cubicBezTo>
                      <a:pt x="1401" y="2351"/>
                      <a:pt x="1767" y="2359"/>
                      <a:pt x="2142" y="2359"/>
                    </a:cubicBezTo>
                    <a:cubicBezTo>
                      <a:pt x="5282" y="2359"/>
                      <a:pt x="8467" y="1557"/>
                      <a:pt x="11214" y="40"/>
                    </a:cubicBezTo>
                    <a:cubicBezTo>
                      <a:pt x="11223" y="40"/>
                      <a:pt x="11223" y="22"/>
                      <a:pt x="11223" y="13"/>
                    </a:cubicBezTo>
                    <a:cubicBezTo>
                      <a:pt x="11217" y="7"/>
                      <a:pt x="11206" y="1"/>
                      <a:pt x="11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8"/>
              <p:cNvSpPr/>
              <p:nvPr/>
            </p:nvSpPr>
            <p:spPr>
              <a:xfrm>
                <a:off x="6649490" y="5223206"/>
                <a:ext cx="255378" cy="42274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706" extrusionOk="0">
                    <a:moveTo>
                      <a:pt x="4229" y="1"/>
                    </a:moveTo>
                    <a:cubicBezTo>
                      <a:pt x="2900" y="563"/>
                      <a:pt x="1374" y="616"/>
                      <a:pt x="27" y="661"/>
                    </a:cubicBezTo>
                    <a:cubicBezTo>
                      <a:pt x="9" y="661"/>
                      <a:pt x="0" y="670"/>
                      <a:pt x="0" y="679"/>
                    </a:cubicBezTo>
                    <a:cubicBezTo>
                      <a:pt x="0" y="696"/>
                      <a:pt x="9" y="705"/>
                      <a:pt x="27" y="705"/>
                    </a:cubicBezTo>
                    <a:cubicBezTo>
                      <a:pt x="1374" y="661"/>
                      <a:pt x="2909" y="607"/>
                      <a:pt x="4247" y="45"/>
                    </a:cubicBezTo>
                    <a:cubicBezTo>
                      <a:pt x="4265" y="45"/>
                      <a:pt x="4265" y="27"/>
                      <a:pt x="4265" y="18"/>
                    </a:cubicBezTo>
                    <a:cubicBezTo>
                      <a:pt x="4256" y="10"/>
                      <a:pt x="4247" y="1"/>
                      <a:pt x="4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8"/>
              <p:cNvSpPr/>
              <p:nvPr/>
            </p:nvSpPr>
            <p:spPr>
              <a:xfrm>
                <a:off x="7236529" y="5638037"/>
                <a:ext cx="314177" cy="18442"/>
              </a:xfrm>
              <a:custGeom>
                <a:avLst/>
                <a:gdLst/>
                <a:ahLst/>
                <a:cxnLst/>
                <a:rect l="l" t="t" r="r" b="b"/>
                <a:pathLst>
                  <a:path w="5247" h="308" extrusionOk="0">
                    <a:moveTo>
                      <a:pt x="5227" y="1"/>
                    </a:moveTo>
                    <a:cubicBezTo>
                      <a:pt x="5225" y="1"/>
                      <a:pt x="5222" y="2"/>
                      <a:pt x="5219" y="4"/>
                    </a:cubicBezTo>
                    <a:cubicBezTo>
                      <a:pt x="4361" y="176"/>
                      <a:pt x="3477" y="263"/>
                      <a:pt x="2592" y="263"/>
                    </a:cubicBezTo>
                    <a:cubicBezTo>
                      <a:pt x="1730" y="263"/>
                      <a:pt x="868" y="180"/>
                      <a:pt x="27" y="13"/>
                    </a:cubicBezTo>
                    <a:cubicBezTo>
                      <a:pt x="18" y="13"/>
                      <a:pt x="9" y="13"/>
                      <a:pt x="1" y="31"/>
                    </a:cubicBezTo>
                    <a:cubicBezTo>
                      <a:pt x="1" y="40"/>
                      <a:pt x="9" y="49"/>
                      <a:pt x="18" y="58"/>
                    </a:cubicBezTo>
                    <a:cubicBezTo>
                      <a:pt x="866" y="227"/>
                      <a:pt x="1731" y="308"/>
                      <a:pt x="2597" y="308"/>
                    </a:cubicBezTo>
                    <a:cubicBezTo>
                      <a:pt x="3480" y="308"/>
                      <a:pt x="4363" y="218"/>
                      <a:pt x="5228" y="40"/>
                    </a:cubicBezTo>
                    <a:cubicBezTo>
                      <a:pt x="5237" y="40"/>
                      <a:pt x="5246" y="31"/>
                      <a:pt x="5246" y="13"/>
                    </a:cubicBezTo>
                    <a:cubicBezTo>
                      <a:pt x="5240" y="7"/>
                      <a:pt x="5233" y="1"/>
                      <a:pt x="5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8"/>
              <p:cNvSpPr/>
              <p:nvPr/>
            </p:nvSpPr>
            <p:spPr>
              <a:xfrm>
                <a:off x="7499331" y="4379532"/>
                <a:ext cx="21436" cy="1526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55" extrusionOk="0">
                    <a:moveTo>
                      <a:pt x="259" y="40"/>
                    </a:moveTo>
                    <a:cubicBezTo>
                      <a:pt x="277" y="49"/>
                      <a:pt x="295" y="67"/>
                      <a:pt x="304" y="85"/>
                    </a:cubicBezTo>
                    <a:cubicBezTo>
                      <a:pt x="322" y="129"/>
                      <a:pt x="295" y="174"/>
                      <a:pt x="259" y="201"/>
                    </a:cubicBezTo>
                    <a:cubicBezTo>
                      <a:pt x="233" y="214"/>
                      <a:pt x="202" y="222"/>
                      <a:pt x="167" y="222"/>
                    </a:cubicBezTo>
                    <a:cubicBezTo>
                      <a:pt x="154" y="222"/>
                      <a:pt x="140" y="221"/>
                      <a:pt x="126" y="218"/>
                    </a:cubicBezTo>
                    <a:cubicBezTo>
                      <a:pt x="99" y="210"/>
                      <a:pt x="81" y="210"/>
                      <a:pt x="72" y="192"/>
                    </a:cubicBezTo>
                    <a:cubicBezTo>
                      <a:pt x="45" y="174"/>
                      <a:pt x="54" y="120"/>
                      <a:pt x="72" y="94"/>
                    </a:cubicBezTo>
                    <a:cubicBezTo>
                      <a:pt x="108" y="58"/>
                      <a:pt x="152" y="49"/>
                      <a:pt x="179" y="49"/>
                    </a:cubicBezTo>
                    <a:cubicBezTo>
                      <a:pt x="184" y="53"/>
                      <a:pt x="188" y="56"/>
                      <a:pt x="192" y="56"/>
                    </a:cubicBezTo>
                    <a:cubicBezTo>
                      <a:pt x="197" y="56"/>
                      <a:pt x="201" y="53"/>
                      <a:pt x="206" y="49"/>
                    </a:cubicBezTo>
                    <a:cubicBezTo>
                      <a:pt x="224" y="40"/>
                      <a:pt x="242" y="40"/>
                      <a:pt x="259" y="40"/>
                    </a:cubicBezTo>
                    <a:close/>
                    <a:moveTo>
                      <a:pt x="247" y="1"/>
                    </a:moveTo>
                    <a:cubicBezTo>
                      <a:pt x="230" y="1"/>
                      <a:pt x="216" y="7"/>
                      <a:pt x="197" y="13"/>
                    </a:cubicBezTo>
                    <a:cubicBezTo>
                      <a:pt x="197" y="13"/>
                      <a:pt x="197" y="4"/>
                      <a:pt x="188" y="4"/>
                    </a:cubicBezTo>
                    <a:cubicBezTo>
                      <a:pt x="143" y="13"/>
                      <a:pt x="90" y="22"/>
                      <a:pt x="45" y="67"/>
                    </a:cubicBezTo>
                    <a:cubicBezTo>
                      <a:pt x="10" y="111"/>
                      <a:pt x="1" y="183"/>
                      <a:pt x="45" y="227"/>
                    </a:cubicBezTo>
                    <a:cubicBezTo>
                      <a:pt x="72" y="245"/>
                      <a:pt x="99" y="254"/>
                      <a:pt x="117" y="254"/>
                    </a:cubicBezTo>
                    <a:lnTo>
                      <a:pt x="170" y="254"/>
                    </a:lnTo>
                    <a:cubicBezTo>
                      <a:pt x="215" y="254"/>
                      <a:pt x="250" y="245"/>
                      <a:pt x="277" y="227"/>
                    </a:cubicBezTo>
                    <a:cubicBezTo>
                      <a:pt x="331" y="192"/>
                      <a:pt x="358" y="129"/>
                      <a:pt x="340" y="76"/>
                    </a:cubicBezTo>
                    <a:cubicBezTo>
                      <a:pt x="331" y="40"/>
                      <a:pt x="304" y="13"/>
                      <a:pt x="268" y="4"/>
                    </a:cubicBezTo>
                    <a:cubicBezTo>
                      <a:pt x="260" y="2"/>
                      <a:pt x="253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5" name="Google Shape;1445;p8"/>
          <p:cNvGrpSpPr/>
          <p:nvPr/>
        </p:nvGrpSpPr>
        <p:grpSpPr>
          <a:xfrm rot="3666514" flipH="1">
            <a:off x="184098" y="3449416"/>
            <a:ext cx="513189" cy="723484"/>
            <a:chOff x="6623575" y="1134725"/>
            <a:chExt cx="175775" cy="247800"/>
          </a:xfrm>
        </p:grpSpPr>
        <p:sp>
          <p:nvSpPr>
            <p:cNvPr id="1446" name="Google Shape;1446;p8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8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8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8"/>
          <p:cNvGrpSpPr/>
          <p:nvPr/>
        </p:nvGrpSpPr>
        <p:grpSpPr>
          <a:xfrm>
            <a:off x="6892146" y="-222826"/>
            <a:ext cx="1839031" cy="2313270"/>
            <a:chOff x="6981371" y="-222826"/>
            <a:chExt cx="1839031" cy="2313270"/>
          </a:xfrm>
        </p:grpSpPr>
        <p:grpSp>
          <p:nvGrpSpPr>
            <p:cNvPr id="1515" name="Google Shape;1515;p8"/>
            <p:cNvGrpSpPr/>
            <p:nvPr/>
          </p:nvGrpSpPr>
          <p:grpSpPr>
            <a:xfrm rot="10800000">
              <a:off x="6981371" y="102215"/>
              <a:ext cx="1249221" cy="978632"/>
              <a:chOff x="4397025" y="319325"/>
              <a:chExt cx="853527" cy="668602"/>
            </a:xfrm>
          </p:grpSpPr>
          <p:sp>
            <p:nvSpPr>
              <p:cNvPr id="1516" name="Google Shape;1516;p8"/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8"/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8"/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8"/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8"/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8"/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8"/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8"/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8"/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8"/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8"/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8"/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8"/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8"/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8"/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8"/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8"/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8"/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8"/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8"/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8"/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8"/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8"/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8"/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8"/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8"/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8"/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8"/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8"/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8"/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8"/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8"/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8"/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8"/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8"/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8"/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8"/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8"/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8"/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8"/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8"/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8"/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8"/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8"/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8"/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8"/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8"/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8"/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8"/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8"/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8"/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8"/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8"/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8"/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8"/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8"/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8"/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8"/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8"/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8"/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8"/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8"/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8"/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8"/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8"/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8"/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8"/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8"/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8"/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8"/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8"/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8"/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8"/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8"/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8"/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8"/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8"/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8"/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8"/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8"/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8"/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8"/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8"/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8"/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8"/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8"/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8"/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8"/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8"/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8"/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8"/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8"/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8"/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8"/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8"/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8"/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8"/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8"/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8"/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8"/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6" name="Google Shape;1616;p8"/>
            <p:cNvGrpSpPr/>
            <p:nvPr/>
          </p:nvGrpSpPr>
          <p:grpSpPr>
            <a:xfrm rot="10800000">
              <a:off x="7516105" y="-222826"/>
              <a:ext cx="1304297" cy="2313270"/>
              <a:chOff x="6631825" y="3937025"/>
              <a:chExt cx="421775" cy="748050"/>
            </a:xfrm>
          </p:grpSpPr>
          <p:sp>
            <p:nvSpPr>
              <p:cNvPr id="1617" name="Google Shape;1617;p8"/>
              <p:cNvSpPr/>
              <p:nvPr/>
            </p:nvSpPr>
            <p:spPr>
              <a:xfrm>
                <a:off x="6634725" y="4117900"/>
                <a:ext cx="389425" cy="542725"/>
              </a:xfrm>
              <a:custGeom>
                <a:avLst/>
                <a:gdLst/>
                <a:ahLst/>
                <a:cxnLst/>
                <a:rect l="l" t="t" r="r" b="b"/>
                <a:pathLst>
                  <a:path w="15577" h="21709" extrusionOk="0">
                    <a:moveTo>
                      <a:pt x="786" y="1"/>
                    </a:moveTo>
                    <a:cubicBezTo>
                      <a:pt x="322" y="6620"/>
                      <a:pt x="1" y="14122"/>
                      <a:pt x="313" y="19957"/>
                    </a:cubicBezTo>
                    <a:cubicBezTo>
                      <a:pt x="313" y="19957"/>
                      <a:pt x="1633" y="21009"/>
                      <a:pt x="5496" y="21518"/>
                    </a:cubicBezTo>
                    <a:cubicBezTo>
                      <a:pt x="6557" y="21658"/>
                      <a:pt x="7440" y="21709"/>
                      <a:pt x="8162" y="21709"/>
                    </a:cubicBezTo>
                    <a:cubicBezTo>
                      <a:pt x="10062" y="21709"/>
                      <a:pt x="10849" y="21357"/>
                      <a:pt x="10849" y="21357"/>
                    </a:cubicBezTo>
                    <a:cubicBezTo>
                      <a:pt x="12659" y="15800"/>
                      <a:pt x="14301" y="8467"/>
                      <a:pt x="15577" y="1963"/>
                    </a:cubicBezTo>
                    <a:lnTo>
                      <a:pt x="8395" y="1009"/>
                    </a:lnTo>
                    <a:lnTo>
                      <a:pt x="7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8"/>
              <p:cNvSpPr/>
              <p:nvPr/>
            </p:nvSpPr>
            <p:spPr>
              <a:xfrm>
                <a:off x="6636950" y="4116550"/>
                <a:ext cx="388550" cy="546700"/>
              </a:xfrm>
              <a:custGeom>
                <a:avLst/>
                <a:gdLst/>
                <a:ahLst/>
                <a:cxnLst/>
                <a:rect l="l" t="t" r="r" b="b"/>
                <a:pathLst>
                  <a:path w="15542" h="21868" extrusionOk="0">
                    <a:moveTo>
                      <a:pt x="652" y="1"/>
                    </a:moveTo>
                    <a:lnTo>
                      <a:pt x="643" y="55"/>
                    </a:lnTo>
                    <a:cubicBezTo>
                      <a:pt x="518" y="1714"/>
                      <a:pt x="411" y="3373"/>
                      <a:pt x="313" y="5041"/>
                    </a:cubicBezTo>
                    <a:cubicBezTo>
                      <a:pt x="224" y="6701"/>
                      <a:pt x="143" y="8360"/>
                      <a:pt x="90" y="10028"/>
                    </a:cubicBezTo>
                    <a:cubicBezTo>
                      <a:pt x="27" y="11687"/>
                      <a:pt x="1" y="13356"/>
                      <a:pt x="1" y="15024"/>
                    </a:cubicBezTo>
                    <a:cubicBezTo>
                      <a:pt x="1" y="16683"/>
                      <a:pt x="27" y="18351"/>
                      <a:pt x="117" y="20020"/>
                    </a:cubicBezTo>
                    <a:lnTo>
                      <a:pt x="117" y="20064"/>
                    </a:lnTo>
                    <a:lnTo>
                      <a:pt x="152" y="20091"/>
                    </a:lnTo>
                    <a:cubicBezTo>
                      <a:pt x="358" y="20243"/>
                      <a:pt x="554" y="20341"/>
                      <a:pt x="759" y="20448"/>
                    </a:cubicBezTo>
                    <a:cubicBezTo>
                      <a:pt x="964" y="20546"/>
                      <a:pt x="1178" y="20635"/>
                      <a:pt x="1392" y="20724"/>
                    </a:cubicBezTo>
                    <a:cubicBezTo>
                      <a:pt x="1812" y="20894"/>
                      <a:pt x="2249" y="21028"/>
                      <a:pt x="2686" y="21153"/>
                    </a:cubicBezTo>
                    <a:cubicBezTo>
                      <a:pt x="3569" y="21385"/>
                      <a:pt x="4461" y="21563"/>
                      <a:pt x="5362" y="21679"/>
                    </a:cubicBezTo>
                    <a:cubicBezTo>
                      <a:pt x="6218" y="21789"/>
                      <a:pt x="7081" y="21867"/>
                      <a:pt x="7945" y="21867"/>
                    </a:cubicBezTo>
                    <a:cubicBezTo>
                      <a:pt x="7991" y="21867"/>
                      <a:pt x="8037" y="21867"/>
                      <a:pt x="8083" y="21866"/>
                    </a:cubicBezTo>
                    <a:cubicBezTo>
                      <a:pt x="8538" y="21866"/>
                      <a:pt x="8993" y="21849"/>
                      <a:pt x="9448" y="21795"/>
                    </a:cubicBezTo>
                    <a:cubicBezTo>
                      <a:pt x="9903" y="21741"/>
                      <a:pt x="10349" y="21670"/>
                      <a:pt x="10795" y="21501"/>
                    </a:cubicBezTo>
                    <a:lnTo>
                      <a:pt x="10840" y="21483"/>
                    </a:lnTo>
                    <a:lnTo>
                      <a:pt x="10858" y="21438"/>
                    </a:lnTo>
                    <a:cubicBezTo>
                      <a:pt x="11366" y="19850"/>
                      <a:pt x="11830" y="18253"/>
                      <a:pt x="12267" y="16648"/>
                    </a:cubicBezTo>
                    <a:cubicBezTo>
                      <a:pt x="12695" y="15033"/>
                      <a:pt x="13106" y="13418"/>
                      <a:pt x="13480" y="11803"/>
                    </a:cubicBezTo>
                    <a:cubicBezTo>
                      <a:pt x="13855" y="10180"/>
                      <a:pt x="14212" y="8556"/>
                      <a:pt x="14560" y="6924"/>
                    </a:cubicBezTo>
                    <a:cubicBezTo>
                      <a:pt x="14899" y="5291"/>
                      <a:pt x="15229" y="3659"/>
                      <a:pt x="15532" y="2026"/>
                    </a:cubicBezTo>
                    <a:lnTo>
                      <a:pt x="15541" y="1973"/>
                    </a:lnTo>
                    <a:lnTo>
                      <a:pt x="15497" y="1973"/>
                    </a:lnTo>
                    <a:lnTo>
                      <a:pt x="8306" y="1063"/>
                    </a:lnTo>
                    <a:lnTo>
                      <a:pt x="15434" y="2055"/>
                    </a:lnTo>
                    <a:lnTo>
                      <a:pt x="15434" y="2055"/>
                    </a:lnTo>
                    <a:cubicBezTo>
                      <a:pt x="15106" y="3672"/>
                      <a:pt x="14771" y="5280"/>
                      <a:pt x="14417" y="6897"/>
                    </a:cubicBezTo>
                    <a:cubicBezTo>
                      <a:pt x="14069" y="8521"/>
                      <a:pt x="13695" y="10144"/>
                      <a:pt x="13311" y="11759"/>
                    </a:cubicBezTo>
                    <a:cubicBezTo>
                      <a:pt x="12530" y="14972"/>
                      <a:pt x="11696" y="18184"/>
                      <a:pt x="10677" y="21327"/>
                    </a:cubicBezTo>
                    <a:lnTo>
                      <a:pt x="10677" y="21327"/>
                    </a:lnTo>
                    <a:cubicBezTo>
                      <a:pt x="10490" y="21391"/>
                      <a:pt x="10282" y="21441"/>
                      <a:pt x="10082" y="21483"/>
                    </a:cubicBezTo>
                    <a:cubicBezTo>
                      <a:pt x="9867" y="21527"/>
                      <a:pt x="9644" y="21563"/>
                      <a:pt x="9421" y="21581"/>
                    </a:cubicBezTo>
                    <a:cubicBezTo>
                      <a:pt x="8975" y="21634"/>
                      <a:pt x="8529" y="21652"/>
                      <a:pt x="8083" y="21652"/>
                    </a:cubicBezTo>
                    <a:cubicBezTo>
                      <a:pt x="7182" y="21652"/>
                      <a:pt x="6281" y="21581"/>
                      <a:pt x="5389" y="21456"/>
                    </a:cubicBezTo>
                    <a:cubicBezTo>
                      <a:pt x="4497" y="21340"/>
                      <a:pt x="3614" y="21171"/>
                      <a:pt x="2748" y="20939"/>
                    </a:cubicBezTo>
                    <a:cubicBezTo>
                      <a:pt x="2311" y="20823"/>
                      <a:pt x="1883" y="20689"/>
                      <a:pt x="1464" y="20528"/>
                    </a:cubicBezTo>
                    <a:cubicBezTo>
                      <a:pt x="1259" y="20439"/>
                      <a:pt x="1053" y="20359"/>
                      <a:pt x="857" y="20261"/>
                    </a:cubicBezTo>
                    <a:cubicBezTo>
                      <a:pt x="665" y="20169"/>
                      <a:pt x="481" y="20061"/>
                      <a:pt x="319" y="19953"/>
                    </a:cubicBezTo>
                    <a:lnTo>
                      <a:pt x="319" y="19953"/>
                    </a:lnTo>
                    <a:cubicBezTo>
                      <a:pt x="153" y="16645"/>
                      <a:pt x="180" y="13336"/>
                      <a:pt x="268" y="10037"/>
                    </a:cubicBezTo>
                    <a:cubicBezTo>
                      <a:pt x="357" y="6727"/>
                      <a:pt x="525" y="3417"/>
                      <a:pt x="747" y="115"/>
                    </a:cubicBezTo>
                    <a:lnTo>
                      <a:pt x="747" y="115"/>
                    </a:lnTo>
                    <a:lnTo>
                      <a:pt x="8306" y="1063"/>
                    </a:lnTo>
                    <a:lnTo>
                      <a:pt x="705" y="10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8"/>
              <p:cNvSpPr/>
              <p:nvPr/>
            </p:nvSpPr>
            <p:spPr>
              <a:xfrm>
                <a:off x="6636500" y="3961625"/>
                <a:ext cx="415075" cy="216675"/>
              </a:xfrm>
              <a:custGeom>
                <a:avLst/>
                <a:gdLst/>
                <a:ahLst/>
                <a:cxnLst/>
                <a:rect l="l" t="t" r="r" b="b"/>
                <a:pathLst>
                  <a:path w="16603" h="8667" extrusionOk="0">
                    <a:moveTo>
                      <a:pt x="5832" y="0"/>
                    </a:moveTo>
                    <a:cubicBezTo>
                      <a:pt x="2666" y="0"/>
                      <a:pt x="2169" y="917"/>
                      <a:pt x="2169" y="917"/>
                    </a:cubicBezTo>
                    <a:cubicBezTo>
                      <a:pt x="1981" y="1318"/>
                      <a:pt x="1830" y="1773"/>
                      <a:pt x="1803" y="2219"/>
                    </a:cubicBezTo>
                    <a:cubicBezTo>
                      <a:pt x="1794" y="2219"/>
                      <a:pt x="1785" y="2219"/>
                      <a:pt x="1775" y="2219"/>
                    </a:cubicBezTo>
                    <a:cubicBezTo>
                      <a:pt x="1554" y="2219"/>
                      <a:pt x="1163" y="2315"/>
                      <a:pt x="1018" y="2460"/>
                    </a:cubicBezTo>
                    <a:cubicBezTo>
                      <a:pt x="929" y="2549"/>
                      <a:pt x="875" y="2665"/>
                      <a:pt x="831" y="2790"/>
                    </a:cubicBezTo>
                    <a:cubicBezTo>
                      <a:pt x="750" y="3022"/>
                      <a:pt x="670" y="3272"/>
                      <a:pt x="634" y="3522"/>
                    </a:cubicBezTo>
                    <a:cubicBezTo>
                      <a:pt x="627" y="3521"/>
                      <a:pt x="620" y="3520"/>
                      <a:pt x="613" y="3520"/>
                    </a:cubicBezTo>
                    <a:cubicBezTo>
                      <a:pt x="415" y="3520"/>
                      <a:pt x="223" y="3866"/>
                      <a:pt x="197" y="4021"/>
                    </a:cubicBezTo>
                    <a:cubicBezTo>
                      <a:pt x="108" y="4521"/>
                      <a:pt x="90" y="5101"/>
                      <a:pt x="19" y="5618"/>
                    </a:cubicBezTo>
                    <a:cubicBezTo>
                      <a:pt x="1" y="5716"/>
                      <a:pt x="37" y="5814"/>
                      <a:pt x="108" y="5886"/>
                    </a:cubicBezTo>
                    <a:cubicBezTo>
                      <a:pt x="679" y="6394"/>
                      <a:pt x="1401" y="6706"/>
                      <a:pt x="2160" y="7010"/>
                    </a:cubicBezTo>
                    <a:cubicBezTo>
                      <a:pt x="2160" y="7010"/>
                      <a:pt x="4774" y="7991"/>
                      <a:pt x="7950" y="8419"/>
                    </a:cubicBezTo>
                    <a:cubicBezTo>
                      <a:pt x="9420" y="8611"/>
                      <a:pt x="10708" y="8667"/>
                      <a:pt x="11706" y="8667"/>
                    </a:cubicBezTo>
                    <a:cubicBezTo>
                      <a:pt x="13076" y="8667"/>
                      <a:pt x="13900" y="8562"/>
                      <a:pt x="13900" y="8562"/>
                    </a:cubicBezTo>
                    <a:cubicBezTo>
                      <a:pt x="14819" y="8446"/>
                      <a:pt x="15506" y="8357"/>
                      <a:pt x="16184" y="8009"/>
                    </a:cubicBezTo>
                    <a:cubicBezTo>
                      <a:pt x="16273" y="7964"/>
                      <a:pt x="16335" y="7875"/>
                      <a:pt x="16344" y="7777"/>
                    </a:cubicBezTo>
                    <a:cubicBezTo>
                      <a:pt x="16407" y="7260"/>
                      <a:pt x="16541" y="6698"/>
                      <a:pt x="16585" y="6189"/>
                    </a:cubicBezTo>
                    <a:cubicBezTo>
                      <a:pt x="16603" y="6028"/>
                      <a:pt x="16505" y="5618"/>
                      <a:pt x="16291" y="5591"/>
                    </a:cubicBezTo>
                    <a:cubicBezTo>
                      <a:pt x="16326" y="5350"/>
                      <a:pt x="16309" y="5083"/>
                      <a:pt x="16291" y="4833"/>
                    </a:cubicBezTo>
                    <a:cubicBezTo>
                      <a:pt x="16282" y="4708"/>
                      <a:pt x="16264" y="4583"/>
                      <a:pt x="16202" y="4476"/>
                    </a:cubicBezTo>
                    <a:cubicBezTo>
                      <a:pt x="16094" y="4289"/>
                      <a:pt x="15720" y="4075"/>
                      <a:pt x="15506" y="4039"/>
                    </a:cubicBezTo>
                    <a:cubicBezTo>
                      <a:pt x="15586" y="3593"/>
                      <a:pt x="15568" y="3120"/>
                      <a:pt x="15497" y="2674"/>
                    </a:cubicBezTo>
                    <a:cubicBezTo>
                      <a:pt x="15497" y="2674"/>
                      <a:pt x="15104" y="1042"/>
                      <a:pt x="9038" y="239"/>
                    </a:cubicBezTo>
                    <a:cubicBezTo>
                      <a:pt x="7744" y="68"/>
                      <a:pt x="6690" y="0"/>
                      <a:pt x="58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8"/>
              <p:cNvSpPr/>
              <p:nvPr/>
            </p:nvSpPr>
            <p:spPr>
              <a:xfrm>
                <a:off x="6634500" y="3960850"/>
                <a:ext cx="419100" cy="22002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8801" extrusionOk="0">
                    <a:moveTo>
                      <a:pt x="5810" y="0"/>
                    </a:moveTo>
                    <a:cubicBezTo>
                      <a:pt x="5735" y="0"/>
                      <a:pt x="5660" y="1"/>
                      <a:pt x="5585" y="2"/>
                    </a:cubicBezTo>
                    <a:cubicBezTo>
                      <a:pt x="4987" y="11"/>
                      <a:pt x="4399" y="38"/>
                      <a:pt x="3810" y="154"/>
                    </a:cubicBezTo>
                    <a:cubicBezTo>
                      <a:pt x="3667" y="189"/>
                      <a:pt x="3515" y="216"/>
                      <a:pt x="3373" y="252"/>
                    </a:cubicBezTo>
                    <a:cubicBezTo>
                      <a:pt x="3230" y="305"/>
                      <a:pt x="3087" y="341"/>
                      <a:pt x="2945" y="404"/>
                    </a:cubicBezTo>
                    <a:cubicBezTo>
                      <a:pt x="2811" y="457"/>
                      <a:pt x="2668" y="520"/>
                      <a:pt x="2543" y="600"/>
                    </a:cubicBezTo>
                    <a:cubicBezTo>
                      <a:pt x="2481" y="644"/>
                      <a:pt x="2409" y="680"/>
                      <a:pt x="2356" y="734"/>
                    </a:cubicBezTo>
                    <a:cubicBezTo>
                      <a:pt x="2293" y="787"/>
                      <a:pt x="2240" y="841"/>
                      <a:pt x="2186" y="912"/>
                    </a:cubicBezTo>
                    <a:lnTo>
                      <a:pt x="2186" y="921"/>
                    </a:lnTo>
                    <a:cubicBezTo>
                      <a:pt x="2009" y="1319"/>
                      <a:pt x="1863" y="1733"/>
                      <a:pt x="1810" y="2178"/>
                    </a:cubicBezTo>
                    <a:lnTo>
                      <a:pt x="1810" y="2178"/>
                    </a:lnTo>
                    <a:cubicBezTo>
                      <a:pt x="1658" y="2180"/>
                      <a:pt x="1513" y="2213"/>
                      <a:pt x="1374" y="2259"/>
                    </a:cubicBezTo>
                    <a:cubicBezTo>
                      <a:pt x="1285" y="2286"/>
                      <a:pt x="1205" y="2322"/>
                      <a:pt x="1134" y="2366"/>
                    </a:cubicBezTo>
                    <a:cubicBezTo>
                      <a:pt x="1053" y="2420"/>
                      <a:pt x="982" y="2491"/>
                      <a:pt x="937" y="2571"/>
                    </a:cubicBezTo>
                    <a:cubicBezTo>
                      <a:pt x="848" y="2732"/>
                      <a:pt x="803" y="2893"/>
                      <a:pt x="750" y="3044"/>
                    </a:cubicBezTo>
                    <a:cubicBezTo>
                      <a:pt x="704" y="3183"/>
                      <a:pt x="671" y="3322"/>
                      <a:pt x="645" y="3467"/>
                    </a:cubicBezTo>
                    <a:lnTo>
                      <a:pt x="645" y="3467"/>
                    </a:lnTo>
                    <a:cubicBezTo>
                      <a:pt x="591" y="3478"/>
                      <a:pt x="546" y="3504"/>
                      <a:pt x="509" y="3535"/>
                    </a:cubicBezTo>
                    <a:cubicBezTo>
                      <a:pt x="447" y="3571"/>
                      <a:pt x="402" y="3624"/>
                      <a:pt x="366" y="3669"/>
                    </a:cubicBezTo>
                    <a:cubicBezTo>
                      <a:pt x="295" y="3767"/>
                      <a:pt x="233" y="3874"/>
                      <a:pt x="197" y="3999"/>
                    </a:cubicBezTo>
                    <a:cubicBezTo>
                      <a:pt x="152" y="4240"/>
                      <a:pt x="125" y="4463"/>
                      <a:pt x="99" y="4695"/>
                    </a:cubicBezTo>
                    <a:lnTo>
                      <a:pt x="36" y="5373"/>
                    </a:lnTo>
                    <a:lnTo>
                      <a:pt x="18" y="5542"/>
                    </a:lnTo>
                    <a:lnTo>
                      <a:pt x="1" y="5622"/>
                    </a:lnTo>
                    <a:cubicBezTo>
                      <a:pt x="1" y="5658"/>
                      <a:pt x="1" y="5694"/>
                      <a:pt x="1" y="5729"/>
                    </a:cubicBezTo>
                    <a:cubicBezTo>
                      <a:pt x="10" y="5801"/>
                      <a:pt x="36" y="5881"/>
                      <a:pt x="81" y="5935"/>
                    </a:cubicBezTo>
                    <a:cubicBezTo>
                      <a:pt x="90" y="5952"/>
                      <a:pt x="108" y="5970"/>
                      <a:pt x="117" y="5979"/>
                    </a:cubicBezTo>
                    <a:lnTo>
                      <a:pt x="152" y="6015"/>
                    </a:lnTo>
                    <a:lnTo>
                      <a:pt x="224" y="6068"/>
                    </a:lnTo>
                    <a:cubicBezTo>
                      <a:pt x="580" y="6372"/>
                      <a:pt x="991" y="6604"/>
                      <a:pt x="1401" y="6791"/>
                    </a:cubicBezTo>
                    <a:cubicBezTo>
                      <a:pt x="1820" y="6987"/>
                      <a:pt x="2249" y="7157"/>
                      <a:pt x="2686" y="7300"/>
                    </a:cubicBezTo>
                    <a:cubicBezTo>
                      <a:pt x="4417" y="7879"/>
                      <a:pt x="6210" y="8308"/>
                      <a:pt x="8021" y="8557"/>
                    </a:cubicBezTo>
                    <a:cubicBezTo>
                      <a:pt x="9237" y="8713"/>
                      <a:pt x="10466" y="8801"/>
                      <a:pt x="11696" y="8801"/>
                    </a:cubicBezTo>
                    <a:cubicBezTo>
                      <a:pt x="12297" y="8801"/>
                      <a:pt x="12898" y="8780"/>
                      <a:pt x="13498" y="8736"/>
                    </a:cubicBezTo>
                    <a:cubicBezTo>
                      <a:pt x="13953" y="8700"/>
                      <a:pt x="14408" y="8638"/>
                      <a:pt x="14863" y="8575"/>
                    </a:cubicBezTo>
                    <a:cubicBezTo>
                      <a:pt x="15318" y="8495"/>
                      <a:pt x="15773" y="8388"/>
                      <a:pt x="16201" y="8183"/>
                    </a:cubicBezTo>
                    <a:lnTo>
                      <a:pt x="16273" y="8147"/>
                    </a:lnTo>
                    <a:lnTo>
                      <a:pt x="16317" y="8129"/>
                    </a:lnTo>
                    <a:cubicBezTo>
                      <a:pt x="16335" y="8111"/>
                      <a:pt x="16353" y="8102"/>
                      <a:pt x="16362" y="8093"/>
                    </a:cubicBezTo>
                    <a:cubicBezTo>
                      <a:pt x="16424" y="8049"/>
                      <a:pt x="16469" y="7986"/>
                      <a:pt x="16496" y="7915"/>
                    </a:cubicBezTo>
                    <a:cubicBezTo>
                      <a:pt x="16513" y="7879"/>
                      <a:pt x="16513" y="7844"/>
                      <a:pt x="16522" y="7808"/>
                    </a:cubicBezTo>
                    <a:lnTo>
                      <a:pt x="16531" y="7728"/>
                    </a:lnTo>
                    <a:lnTo>
                      <a:pt x="16558" y="7558"/>
                    </a:lnTo>
                    <a:lnTo>
                      <a:pt x="16665" y="6889"/>
                    </a:lnTo>
                    <a:cubicBezTo>
                      <a:pt x="16701" y="6657"/>
                      <a:pt x="16736" y="6443"/>
                      <a:pt x="16763" y="6193"/>
                    </a:cubicBezTo>
                    <a:cubicBezTo>
                      <a:pt x="16754" y="6059"/>
                      <a:pt x="16728" y="5944"/>
                      <a:pt x="16683" y="5828"/>
                    </a:cubicBezTo>
                    <a:cubicBezTo>
                      <a:pt x="16656" y="5774"/>
                      <a:pt x="16629" y="5712"/>
                      <a:pt x="16585" y="5658"/>
                    </a:cubicBezTo>
                    <a:cubicBezTo>
                      <a:pt x="16554" y="5622"/>
                      <a:pt x="16516" y="5585"/>
                      <a:pt x="16466" y="5563"/>
                    </a:cubicBezTo>
                    <a:lnTo>
                      <a:pt x="16466" y="5563"/>
                    </a:lnTo>
                    <a:cubicBezTo>
                      <a:pt x="16478" y="5416"/>
                      <a:pt x="16477" y="5271"/>
                      <a:pt x="16469" y="5132"/>
                    </a:cubicBezTo>
                    <a:cubicBezTo>
                      <a:pt x="16460" y="4962"/>
                      <a:pt x="16460" y="4802"/>
                      <a:pt x="16415" y="4623"/>
                    </a:cubicBezTo>
                    <a:cubicBezTo>
                      <a:pt x="16389" y="4534"/>
                      <a:pt x="16344" y="4445"/>
                      <a:pt x="16282" y="4373"/>
                    </a:cubicBezTo>
                    <a:cubicBezTo>
                      <a:pt x="16219" y="4311"/>
                      <a:pt x="16148" y="4257"/>
                      <a:pt x="16076" y="4204"/>
                    </a:cubicBezTo>
                    <a:cubicBezTo>
                      <a:pt x="15951" y="4126"/>
                      <a:pt x="15819" y="4054"/>
                      <a:pt x="15668" y="4014"/>
                    </a:cubicBezTo>
                    <a:lnTo>
                      <a:pt x="15668" y="4014"/>
                    </a:lnTo>
                    <a:cubicBezTo>
                      <a:pt x="15735" y="3572"/>
                      <a:pt x="15707" y="3130"/>
                      <a:pt x="15639" y="2696"/>
                    </a:cubicBezTo>
                    <a:cubicBezTo>
                      <a:pt x="15604" y="2607"/>
                      <a:pt x="15568" y="2545"/>
                      <a:pt x="15523" y="2482"/>
                    </a:cubicBezTo>
                    <a:cubicBezTo>
                      <a:pt x="15479" y="2411"/>
                      <a:pt x="15425" y="2357"/>
                      <a:pt x="15380" y="2304"/>
                    </a:cubicBezTo>
                    <a:cubicBezTo>
                      <a:pt x="15273" y="2188"/>
                      <a:pt x="15157" y="2090"/>
                      <a:pt x="15041" y="2000"/>
                    </a:cubicBezTo>
                    <a:cubicBezTo>
                      <a:pt x="14926" y="1902"/>
                      <a:pt x="14792" y="1831"/>
                      <a:pt x="14667" y="1751"/>
                    </a:cubicBezTo>
                    <a:cubicBezTo>
                      <a:pt x="14533" y="1679"/>
                      <a:pt x="14399" y="1608"/>
                      <a:pt x="14274" y="1537"/>
                    </a:cubicBezTo>
                    <a:cubicBezTo>
                      <a:pt x="13730" y="1278"/>
                      <a:pt x="13168" y="1090"/>
                      <a:pt x="12597" y="930"/>
                    </a:cubicBezTo>
                    <a:cubicBezTo>
                      <a:pt x="12026" y="769"/>
                      <a:pt x="11455" y="636"/>
                      <a:pt x="10866" y="537"/>
                    </a:cubicBezTo>
                    <a:cubicBezTo>
                      <a:pt x="10581" y="484"/>
                      <a:pt x="10287" y="421"/>
                      <a:pt x="9992" y="386"/>
                    </a:cubicBezTo>
                    <a:lnTo>
                      <a:pt x="9118" y="270"/>
                    </a:lnTo>
                    <a:lnTo>
                      <a:pt x="9992" y="404"/>
                    </a:lnTo>
                    <a:cubicBezTo>
                      <a:pt x="10287" y="448"/>
                      <a:pt x="10572" y="520"/>
                      <a:pt x="10866" y="573"/>
                    </a:cubicBezTo>
                    <a:cubicBezTo>
                      <a:pt x="11437" y="689"/>
                      <a:pt x="12017" y="832"/>
                      <a:pt x="12579" y="992"/>
                    </a:cubicBezTo>
                    <a:cubicBezTo>
                      <a:pt x="13141" y="1171"/>
                      <a:pt x="13703" y="1367"/>
                      <a:pt x="14221" y="1635"/>
                    </a:cubicBezTo>
                    <a:cubicBezTo>
                      <a:pt x="14355" y="1706"/>
                      <a:pt x="14479" y="1777"/>
                      <a:pt x="14604" y="1849"/>
                    </a:cubicBezTo>
                    <a:cubicBezTo>
                      <a:pt x="14729" y="1929"/>
                      <a:pt x="14854" y="2000"/>
                      <a:pt x="14961" y="2099"/>
                    </a:cubicBezTo>
                    <a:cubicBezTo>
                      <a:pt x="15077" y="2179"/>
                      <a:pt x="15184" y="2277"/>
                      <a:pt x="15282" y="2384"/>
                    </a:cubicBezTo>
                    <a:cubicBezTo>
                      <a:pt x="15380" y="2482"/>
                      <a:pt x="15470" y="2616"/>
                      <a:pt x="15514" y="2723"/>
                    </a:cubicBezTo>
                    <a:lnTo>
                      <a:pt x="15505" y="2723"/>
                    </a:lnTo>
                    <a:cubicBezTo>
                      <a:pt x="15577" y="3160"/>
                      <a:pt x="15604" y="3615"/>
                      <a:pt x="15514" y="4052"/>
                    </a:cubicBezTo>
                    <a:lnTo>
                      <a:pt x="15505" y="4124"/>
                    </a:lnTo>
                    <a:lnTo>
                      <a:pt x="15577" y="4141"/>
                    </a:lnTo>
                    <a:cubicBezTo>
                      <a:pt x="15719" y="4168"/>
                      <a:pt x="15862" y="4249"/>
                      <a:pt x="15996" y="4329"/>
                    </a:cubicBezTo>
                    <a:cubicBezTo>
                      <a:pt x="16058" y="4373"/>
                      <a:pt x="16121" y="4427"/>
                      <a:pt x="16166" y="4480"/>
                    </a:cubicBezTo>
                    <a:cubicBezTo>
                      <a:pt x="16219" y="4534"/>
                      <a:pt x="16246" y="4588"/>
                      <a:pt x="16264" y="4659"/>
                    </a:cubicBezTo>
                    <a:cubicBezTo>
                      <a:pt x="16299" y="4802"/>
                      <a:pt x="16299" y="4971"/>
                      <a:pt x="16308" y="5132"/>
                    </a:cubicBezTo>
                    <a:cubicBezTo>
                      <a:pt x="16317" y="5292"/>
                      <a:pt x="16308" y="5453"/>
                      <a:pt x="16290" y="5613"/>
                    </a:cubicBezTo>
                    <a:lnTo>
                      <a:pt x="16282" y="5703"/>
                    </a:lnTo>
                    <a:lnTo>
                      <a:pt x="16362" y="5712"/>
                    </a:lnTo>
                    <a:cubicBezTo>
                      <a:pt x="16415" y="5712"/>
                      <a:pt x="16487" y="5801"/>
                      <a:pt x="16522" y="5899"/>
                    </a:cubicBezTo>
                    <a:cubicBezTo>
                      <a:pt x="16558" y="5988"/>
                      <a:pt x="16585" y="6095"/>
                      <a:pt x="16585" y="6193"/>
                    </a:cubicBezTo>
                    <a:cubicBezTo>
                      <a:pt x="16567" y="6398"/>
                      <a:pt x="16522" y="6630"/>
                      <a:pt x="16487" y="6853"/>
                    </a:cubicBezTo>
                    <a:cubicBezTo>
                      <a:pt x="16451" y="7076"/>
                      <a:pt x="16406" y="7300"/>
                      <a:pt x="16371" y="7531"/>
                    </a:cubicBezTo>
                    <a:lnTo>
                      <a:pt x="16344" y="7701"/>
                    </a:lnTo>
                    <a:lnTo>
                      <a:pt x="16335" y="7790"/>
                    </a:lnTo>
                    <a:cubicBezTo>
                      <a:pt x="16326" y="7817"/>
                      <a:pt x="16326" y="7826"/>
                      <a:pt x="16317" y="7853"/>
                    </a:cubicBezTo>
                    <a:cubicBezTo>
                      <a:pt x="16308" y="7888"/>
                      <a:pt x="16282" y="7915"/>
                      <a:pt x="16255" y="7942"/>
                    </a:cubicBezTo>
                    <a:cubicBezTo>
                      <a:pt x="16246" y="7951"/>
                      <a:pt x="16237" y="7951"/>
                      <a:pt x="16228" y="7960"/>
                    </a:cubicBezTo>
                    <a:lnTo>
                      <a:pt x="16192" y="7978"/>
                    </a:lnTo>
                    <a:lnTo>
                      <a:pt x="16112" y="8013"/>
                    </a:lnTo>
                    <a:cubicBezTo>
                      <a:pt x="15711" y="8201"/>
                      <a:pt x="15273" y="8308"/>
                      <a:pt x="14827" y="8379"/>
                    </a:cubicBezTo>
                    <a:cubicBezTo>
                      <a:pt x="14381" y="8441"/>
                      <a:pt x="13935" y="8504"/>
                      <a:pt x="13480" y="8540"/>
                    </a:cubicBezTo>
                    <a:cubicBezTo>
                      <a:pt x="12930" y="8575"/>
                      <a:pt x="12379" y="8592"/>
                      <a:pt x="11828" y="8592"/>
                    </a:cubicBezTo>
                    <a:cubicBezTo>
                      <a:pt x="10565" y="8592"/>
                      <a:pt x="9302" y="8502"/>
                      <a:pt x="8047" y="8334"/>
                    </a:cubicBezTo>
                    <a:cubicBezTo>
                      <a:pt x="6254" y="8093"/>
                      <a:pt x="4470" y="7674"/>
                      <a:pt x="2748" y="7112"/>
                    </a:cubicBezTo>
                    <a:cubicBezTo>
                      <a:pt x="2320" y="6969"/>
                      <a:pt x="1901" y="6800"/>
                      <a:pt x="1490" y="6613"/>
                    </a:cubicBezTo>
                    <a:cubicBezTo>
                      <a:pt x="1080" y="6425"/>
                      <a:pt x="688" y="6211"/>
                      <a:pt x="340" y="5926"/>
                    </a:cubicBezTo>
                    <a:lnTo>
                      <a:pt x="277" y="5863"/>
                    </a:lnTo>
                    <a:lnTo>
                      <a:pt x="250" y="5845"/>
                    </a:lnTo>
                    <a:cubicBezTo>
                      <a:pt x="241" y="5836"/>
                      <a:pt x="241" y="5828"/>
                      <a:pt x="233" y="5819"/>
                    </a:cubicBezTo>
                    <a:cubicBezTo>
                      <a:pt x="206" y="5792"/>
                      <a:pt x="197" y="5756"/>
                      <a:pt x="188" y="5712"/>
                    </a:cubicBezTo>
                    <a:cubicBezTo>
                      <a:pt x="188" y="5694"/>
                      <a:pt x="188" y="5676"/>
                      <a:pt x="197" y="5649"/>
                    </a:cubicBezTo>
                    <a:lnTo>
                      <a:pt x="206" y="5569"/>
                    </a:lnTo>
                    <a:lnTo>
                      <a:pt x="224" y="5390"/>
                    </a:lnTo>
                    <a:cubicBezTo>
                      <a:pt x="250" y="5167"/>
                      <a:pt x="268" y="4935"/>
                      <a:pt x="286" y="4712"/>
                    </a:cubicBezTo>
                    <a:cubicBezTo>
                      <a:pt x="304" y="4489"/>
                      <a:pt x="331" y="4257"/>
                      <a:pt x="366" y="4043"/>
                    </a:cubicBezTo>
                    <a:cubicBezTo>
                      <a:pt x="393" y="3954"/>
                      <a:pt x="447" y="3856"/>
                      <a:pt x="500" y="3776"/>
                    </a:cubicBezTo>
                    <a:cubicBezTo>
                      <a:pt x="559" y="3700"/>
                      <a:pt x="642" y="3632"/>
                      <a:pt x="696" y="3632"/>
                    </a:cubicBezTo>
                    <a:cubicBezTo>
                      <a:pt x="699" y="3632"/>
                      <a:pt x="702" y="3632"/>
                      <a:pt x="705" y="3633"/>
                    </a:cubicBezTo>
                    <a:lnTo>
                      <a:pt x="786" y="3651"/>
                    </a:lnTo>
                    <a:lnTo>
                      <a:pt x="795" y="3562"/>
                    </a:lnTo>
                    <a:cubicBezTo>
                      <a:pt x="821" y="3410"/>
                      <a:pt x="857" y="3249"/>
                      <a:pt x="902" y="3098"/>
                    </a:cubicBezTo>
                    <a:cubicBezTo>
                      <a:pt x="955" y="2946"/>
                      <a:pt x="1000" y="2777"/>
                      <a:pt x="1071" y="2652"/>
                    </a:cubicBezTo>
                    <a:cubicBezTo>
                      <a:pt x="1107" y="2589"/>
                      <a:pt x="1151" y="2536"/>
                      <a:pt x="1214" y="2500"/>
                    </a:cubicBezTo>
                    <a:cubicBezTo>
                      <a:pt x="1276" y="2464"/>
                      <a:pt x="1348" y="2429"/>
                      <a:pt x="1419" y="2402"/>
                    </a:cubicBezTo>
                    <a:cubicBezTo>
                      <a:pt x="1571" y="2357"/>
                      <a:pt x="1731" y="2322"/>
                      <a:pt x="1874" y="2322"/>
                    </a:cubicBezTo>
                    <a:lnTo>
                      <a:pt x="1945" y="2331"/>
                    </a:lnTo>
                    <a:lnTo>
                      <a:pt x="1954" y="2259"/>
                    </a:lnTo>
                    <a:cubicBezTo>
                      <a:pt x="1981" y="1813"/>
                      <a:pt x="2124" y="1385"/>
                      <a:pt x="2302" y="975"/>
                    </a:cubicBezTo>
                    <a:cubicBezTo>
                      <a:pt x="2374" y="876"/>
                      <a:pt x="2490" y="778"/>
                      <a:pt x="2606" y="707"/>
                    </a:cubicBezTo>
                    <a:cubicBezTo>
                      <a:pt x="2730" y="636"/>
                      <a:pt x="2855" y="564"/>
                      <a:pt x="2998" y="511"/>
                    </a:cubicBezTo>
                    <a:cubicBezTo>
                      <a:pt x="3123" y="448"/>
                      <a:pt x="3266" y="412"/>
                      <a:pt x="3408" y="368"/>
                    </a:cubicBezTo>
                    <a:lnTo>
                      <a:pt x="3828" y="261"/>
                    </a:lnTo>
                    <a:cubicBezTo>
                      <a:pt x="4408" y="136"/>
                      <a:pt x="4996" y="91"/>
                      <a:pt x="5585" y="74"/>
                    </a:cubicBezTo>
                    <a:cubicBezTo>
                      <a:pt x="5772" y="68"/>
                      <a:pt x="5958" y="65"/>
                      <a:pt x="6144" y="65"/>
                    </a:cubicBezTo>
                    <a:cubicBezTo>
                      <a:pt x="6547" y="65"/>
                      <a:pt x="6949" y="79"/>
                      <a:pt x="7352" y="109"/>
                    </a:cubicBezTo>
                    <a:cubicBezTo>
                      <a:pt x="7646" y="127"/>
                      <a:pt x="7940" y="136"/>
                      <a:pt x="8235" y="172"/>
                    </a:cubicBezTo>
                    <a:lnTo>
                      <a:pt x="9118" y="270"/>
                    </a:lnTo>
                    <a:lnTo>
                      <a:pt x="9118" y="270"/>
                    </a:lnTo>
                    <a:lnTo>
                      <a:pt x="8235" y="154"/>
                    </a:lnTo>
                    <a:cubicBezTo>
                      <a:pt x="7940" y="118"/>
                      <a:pt x="7646" y="100"/>
                      <a:pt x="7352" y="74"/>
                    </a:cubicBezTo>
                    <a:cubicBezTo>
                      <a:pt x="6838" y="27"/>
                      <a:pt x="6324" y="0"/>
                      <a:pt x="5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8"/>
              <p:cNvSpPr/>
              <p:nvPr/>
            </p:nvSpPr>
            <p:spPr>
              <a:xfrm>
                <a:off x="6937150" y="4004125"/>
                <a:ext cx="48425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098" extrusionOk="0">
                    <a:moveTo>
                      <a:pt x="1445" y="0"/>
                    </a:moveTo>
                    <a:cubicBezTo>
                      <a:pt x="1251" y="0"/>
                      <a:pt x="1086" y="110"/>
                      <a:pt x="910" y="225"/>
                    </a:cubicBezTo>
                    <a:cubicBezTo>
                      <a:pt x="661" y="403"/>
                      <a:pt x="411" y="573"/>
                      <a:pt x="161" y="742"/>
                    </a:cubicBezTo>
                    <a:cubicBezTo>
                      <a:pt x="81" y="796"/>
                      <a:pt x="0" y="876"/>
                      <a:pt x="27" y="956"/>
                    </a:cubicBezTo>
                    <a:cubicBezTo>
                      <a:pt x="54" y="1019"/>
                      <a:pt x="125" y="1046"/>
                      <a:pt x="197" y="1063"/>
                    </a:cubicBezTo>
                    <a:cubicBezTo>
                      <a:pt x="313" y="1086"/>
                      <a:pt x="433" y="1098"/>
                      <a:pt x="552" y="1098"/>
                    </a:cubicBezTo>
                    <a:cubicBezTo>
                      <a:pt x="944" y="1098"/>
                      <a:pt x="1341" y="977"/>
                      <a:pt x="1669" y="751"/>
                    </a:cubicBezTo>
                    <a:cubicBezTo>
                      <a:pt x="1776" y="671"/>
                      <a:pt x="1892" y="564"/>
                      <a:pt x="1910" y="430"/>
                    </a:cubicBezTo>
                    <a:cubicBezTo>
                      <a:pt x="1936" y="261"/>
                      <a:pt x="1803" y="100"/>
                      <a:pt x="1642" y="37"/>
                    </a:cubicBezTo>
                    <a:cubicBezTo>
                      <a:pt x="1573" y="12"/>
                      <a:pt x="1508" y="0"/>
                      <a:pt x="1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8"/>
              <p:cNvSpPr/>
              <p:nvPr/>
            </p:nvSpPr>
            <p:spPr>
              <a:xfrm>
                <a:off x="6979750" y="4045150"/>
                <a:ext cx="40400" cy="1154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4619" extrusionOk="0">
                    <a:moveTo>
                      <a:pt x="541" y="1"/>
                    </a:moveTo>
                    <a:cubicBezTo>
                      <a:pt x="423" y="1"/>
                      <a:pt x="310" y="52"/>
                      <a:pt x="259" y="163"/>
                    </a:cubicBezTo>
                    <a:lnTo>
                      <a:pt x="0" y="199"/>
                    </a:lnTo>
                    <a:cubicBezTo>
                      <a:pt x="125" y="457"/>
                      <a:pt x="90" y="769"/>
                      <a:pt x="36" y="1064"/>
                    </a:cubicBezTo>
                    <a:cubicBezTo>
                      <a:pt x="18" y="1126"/>
                      <a:pt x="9" y="1198"/>
                      <a:pt x="18" y="1269"/>
                    </a:cubicBezTo>
                    <a:cubicBezTo>
                      <a:pt x="36" y="1358"/>
                      <a:pt x="90" y="1439"/>
                      <a:pt x="134" y="1528"/>
                    </a:cubicBezTo>
                    <a:cubicBezTo>
                      <a:pt x="304" y="1849"/>
                      <a:pt x="357" y="2233"/>
                      <a:pt x="259" y="2589"/>
                    </a:cubicBezTo>
                    <a:cubicBezTo>
                      <a:pt x="241" y="2670"/>
                      <a:pt x="214" y="2741"/>
                      <a:pt x="241" y="2812"/>
                    </a:cubicBezTo>
                    <a:cubicBezTo>
                      <a:pt x="259" y="2902"/>
                      <a:pt x="339" y="2955"/>
                      <a:pt x="393" y="3026"/>
                    </a:cubicBezTo>
                    <a:cubicBezTo>
                      <a:pt x="545" y="3214"/>
                      <a:pt x="536" y="3481"/>
                      <a:pt x="500" y="3713"/>
                    </a:cubicBezTo>
                    <a:cubicBezTo>
                      <a:pt x="473" y="3928"/>
                      <a:pt x="438" y="4133"/>
                      <a:pt x="393" y="4338"/>
                    </a:cubicBezTo>
                    <a:cubicBezTo>
                      <a:pt x="375" y="4418"/>
                      <a:pt x="420" y="4498"/>
                      <a:pt x="482" y="4552"/>
                    </a:cubicBezTo>
                    <a:cubicBezTo>
                      <a:pt x="536" y="4597"/>
                      <a:pt x="607" y="4606"/>
                      <a:pt x="669" y="4614"/>
                    </a:cubicBezTo>
                    <a:cubicBezTo>
                      <a:pt x="699" y="4617"/>
                      <a:pt x="729" y="4619"/>
                      <a:pt x="760" y="4619"/>
                    </a:cubicBezTo>
                    <a:cubicBezTo>
                      <a:pt x="1122" y="4619"/>
                      <a:pt x="1520" y="4424"/>
                      <a:pt x="1562" y="4070"/>
                    </a:cubicBezTo>
                    <a:cubicBezTo>
                      <a:pt x="1615" y="3687"/>
                      <a:pt x="1588" y="3312"/>
                      <a:pt x="1392" y="2982"/>
                    </a:cubicBezTo>
                    <a:cubicBezTo>
                      <a:pt x="1365" y="2928"/>
                      <a:pt x="1330" y="2884"/>
                      <a:pt x="1312" y="2821"/>
                    </a:cubicBezTo>
                    <a:cubicBezTo>
                      <a:pt x="1294" y="2759"/>
                      <a:pt x="1303" y="2696"/>
                      <a:pt x="1312" y="2634"/>
                    </a:cubicBezTo>
                    <a:cubicBezTo>
                      <a:pt x="1339" y="2393"/>
                      <a:pt x="1392" y="2152"/>
                      <a:pt x="1383" y="1902"/>
                    </a:cubicBezTo>
                    <a:cubicBezTo>
                      <a:pt x="1365" y="1662"/>
                      <a:pt x="1285" y="1412"/>
                      <a:pt x="1098" y="1251"/>
                    </a:cubicBezTo>
                    <a:cubicBezTo>
                      <a:pt x="1044" y="1216"/>
                      <a:pt x="991" y="1180"/>
                      <a:pt x="955" y="1117"/>
                    </a:cubicBezTo>
                    <a:cubicBezTo>
                      <a:pt x="892" y="1019"/>
                      <a:pt x="928" y="894"/>
                      <a:pt x="946" y="787"/>
                    </a:cubicBezTo>
                    <a:cubicBezTo>
                      <a:pt x="1000" y="564"/>
                      <a:pt x="991" y="306"/>
                      <a:pt x="839" y="127"/>
                    </a:cubicBezTo>
                    <a:cubicBezTo>
                      <a:pt x="766" y="45"/>
                      <a:pt x="651" y="1"/>
                      <a:pt x="5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8"/>
              <p:cNvSpPr/>
              <p:nvPr/>
            </p:nvSpPr>
            <p:spPr>
              <a:xfrm>
                <a:off x="6979300" y="4044675"/>
                <a:ext cx="41500" cy="1165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4661" extrusionOk="0">
                    <a:moveTo>
                      <a:pt x="552" y="0"/>
                    </a:moveTo>
                    <a:cubicBezTo>
                      <a:pt x="535" y="0"/>
                      <a:pt x="517" y="1"/>
                      <a:pt x="500" y="3"/>
                    </a:cubicBezTo>
                    <a:cubicBezTo>
                      <a:pt x="384" y="21"/>
                      <a:pt x="304" y="84"/>
                      <a:pt x="259" y="173"/>
                    </a:cubicBezTo>
                    <a:lnTo>
                      <a:pt x="295" y="191"/>
                    </a:lnTo>
                    <a:cubicBezTo>
                      <a:pt x="331" y="110"/>
                      <a:pt x="402" y="57"/>
                      <a:pt x="500" y="39"/>
                    </a:cubicBezTo>
                    <a:cubicBezTo>
                      <a:pt x="516" y="37"/>
                      <a:pt x="533" y="36"/>
                      <a:pt x="549" y="36"/>
                    </a:cubicBezTo>
                    <a:cubicBezTo>
                      <a:pt x="661" y="36"/>
                      <a:pt x="778" y="86"/>
                      <a:pt x="848" y="164"/>
                    </a:cubicBezTo>
                    <a:cubicBezTo>
                      <a:pt x="1009" y="351"/>
                      <a:pt x="982" y="646"/>
                      <a:pt x="946" y="797"/>
                    </a:cubicBezTo>
                    <a:lnTo>
                      <a:pt x="946" y="824"/>
                    </a:lnTo>
                    <a:cubicBezTo>
                      <a:pt x="919" y="931"/>
                      <a:pt x="893" y="1056"/>
                      <a:pt x="955" y="1145"/>
                    </a:cubicBezTo>
                    <a:cubicBezTo>
                      <a:pt x="982" y="1199"/>
                      <a:pt x="1026" y="1226"/>
                      <a:pt x="1062" y="1261"/>
                    </a:cubicBezTo>
                    <a:cubicBezTo>
                      <a:pt x="1080" y="1270"/>
                      <a:pt x="1089" y="1279"/>
                      <a:pt x="1107" y="1288"/>
                    </a:cubicBezTo>
                    <a:cubicBezTo>
                      <a:pt x="1330" y="1466"/>
                      <a:pt x="1374" y="1770"/>
                      <a:pt x="1383" y="1921"/>
                    </a:cubicBezTo>
                    <a:cubicBezTo>
                      <a:pt x="1392" y="2109"/>
                      <a:pt x="1357" y="2296"/>
                      <a:pt x="1330" y="2475"/>
                    </a:cubicBezTo>
                    <a:cubicBezTo>
                      <a:pt x="1330" y="2537"/>
                      <a:pt x="1321" y="2591"/>
                      <a:pt x="1312" y="2653"/>
                    </a:cubicBezTo>
                    <a:cubicBezTo>
                      <a:pt x="1303" y="2715"/>
                      <a:pt x="1294" y="2787"/>
                      <a:pt x="1312" y="2849"/>
                    </a:cubicBezTo>
                    <a:cubicBezTo>
                      <a:pt x="1330" y="2894"/>
                      <a:pt x="1357" y="2938"/>
                      <a:pt x="1383" y="2983"/>
                    </a:cubicBezTo>
                    <a:lnTo>
                      <a:pt x="1392" y="3010"/>
                    </a:lnTo>
                    <a:cubicBezTo>
                      <a:pt x="1562" y="3286"/>
                      <a:pt x="1615" y="3643"/>
                      <a:pt x="1562" y="4089"/>
                    </a:cubicBezTo>
                    <a:cubicBezTo>
                      <a:pt x="1520" y="4419"/>
                      <a:pt x="1143" y="4620"/>
                      <a:pt x="776" y="4620"/>
                    </a:cubicBezTo>
                    <a:cubicBezTo>
                      <a:pt x="747" y="4620"/>
                      <a:pt x="717" y="4618"/>
                      <a:pt x="687" y="4616"/>
                    </a:cubicBezTo>
                    <a:cubicBezTo>
                      <a:pt x="607" y="4607"/>
                      <a:pt x="554" y="4589"/>
                      <a:pt x="509" y="4553"/>
                    </a:cubicBezTo>
                    <a:cubicBezTo>
                      <a:pt x="447" y="4509"/>
                      <a:pt x="411" y="4428"/>
                      <a:pt x="429" y="4366"/>
                    </a:cubicBezTo>
                    <a:cubicBezTo>
                      <a:pt x="473" y="4161"/>
                      <a:pt x="509" y="3947"/>
                      <a:pt x="536" y="3741"/>
                    </a:cubicBezTo>
                    <a:cubicBezTo>
                      <a:pt x="571" y="3492"/>
                      <a:pt x="580" y="3224"/>
                      <a:pt x="429" y="3028"/>
                    </a:cubicBezTo>
                    <a:cubicBezTo>
                      <a:pt x="411" y="3010"/>
                      <a:pt x="393" y="2992"/>
                      <a:pt x="375" y="2974"/>
                    </a:cubicBezTo>
                    <a:cubicBezTo>
                      <a:pt x="331" y="2930"/>
                      <a:pt x="286" y="2885"/>
                      <a:pt x="277" y="2831"/>
                    </a:cubicBezTo>
                    <a:cubicBezTo>
                      <a:pt x="259" y="2769"/>
                      <a:pt x="277" y="2706"/>
                      <a:pt x="295" y="2635"/>
                    </a:cubicBezTo>
                    <a:lnTo>
                      <a:pt x="295" y="2617"/>
                    </a:lnTo>
                    <a:cubicBezTo>
                      <a:pt x="393" y="2260"/>
                      <a:pt x="340" y="1859"/>
                      <a:pt x="170" y="1538"/>
                    </a:cubicBezTo>
                    <a:cubicBezTo>
                      <a:pt x="161" y="1520"/>
                      <a:pt x="152" y="1502"/>
                      <a:pt x="143" y="1493"/>
                    </a:cubicBezTo>
                    <a:cubicBezTo>
                      <a:pt x="108" y="1422"/>
                      <a:pt x="72" y="1359"/>
                      <a:pt x="54" y="1288"/>
                    </a:cubicBezTo>
                    <a:cubicBezTo>
                      <a:pt x="45" y="1217"/>
                      <a:pt x="63" y="1154"/>
                      <a:pt x="72" y="1083"/>
                    </a:cubicBezTo>
                    <a:cubicBezTo>
                      <a:pt x="125" y="788"/>
                      <a:pt x="161" y="476"/>
                      <a:pt x="36" y="209"/>
                    </a:cubicBezTo>
                    <a:lnTo>
                      <a:pt x="1" y="226"/>
                    </a:lnTo>
                    <a:cubicBezTo>
                      <a:pt x="125" y="476"/>
                      <a:pt x="90" y="788"/>
                      <a:pt x="36" y="1083"/>
                    </a:cubicBezTo>
                    <a:cubicBezTo>
                      <a:pt x="18" y="1145"/>
                      <a:pt x="9" y="1217"/>
                      <a:pt x="18" y="1288"/>
                    </a:cubicBezTo>
                    <a:cubicBezTo>
                      <a:pt x="36" y="1368"/>
                      <a:pt x="72" y="1440"/>
                      <a:pt x="108" y="1511"/>
                    </a:cubicBezTo>
                    <a:cubicBezTo>
                      <a:pt x="117" y="1520"/>
                      <a:pt x="125" y="1538"/>
                      <a:pt x="134" y="1556"/>
                    </a:cubicBezTo>
                    <a:cubicBezTo>
                      <a:pt x="304" y="1868"/>
                      <a:pt x="348" y="2252"/>
                      <a:pt x="259" y="2608"/>
                    </a:cubicBezTo>
                    <a:lnTo>
                      <a:pt x="259" y="2626"/>
                    </a:lnTo>
                    <a:cubicBezTo>
                      <a:pt x="241" y="2698"/>
                      <a:pt x="224" y="2769"/>
                      <a:pt x="241" y="2840"/>
                    </a:cubicBezTo>
                    <a:cubicBezTo>
                      <a:pt x="259" y="2903"/>
                      <a:pt x="304" y="2947"/>
                      <a:pt x="348" y="3001"/>
                    </a:cubicBezTo>
                    <a:cubicBezTo>
                      <a:pt x="366" y="3019"/>
                      <a:pt x="384" y="3037"/>
                      <a:pt x="393" y="3054"/>
                    </a:cubicBezTo>
                    <a:cubicBezTo>
                      <a:pt x="545" y="3233"/>
                      <a:pt x="527" y="3500"/>
                      <a:pt x="500" y="3732"/>
                    </a:cubicBezTo>
                    <a:cubicBezTo>
                      <a:pt x="473" y="3938"/>
                      <a:pt x="438" y="4152"/>
                      <a:pt x="393" y="4357"/>
                    </a:cubicBezTo>
                    <a:cubicBezTo>
                      <a:pt x="375" y="4437"/>
                      <a:pt x="411" y="4526"/>
                      <a:pt x="482" y="4589"/>
                    </a:cubicBezTo>
                    <a:cubicBezTo>
                      <a:pt x="536" y="4625"/>
                      <a:pt x="598" y="4642"/>
                      <a:pt x="687" y="4651"/>
                    </a:cubicBezTo>
                    <a:cubicBezTo>
                      <a:pt x="723" y="4651"/>
                      <a:pt x="750" y="4660"/>
                      <a:pt x="786" y="4660"/>
                    </a:cubicBezTo>
                    <a:cubicBezTo>
                      <a:pt x="1160" y="4660"/>
                      <a:pt x="1553" y="4455"/>
                      <a:pt x="1597" y="4089"/>
                    </a:cubicBezTo>
                    <a:cubicBezTo>
                      <a:pt x="1660" y="3634"/>
                      <a:pt x="1597" y="3277"/>
                      <a:pt x="1428" y="2992"/>
                    </a:cubicBezTo>
                    <a:cubicBezTo>
                      <a:pt x="1419" y="2983"/>
                      <a:pt x="1419" y="2974"/>
                      <a:pt x="1410" y="2965"/>
                    </a:cubicBezTo>
                    <a:cubicBezTo>
                      <a:pt x="1383" y="2921"/>
                      <a:pt x="1357" y="2885"/>
                      <a:pt x="1348" y="2840"/>
                    </a:cubicBezTo>
                    <a:cubicBezTo>
                      <a:pt x="1330" y="2778"/>
                      <a:pt x="1339" y="2715"/>
                      <a:pt x="1348" y="2653"/>
                    </a:cubicBezTo>
                    <a:cubicBezTo>
                      <a:pt x="1357" y="2599"/>
                      <a:pt x="1365" y="2537"/>
                      <a:pt x="1374" y="2483"/>
                    </a:cubicBezTo>
                    <a:cubicBezTo>
                      <a:pt x="1401" y="2305"/>
                      <a:pt x="1428" y="2109"/>
                      <a:pt x="1419" y="1921"/>
                    </a:cubicBezTo>
                    <a:cubicBezTo>
                      <a:pt x="1410" y="1761"/>
                      <a:pt x="1365" y="1449"/>
                      <a:pt x="1125" y="1261"/>
                    </a:cubicBezTo>
                    <a:cubicBezTo>
                      <a:pt x="1116" y="1252"/>
                      <a:pt x="1098" y="1235"/>
                      <a:pt x="1089" y="1226"/>
                    </a:cubicBezTo>
                    <a:cubicBezTo>
                      <a:pt x="1053" y="1199"/>
                      <a:pt x="1009" y="1172"/>
                      <a:pt x="991" y="1127"/>
                    </a:cubicBezTo>
                    <a:cubicBezTo>
                      <a:pt x="937" y="1047"/>
                      <a:pt x="955" y="940"/>
                      <a:pt x="982" y="833"/>
                    </a:cubicBezTo>
                    <a:lnTo>
                      <a:pt x="982" y="806"/>
                    </a:lnTo>
                    <a:cubicBezTo>
                      <a:pt x="1018" y="646"/>
                      <a:pt x="1053" y="342"/>
                      <a:pt x="875" y="137"/>
                    </a:cubicBezTo>
                    <a:cubicBezTo>
                      <a:pt x="797" y="52"/>
                      <a:pt x="672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8"/>
              <p:cNvSpPr/>
              <p:nvPr/>
            </p:nvSpPr>
            <p:spPr>
              <a:xfrm>
                <a:off x="6652350" y="4049650"/>
                <a:ext cx="391425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15657" h="3134" extrusionOk="0">
                    <a:moveTo>
                      <a:pt x="0" y="1"/>
                    </a:moveTo>
                    <a:cubicBezTo>
                      <a:pt x="214" y="268"/>
                      <a:pt x="491" y="482"/>
                      <a:pt x="767" y="688"/>
                    </a:cubicBezTo>
                    <a:cubicBezTo>
                      <a:pt x="1053" y="884"/>
                      <a:pt x="1347" y="1062"/>
                      <a:pt x="1651" y="1223"/>
                    </a:cubicBezTo>
                    <a:cubicBezTo>
                      <a:pt x="2257" y="1544"/>
                      <a:pt x="2900" y="1812"/>
                      <a:pt x="3551" y="2026"/>
                    </a:cubicBezTo>
                    <a:cubicBezTo>
                      <a:pt x="4862" y="2463"/>
                      <a:pt x="6218" y="2722"/>
                      <a:pt x="7583" y="2918"/>
                    </a:cubicBezTo>
                    <a:cubicBezTo>
                      <a:pt x="8617" y="3046"/>
                      <a:pt x="9661" y="3134"/>
                      <a:pt x="10703" y="3134"/>
                    </a:cubicBezTo>
                    <a:cubicBezTo>
                      <a:pt x="11037" y="3134"/>
                      <a:pt x="11371" y="3125"/>
                      <a:pt x="11705" y="3105"/>
                    </a:cubicBezTo>
                    <a:cubicBezTo>
                      <a:pt x="12392" y="3070"/>
                      <a:pt x="13079" y="2980"/>
                      <a:pt x="13748" y="2829"/>
                    </a:cubicBezTo>
                    <a:cubicBezTo>
                      <a:pt x="14087" y="2748"/>
                      <a:pt x="14417" y="2650"/>
                      <a:pt x="14738" y="2534"/>
                    </a:cubicBezTo>
                    <a:cubicBezTo>
                      <a:pt x="15059" y="2409"/>
                      <a:pt x="15380" y="2276"/>
                      <a:pt x="15657" y="2070"/>
                    </a:cubicBezTo>
                    <a:lnTo>
                      <a:pt x="15657" y="2070"/>
                    </a:lnTo>
                    <a:cubicBezTo>
                      <a:pt x="15077" y="2436"/>
                      <a:pt x="14399" y="2615"/>
                      <a:pt x="13739" y="2757"/>
                    </a:cubicBezTo>
                    <a:cubicBezTo>
                      <a:pt x="13061" y="2891"/>
                      <a:pt x="12383" y="2962"/>
                      <a:pt x="11696" y="2989"/>
                    </a:cubicBezTo>
                    <a:cubicBezTo>
                      <a:pt x="11418" y="3002"/>
                      <a:pt x="11139" y="3008"/>
                      <a:pt x="10861" y="3008"/>
                    </a:cubicBezTo>
                    <a:cubicBezTo>
                      <a:pt x="9772" y="3008"/>
                      <a:pt x="8681" y="2915"/>
                      <a:pt x="7601" y="2766"/>
                    </a:cubicBezTo>
                    <a:cubicBezTo>
                      <a:pt x="6245" y="2588"/>
                      <a:pt x="4889" y="2329"/>
                      <a:pt x="3587" y="1919"/>
                    </a:cubicBezTo>
                    <a:cubicBezTo>
                      <a:pt x="2935" y="1714"/>
                      <a:pt x="2293" y="1464"/>
                      <a:pt x="1677" y="1160"/>
                    </a:cubicBezTo>
                    <a:cubicBezTo>
                      <a:pt x="1071" y="857"/>
                      <a:pt x="473" y="50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8"/>
              <p:cNvSpPr/>
              <p:nvPr/>
            </p:nvSpPr>
            <p:spPr>
              <a:xfrm>
                <a:off x="6680450" y="4017100"/>
                <a:ext cx="34370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3748" h="2838" extrusionOk="0">
                    <a:moveTo>
                      <a:pt x="45" y="0"/>
                    </a:moveTo>
                    <a:cubicBezTo>
                      <a:pt x="0" y="152"/>
                      <a:pt x="18" y="312"/>
                      <a:pt x="72" y="464"/>
                    </a:cubicBezTo>
                    <a:cubicBezTo>
                      <a:pt x="125" y="607"/>
                      <a:pt x="241" y="723"/>
                      <a:pt x="357" y="821"/>
                    </a:cubicBezTo>
                    <a:cubicBezTo>
                      <a:pt x="598" y="1017"/>
                      <a:pt x="875" y="1169"/>
                      <a:pt x="1160" y="1303"/>
                    </a:cubicBezTo>
                    <a:cubicBezTo>
                      <a:pt x="1722" y="1552"/>
                      <a:pt x="2311" y="1749"/>
                      <a:pt x="2909" y="1909"/>
                    </a:cubicBezTo>
                    <a:cubicBezTo>
                      <a:pt x="4095" y="2230"/>
                      <a:pt x="5317" y="2445"/>
                      <a:pt x="6539" y="2614"/>
                    </a:cubicBezTo>
                    <a:cubicBezTo>
                      <a:pt x="7520" y="2743"/>
                      <a:pt x="8512" y="2837"/>
                      <a:pt x="9502" y="2837"/>
                    </a:cubicBezTo>
                    <a:cubicBezTo>
                      <a:pt x="9746" y="2837"/>
                      <a:pt x="9990" y="2832"/>
                      <a:pt x="10233" y="2819"/>
                    </a:cubicBezTo>
                    <a:cubicBezTo>
                      <a:pt x="10848" y="2775"/>
                      <a:pt x="11464" y="2703"/>
                      <a:pt x="12071" y="2561"/>
                    </a:cubicBezTo>
                    <a:cubicBezTo>
                      <a:pt x="12222" y="2525"/>
                      <a:pt x="12374" y="2489"/>
                      <a:pt x="12517" y="2436"/>
                    </a:cubicBezTo>
                    <a:cubicBezTo>
                      <a:pt x="12668" y="2400"/>
                      <a:pt x="12811" y="2338"/>
                      <a:pt x="12954" y="2284"/>
                    </a:cubicBezTo>
                    <a:cubicBezTo>
                      <a:pt x="13239" y="2159"/>
                      <a:pt x="13525" y="2025"/>
                      <a:pt x="13748" y="1820"/>
                    </a:cubicBezTo>
                    <a:lnTo>
                      <a:pt x="13748" y="1820"/>
                    </a:lnTo>
                    <a:cubicBezTo>
                      <a:pt x="13257" y="2186"/>
                      <a:pt x="12650" y="2364"/>
                      <a:pt x="12053" y="2489"/>
                    </a:cubicBezTo>
                    <a:cubicBezTo>
                      <a:pt x="11455" y="2623"/>
                      <a:pt x="10839" y="2677"/>
                      <a:pt x="10233" y="2703"/>
                    </a:cubicBezTo>
                    <a:cubicBezTo>
                      <a:pt x="10063" y="2708"/>
                      <a:pt x="9894" y="2711"/>
                      <a:pt x="9724" y="2711"/>
                    </a:cubicBezTo>
                    <a:cubicBezTo>
                      <a:pt x="8663" y="2711"/>
                      <a:pt x="7603" y="2617"/>
                      <a:pt x="6557" y="2471"/>
                    </a:cubicBezTo>
                    <a:cubicBezTo>
                      <a:pt x="5335" y="2302"/>
                      <a:pt x="4131" y="2097"/>
                      <a:pt x="2935" y="1802"/>
                    </a:cubicBezTo>
                    <a:cubicBezTo>
                      <a:pt x="2338" y="1651"/>
                      <a:pt x="1749" y="1472"/>
                      <a:pt x="1187" y="1231"/>
                    </a:cubicBezTo>
                    <a:cubicBezTo>
                      <a:pt x="910" y="1106"/>
                      <a:pt x="625" y="973"/>
                      <a:pt x="384" y="794"/>
                    </a:cubicBezTo>
                    <a:cubicBezTo>
                      <a:pt x="268" y="696"/>
                      <a:pt x="152" y="589"/>
                      <a:pt x="90" y="455"/>
                    </a:cubicBezTo>
                    <a:cubicBezTo>
                      <a:pt x="27" y="312"/>
                      <a:pt x="9" y="152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8"/>
              <p:cNvSpPr/>
              <p:nvPr/>
            </p:nvSpPr>
            <p:spPr>
              <a:xfrm>
                <a:off x="6690025" y="3986100"/>
                <a:ext cx="330325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3213" h="2449" extrusionOk="0">
                    <a:moveTo>
                      <a:pt x="1" y="0"/>
                    </a:moveTo>
                    <a:cubicBezTo>
                      <a:pt x="8" y="15"/>
                      <a:pt x="16" y="30"/>
                      <a:pt x="24" y="44"/>
                    </a:cubicBezTo>
                    <a:lnTo>
                      <a:pt x="24" y="44"/>
                    </a:lnTo>
                    <a:cubicBezTo>
                      <a:pt x="16" y="30"/>
                      <a:pt x="8" y="15"/>
                      <a:pt x="1" y="0"/>
                    </a:cubicBezTo>
                    <a:close/>
                    <a:moveTo>
                      <a:pt x="24" y="44"/>
                    </a:moveTo>
                    <a:cubicBezTo>
                      <a:pt x="155" y="281"/>
                      <a:pt x="390" y="455"/>
                      <a:pt x="616" y="598"/>
                    </a:cubicBezTo>
                    <a:cubicBezTo>
                      <a:pt x="866" y="758"/>
                      <a:pt x="1125" y="892"/>
                      <a:pt x="1393" y="1008"/>
                    </a:cubicBezTo>
                    <a:cubicBezTo>
                      <a:pt x="1928" y="1240"/>
                      <a:pt x="2490" y="1410"/>
                      <a:pt x="3052" y="1561"/>
                    </a:cubicBezTo>
                    <a:cubicBezTo>
                      <a:pt x="4176" y="1865"/>
                      <a:pt x="5327" y="2052"/>
                      <a:pt x="6478" y="2222"/>
                    </a:cubicBezTo>
                    <a:cubicBezTo>
                      <a:pt x="7517" y="2349"/>
                      <a:pt x="8556" y="2449"/>
                      <a:pt x="9602" y="2449"/>
                    </a:cubicBezTo>
                    <a:cubicBezTo>
                      <a:pt x="9723" y="2449"/>
                      <a:pt x="9844" y="2447"/>
                      <a:pt x="9966" y="2445"/>
                    </a:cubicBezTo>
                    <a:cubicBezTo>
                      <a:pt x="10546" y="2418"/>
                      <a:pt x="11134" y="2382"/>
                      <a:pt x="11705" y="2248"/>
                    </a:cubicBezTo>
                    <a:cubicBezTo>
                      <a:pt x="11848" y="2222"/>
                      <a:pt x="11982" y="2177"/>
                      <a:pt x="12125" y="2141"/>
                    </a:cubicBezTo>
                    <a:cubicBezTo>
                      <a:pt x="12196" y="2123"/>
                      <a:pt x="12267" y="2088"/>
                      <a:pt x="12330" y="2070"/>
                    </a:cubicBezTo>
                    <a:cubicBezTo>
                      <a:pt x="12401" y="2043"/>
                      <a:pt x="12473" y="2016"/>
                      <a:pt x="12535" y="1981"/>
                    </a:cubicBezTo>
                    <a:cubicBezTo>
                      <a:pt x="12597" y="1954"/>
                      <a:pt x="12669" y="1918"/>
                      <a:pt x="12731" y="1883"/>
                    </a:cubicBezTo>
                    <a:cubicBezTo>
                      <a:pt x="12794" y="1847"/>
                      <a:pt x="12856" y="1811"/>
                      <a:pt x="12919" y="1767"/>
                    </a:cubicBezTo>
                    <a:cubicBezTo>
                      <a:pt x="13034" y="1677"/>
                      <a:pt x="13141" y="1579"/>
                      <a:pt x="13213" y="1446"/>
                    </a:cubicBezTo>
                    <a:lnTo>
                      <a:pt x="13213" y="1446"/>
                    </a:lnTo>
                    <a:cubicBezTo>
                      <a:pt x="13141" y="1579"/>
                      <a:pt x="13026" y="1668"/>
                      <a:pt x="12901" y="1749"/>
                    </a:cubicBezTo>
                    <a:cubicBezTo>
                      <a:pt x="12847" y="1793"/>
                      <a:pt x="12776" y="1820"/>
                      <a:pt x="12722" y="1856"/>
                    </a:cubicBezTo>
                    <a:cubicBezTo>
                      <a:pt x="12651" y="1891"/>
                      <a:pt x="12589" y="1918"/>
                      <a:pt x="12517" y="1945"/>
                    </a:cubicBezTo>
                    <a:cubicBezTo>
                      <a:pt x="12455" y="1981"/>
                      <a:pt x="12383" y="1999"/>
                      <a:pt x="12321" y="2025"/>
                    </a:cubicBezTo>
                    <a:cubicBezTo>
                      <a:pt x="12250" y="2043"/>
                      <a:pt x="12178" y="2070"/>
                      <a:pt x="12107" y="2088"/>
                    </a:cubicBezTo>
                    <a:cubicBezTo>
                      <a:pt x="11973" y="2114"/>
                      <a:pt x="11830" y="2159"/>
                      <a:pt x="11688" y="2177"/>
                    </a:cubicBezTo>
                    <a:cubicBezTo>
                      <a:pt x="11117" y="2293"/>
                      <a:pt x="10537" y="2320"/>
                      <a:pt x="9966" y="2329"/>
                    </a:cubicBezTo>
                    <a:cubicBezTo>
                      <a:pt x="8806" y="2329"/>
                      <a:pt x="7646" y="2222"/>
                      <a:pt x="6495" y="2070"/>
                    </a:cubicBezTo>
                    <a:cubicBezTo>
                      <a:pt x="5345" y="1918"/>
                      <a:pt x="4203" y="1731"/>
                      <a:pt x="3079" y="1454"/>
                    </a:cubicBezTo>
                    <a:cubicBezTo>
                      <a:pt x="2517" y="1312"/>
                      <a:pt x="1955" y="1160"/>
                      <a:pt x="1419" y="937"/>
                    </a:cubicBezTo>
                    <a:cubicBezTo>
                      <a:pt x="1152" y="830"/>
                      <a:pt x="884" y="714"/>
                      <a:pt x="634" y="571"/>
                    </a:cubicBezTo>
                    <a:lnTo>
                      <a:pt x="456" y="455"/>
                    </a:lnTo>
                    <a:lnTo>
                      <a:pt x="277" y="321"/>
                    </a:lnTo>
                    <a:cubicBezTo>
                      <a:pt x="183" y="242"/>
                      <a:pt x="88" y="156"/>
                      <a:pt x="24" y="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8"/>
              <p:cNvSpPr/>
              <p:nvPr/>
            </p:nvSpPr>
            <p:spPr>
              <a:xfrm>
                <a:off x="6656575" y="4070850"/>
                <a:ext cx="3140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2762" extrusionOk="0">
                    <a:moveTo>
                      <a:pt x="1" y="0"/>
                    </a:moveTo>
                    <a:cubicBezTo>
                      <a:pt x="393" y="366"/>
                      <a:pt x="866" y="660"/>
                      <a:pt x="1357" y="910"/>
                    </a:cubicBezTo>
                    <a:cubicBezTo>
                      <a:pt x="1847" y="1151"/>
                      <a:pt x="2356" y="1338"/>
                      <a:pt x="2873" y="1526"/>
                    </a:cubicBezTo>
                    <a:cubicBezTo>
                      <a:pt x="3899" y="1891"/>
                      <a:pt x="4961" y="2159"/>
                      <a:pt x="6040" y="2373"/>
                    </a:cubicBezTo>
                    <a:cubicBezTo>
                      <a:pt x="7111" y="2569"/>
                      <a:pt x="8199" y="2694"/>
                      <a:pt x="9288" y="2739"/>
                    </a:cubicBezTo>
                    <a:cubicBezTo>
                      <a:pt x="9595" y="2754"/>
                      <a:pt x="9902" y="2761"/>
                      <a:pt x="10208" y="2761"/>
                    </a:cubicBezTo>
                    <a:cubicBezTo>
                      <a:pt x="10998" y="2761"/>
                      <a:pt x="11784" y="2713"/>
                      <a:pt x="12562" y="2623"/>
                    </a:cubicBezTo>
                    <a:lnTo>
                      <a:pt x="12562" y="2623"/>
                    </a:lnTo>
                    <a:cubicBezTo>
                      <a:pt x="12017" y="2668"/>
                      <a:pt x="11473" y="2694"/>
                      <a:pt x="10929" y="2694"/>
                    </a:cubicBezTo>
                    <a:cubicBezTo>
                      <a:pt x="10837" y="2697"/>
                      <a:pt x="10746" y="2698"/>
                      <a:pt x="10655" y="2698"/>
                    </a:cubicBezTo>
                    <a:cubicBezTo>
                      <a:pt x="10473" y="2698"/>
                      <a:pt x="10293" y="2694"/>
                      <a:pt x="10108" y="2694"/>
                    </a:cubicBezTo>
                    <a:cubicBezTo>
                      <a:pt x="9841" y="2685"/>
                      <a:pt x="9564" y="2676"/>
                      <a:pt x="9297" y="2659"/>
                    </a:cubicBezTo>
                    <a:cubicBezTo>
                      <a:pt x="8208" y="2587"/>
                      <a:pt x="7129" y="2471"/>
                      <a:pt x="6058" y="2257"/>
                    </a:cubicBezTo>
                    <a:cubicBezTo>
                      <a:pt x="4988" y="2061"/>
                      <a:pt x="3926" y="1793"/>
                      <a:pt x="2900" y="1445"/>
                    </a:cubicBezTo>
                    <a:cubicBezTo>
                      <a:pt x="2383" y="1267"/>
                      <a:pt x="1865" y="1089"/>
                      <a:pt x="1375" y="857"/>
                    </a:cubicBezTo>
                    <a:cubicBezTo>
                      <a:pt x="884" y="634"/>
                      <a:pt x="411" y="35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8"/>
              <p:cNvSpPr/>
              <p:nvPr/>
            </p:nvSpPr>
            <p:spPr>
              <a:xfrm>
                <a:off x="6988000" y="4124375"/>
                <a:ext cx="368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397" extrusionOk="0">
                    <a:moveTo>
                      <a:pt x="1472" y="0"/>
                    </a:moveTo>
                    <a:cubicBezTo>
                      <a:pt x="1214" y="36"/>
                      <a:pt x="973" y="98"/>
                      <a:pt x="723" y="161"/>
                    </a:cubicBezTo>
                    <a:cubicBezTo>
                      <a:pt x="482" y="223"/>
                      <a:pt x="241" y="295"/>
                      <a:pt x="0" y="393"/>
                    </a:cubicBezTo>
                    <a:cubicBezTo>
                      <a:pt x="40" y="395"/>
                      <a:pt x="79" y="397"/>
                      <a:pt x="118" y="397"/>
                    </a:cubicBezTo>
                    <a:cubicBezTo>
                      <a:pt x="337" y="397"/>
                      <a:pt x="556" y="357"/>
                      <a:pt x="768" y="304"/>
                    </a:cubicBezTo>
                    <a:cubicBezTo>
                      <a:pt x="1009" y="232"/>
                      <a:pt x="1258" y="143"/>
                      <a:pt x="14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8"/>
              <p:cNvSpPr/>
              <p:nvPr/>
            </p:nvSpPr>
            <p:spPr>
              <a:xfrm>
                <a:off x="6823625" y="4027350"/>
                <a:ext cx="727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32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33" y="63"/>
                      <a:pt x="473" y="117"/>
                      <a:pt x="714" y="161"/>
                    </a:cubicBezTo>
                    <a:cubicBezTo>
                      <a:pt x="955" y="206"/>
                      <a:pt x="1196" y="233"/>
                      <a:pt x="1437" y="259"/>
                    </a:cubicBezTo>
                    <a:cubicBezTo>
                      <a:pt x="1687" y="286"/>
                      <a:pt x="1928" y="304"/>
                      <a:pt x="2168" y="313"/>
                    </a:cubicBezTo>
                    <a:cubicBezTo>
                      <a:pt x="2313" y="318"/>
                      <a:pt x="2454" y="323"/>
                      <a:pt x="2596" y="323"/>
                    </a:cubicBezTo>
                    <a:cubicBezTo>
                      <a:pt x="2699" y="323"/>
                      <a:pt x="2803" y="320"/>
                      <a:pt x="2909" y="313"/>
                    </a:cubicBezTo>
                    <a:cubicBezTo>
                      <a:pt x="2659" y="286"/>
                      <a:pt x="2418" y="259"/>
                      <a:pt x="2177" y="233"/>
                    </a:cubicBezTo>
                    <a:lnTo>
                      <a:pt x="1455" y="152"/>
                    </a:lnTo>
                    <a:lnTo>
                      <a:pt x="723" y="72"/>
                    </a:lnTo>
                    <a:cubicBezTo>
                      <a:pt x="482" y="45"/>
                      <a:pt x="242" y="1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8"/>
              <p:cNvSpPr/>
              <p:nvPr/>
            </p:nvSpPr>
            <p:spPr>
              <a:xfrm>
                <a:off x="6889650" y="4214675"/>
                <a:ext cx="99500" cy="359975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14399" extrusionOk="0">
                    <a:moveTo>
                      <a:pt x="3271" y="0"/>
                    </a:moveTo>
                    <a:cubicBezTo>
                      <a:pt x="2970" y="0"/>
                      <a:pt x="2640" y="180"/>
                      <a:pt x="2445" y="492"/>
                    </a:cubicBezTo>
                    <a:cubicBezTo>
                      <a:pt x="2123" y="1018"/>
                      <a:pt x="2016" y="1955"/>
                      <a:pt x="1892" y="2570"/>
                    </a:cubicBezTo>
                    <a:cubicBezTo>
                      <a:pt x="1151" y="6139"/>
                      <a:pt x="669" y="9761"/>
                      <a:pt x="89" y="13356"/>
                    </a:cubicBezTo>
                    <a:cubicBezTo>
                      <a:pt x="36" y="13695"/>
                      <a:pt x="0" y="14105"/>
                      <a:pt x="277" y="14319"/>
                    </a:cubicBezTo>
                    <a:cubicBezTo>
                      <a:pt x="336" y="14367"/>
                      <a:pt x="416" y="14399"/>
                      <a:pt x="494" y="14399"/>
                    </a:cubicBezTo>
                    <a:cubicBezTo>
                      <a:pt x="533" y="14399"/>
                      <a:pt x="571" y="14391"/>
                      <a:pt x="607" y="14373"/>
                    </a:cubicBezTo>
                    <a:cubicBezTo>
                      <a:pt x="652" y="14346"/>
                      <a:pt x="687" y="14311"/>
                      <a:pt x="723" y="14275"/>
                    </a:cubicBezTo>
                    <a:cubicBezTo>
                      <a:pt x="848" y="14123"/>
                      <a:pt x="910" y="13918"/>
                      <a:pt x="964" y="13731"/>
                    </a:cubicBezTo>
                    <a:cubicBezTo>
                      <a:pt x="1383" y="12294"/>
                      <a:pt x="1651" y="10867"/>
                      <a:pt x="2025" y="9422"/>
                    </a:cubicBezTo>
                    <a:cubicBezTo>
                      <a:pt x="2614" y="7200"/>
                      <a:pt x="3078" y="4970"/>
                      <a:pt x="3658" y="2740"/>
                    </a:cubicBezTo>
                    <a:cubicBezTo>
                      <a:pt x="3774" y="2294"/>
                      <a:pt x="3863" y="1848"/>
                      <a:pt x="3917" y="1393"/>
                    </a:cubicBezTo>
                    <a:cubicBezTo>
                      <a:pt x="3970" y="911"/>
                      <a:pt x="3979" y="474"/>
                      <a:pt x="3747" y="206"/>
                    </a:cubicBezTo>
                    <a:cubicBezTo>
                      <a:pt x="3623" y="66"/>
                      <a:pt x="3452" y="0"/>
                      <a:pt x="3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8"/>
              <p:cNvSpPr/>
              <p:nvPr/>
            </p:nvSpPr>
            <p:spPr>
              <a:xfrm>
                <a:off x="6889200" y="4214175"/>
                <a:ext cx="100600" cy="360950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14438" extrusionOk="0">
                    <a:moveTo>
                      <a:pt x="3292" y="39"/>
                    </a:moveTo>
                    <a:cubicBezTo>
                      <a:pt x="3480" y="39"/>
                      <a:pt x="3631" y="110"/>
                      <a:pt x="3747" y="235"/>
                    </a:cubicBezTo>
                    <a:cubicBezTo>
                      <a:pt x="3988" y="503"/>
                      <a:pt x="3970" y="958"/>
                      <a:pt x="3917" y="1413"/>
                    </a:cubicBezTo>
                    <a:cubicBezTo>
                      <a:pt x="3863" y="1850"/>
                      <a:pt x="3783" y="2305"/>
                      <a:pt x="3658" y="2760"/>
                    </a:cubicBezTo>
                    <a:cubicBezTo>
                      <a:pt x="3364" y="3866"/>
                      <a:pt x="3105" y="4999"/>
                      <a:pt x="2846" y="6096"/>
                    </a:cubicBezTo>
                    <a:cubicBezTo>
                      <a:pt x="2588" y="7194"/>
                      <a:pt x="2320" y="8327"/>
                      <a:pt x="2026" y="9442"/>
                    </a:cubicBezTo>
                    <a:cubicBezTo>
                      <a:pt x="1865" y="10057"/>
                      <a:pt x="1722" y="10673"/>
                      <a:pt x="1588" y="11271"/>
                    </a:cubicBezTo>
                    <a:cubicBezTo>
                      <a:pt x="1401" y="12082"/>
                      <a:pt x="1205" y="12921"/>
                      <a:pt x="964" y="13742"/>
                    </a:cubicBezTo>
                    <a:cubicBezTo>
                      <a:pt x="910" y="13920"/>
                      <a:pt x="857" y="14125"/>
                      <a:pt x="723" y="14286"/>
                    </a:cubicBezTo>
                    <a:cubicBezTo>
                      <a:pt x="687" y="14331"/>
                      <a:pt x="652" y="14357"/>
                      <a:pt x="616" y="14375"/>
                    </a:cubicBezTo>
                    <a:cubicBezTo>
                      <a:pt x="582" y="14392"/>
                      <a:pt x="546" y="14399"/>
                      <a:pt x="510" y="14399"/>
                    </a:cubicBezTo>
                    <a:cubicBezTo>
                      <a:pt x="431" y="14399"/>
                      <a:pt x="353" y="14364"/>
                      <a:pt x="304" y="14322"/>
                    </a:cubicBezTo>
                    <a:cubicBezTo>
                      <a:pt x="45" y="14116"/>
                      <a:pt x="72" y="13715"/>
                      <a:pt x="125" y="13376"/>
                    </a:cubicBezTo>
                    <a:cubicBezTo>
                      <a:pt x="286" y="12377"/>
                      <a:pt x="438" y="11360"/>
                      <a:pt x="589" y="10379"/>
                    </a:cubicBezTo>
                    <a:cubicBezTo>
                      <a:pt x="991" y="7818"/>
                      <a:pt x="1392" y="5178"/>
                      <a:pt x="1927" y="2599"/>
                    </a:cubicBezTo>
                    <a:cubicBezTo>
                      <a:pt x="1954" y="2466"/>
                      <a:pt x="1981" y="2314"/>
                      <a:pt x="2008" y="2153"/>
                    </a:cubicBezTo>
                    <a:cubicBezTo>
                      <a:pt x="2115" y="1573"/>
                      <a:pt x="2231" y="931"/>
                      <a:pt x="2480" y="521"/>
                    </a:cubicBezTo>
                    <a:cubicBezTo>
                      <a:pt x="2650" y="253"/>
                      <a:pt x="2935" y="66"/>
                      <a:pt x="3230" y="39"/>
                    </a:cubicBezTo>
                    <a:close/>
                    <a:moveTo>
                      <a:pt x="3294" y="1"/>
                    </a:moveTo>
                    <a:cubicBezTo>
                      <a:pt x="3273" y="1"/>
                      <a:pt x="3251" y="2"/>
                      <a:pt x="3230" y="3"/>
                    </a:cubicBezTo>
                    <a:cubicBezTo>
                      <a:pt x="2927" y="30"/>
                      <a:pt x="2623" y="217"/>
                      <a:pt x="2445" y="503"/>
                    </a:cubicBezTo>
                    <a:cubicBezTo>
                      <a:pt x="2195" y="913"/>
                      <a:pt x="2079" y="1565"/>
                      <a:pt x="1972" y="2144"/>
                    </a:cubicBezTo>
                    <a:cubicBezTo>
                      <a:pt x="1945" y="2305"/>
                      <a:pt x="1918" y="2457"/>
                      <a:pt x="1892" y="2590"/>
                    </a:cubicBezTo>
                    <a:cubicBezTo>
                      <a:pt x="1356" y="5169"/>
                      <a:pt x="946" y="7809"/>
                      <a:pt x="554" y="10370"/>
                    </a:cubicBezTo>
                    <a:cubicBezTo>
                      <a:pt x="402" y="11360"/>
                      <a:pt x="250" y="12377"/>
                      <a:pt x="90" y="13376"/>
                    </a:cubicBezTo>
                    <a:cubicBezTo>
                      <a:pt x="27" y="13715"/>
                      <a:pt x="0" y="14134"/>
                      <a:pt x="277" y="14348"/>
                    </a:cubicBezTo>
                    <a:cubicBezTo>
                      <a:pt x="348" y="14411"/>
                      <a:pt x="438" y="14438"/>
                      <a:pt x="509" y="14438"/>
                    </a:cubicBezTo>
                    <a:cubicBezTo>
                      <a:pt x="554" y="14438"/>
                      <a:pt x="598" y="14429"/>
                      <a:pt x="634" y="14411"/>
                    </a:cubicBezTo>
                    <a:cubicBezTo>
                      <a:pt x="670" y="14393"/>
                      <a:pt x="714" y="14357"/>
                      <a:pt x="750" y="14313"/>
                    </a:cubicBezTo>
                    <a:cubicBezTo>
                      <a:pt x="884" y="14143"/>
                      <a:pt x="946" y="13929"/>
                      <a:pt x="1000" y="13751"/>
                    </a:cubicBezTo>
                    <a:cubicBezTo>
                      <a:pt x="1240" y="12930"/>
                      <a:pt x="1437" y="12091"/>
                      <a:pt x="1624" y="11280"/>
                    </a:cubicBezTo>
                    <a:cubicBezTo>
                      <a:pt x="1758" y="10682"/>
                      <a:pt x="1901" y="10066"/>
                      <a:pt x="2061" y="9451"/>
                    </a:cubicBezTo>
                    <a:cubicBezTo>
                      <a:pt x="2356" y="8336"/>
                      <a:pt x="2623" y="7203"/>
                      <a:pt x="2882" y="6105"/>
                    </a:cubicBezTo>
                    <a:cubicBezTo>
                      <a:pt x="3141" y="5008"/>
                      <a:pt x="3399" y="3875"/>
                      <a:pt x="3694" y="2769"/>
                    </a:cubicBezTo>
                    <a:cubicBezTo>
                      <a:pt x="3819" y="2314"/>
                      <a:pt x="3899" y="1859"/>
                      <a:pt x="3952" y="1413"/>
                    </a:cubicBezTo>
                    <a:cubicBezTo>
                      <a:pt x="4006" y="958"/>
                      <a:pt x="4024" y="494"/>
                      <a:pt x="3774" y="209"/>
                    </a:cubicBezTo>
                    <a:cubicBezTo>
                      <a:pt x="3654" y="72"/>
                      <a:pt x="3483" y="1"/>
                      <a:pt x="3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8"/>
              <p:cNvSpPr/>
              <p:nvPr/>
            </p:nvSpPr>
            <p:spPr>
              <a:xfrm>
                <a:off x="6682450" y="4139300"/>
                <a:ext cx="165525" cy="511200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20448" extrusionOk="0">
                    <a:moveTo>
                      <a:pt x="197" y="1"/>
                    </a:moveTo>
                    <a:cubicBezTo>
                      <a:pt x="99" y="2097"/>
                      <a:pt x="1" y="4265"/>
                      <a:pt x="72" y="6406"/>
                    </a:cubicBezTo>
                    <a:cubicBezTo>
                      <a:pt x="143" y="8458"/>
                      <a:pt x="375" y="10519"/>
                      <a:pt x="768" y="12535"/>
                    </a:cubicBezTo>
                    <a:cubicBezTo>
                      <a:pt x="1071" y="14087"/>
                      <a:pt x="1508" y="15889"/>
                      <a:pt x="2490" y="17450"/>
                    </a:cubicBezTo>
                    <a:cubicBezTo>
                      <a:pt x="3516" y="19083"/>
                      <a:pt x="5023" y="20180"/>
                      <a:pt x="6611" y="20448"/>
                    </a:cubicBezTo>
                    <a:lnTo>
                      <a:pt x="6620" y="20412"/>
                    </a:lnTo>
                    <a:cubicBezTo>
                      <a:pt x="5041" y="20145"/>
                      <a:pt x="3542" y="19056"/>
                      <a:pt x="2525" y="17433"/>
                    </a:cubicBezTo>
                    <a:cubicBezTo>
                      <a:pt x="1544" y="15880"/>
                      <a:pt x="1107" y="14078"/>
                      <a:pt x="804" y="12526"/>
                    </a:cubicBezTo>
                    <a:cubicBezTo>
                      <a:pt x="420" y="10510"/>
                      <a:pt x="179" y="8449"/>
                      <a:pt x="108" y="6397"/>
                    </a:cubicBezTo>
                    <a:cubicBezTo>
                      <a:pt x="36" y="4265"/>
                      <a:pt x="134" y="2097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8"/>
              <p:cNvSpPr/>
              <p:nvPr/>
            </p:nvSpPr>
            <p:spPr>
              <a:xfrm>
                <a:off x="6653900" y="4130175"/>
                <a:ext cx="82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9" extrusionOk="0">
                    <a:moveTo>
                      <a:pt x="304" y="0"/>
                    </a:moveTo>
                    <a:cubicBezTo>
                      <a:pt x="188" y="63"/>
                      <a:pt x="90" y="134"/>
                      <a:pt x="1" y="232"/>
                    </a:cubicBezTo>
                    <a:cubicBezTo>
                      <a:pt x="1" y="241"/>
                      <a:pt x="1" y="250"/>
                      <a:pt x="1" y="259"/>
                    </a:cubicBezTo>
                    <a:lnTo>
                      <a:pt x="27" y="259"/>
                    </a:lnTo>
                    <a:cubicBezTo>
                      <a:pt x="117" y="170"/>
                      <a:pt x="206" y="89"/>
                      <a:pt x="322" y="36"/>
                    </a:cubicBezTo>
                    <a:cubicBezTo>
                      <a:pt x="331" y="27"/>
                      <a:pt x="331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8"/>
              <p:cNvSpPr/>
              <p:nvPr/>
            </p:nvSpPr>
            <p:spPr>
              <a:xfrm>
                <a:off x="6654350" y="4136625"/>
                <a:ext cx="227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599" extrusionOk="0">
                    <a:moveTo>
                      <a:pt x="884" y="1"/>
                    </a:moveTo>
                    <a:cubicBezTo>
                      <a:pt x="563" y="144"/>
                      <a:pt x="268" y="331"/>
                      <a:pt x="9" y="563"/>
                    </a:cubicBezTo>
                    <a:cubicBezTo>
                      <a:pt x="1" y="572"/>
                      <a:pt x="1" y="581"/>
                      <a:pt x="9" y="590"/>
                    </a:cubicBezTo>
                    <a:cubicBezTo>
                      <a:pt x="9" y="599"/>
                      <a:pt x="18" y="599"/>
                      <a:pt x="27" y="599"/>
                    </a:cubicBezTo>
                    <a:cubicBezTo>
                      <a:pt x="27" y="599"/>
                      <a:pt x="36" y="599"/>
                      <a:pt x="36" y="590"/>
                    </a:cubicBezTo>
                    <a:cubicBezTo>
                      <a:pt x="295" y="367"/>
                      <a:pt x="580" y="179"/>
                      <a:pt x="893" y="37"/>
                    </a:cubicBezTo>
                    <a:cubicBezTo>
                      <a:pt x="902" y="37"/>
                      <a:pt x="911" y="28"/>
                      <a:pt x="902" y="10"/>
                    </a:cubicBezTo>
                    <a:cubicBezTo>
                      <a:pt x="902" y="1"/>
                      <a:pt x="893" y="1"/>
                      <a:pt x="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8"/>
              <p:cNvSpPr/>
              <p:nvPr/>
            </p:nvSpPr>
            <p:spPr>
              <a:xfrm>
                <a:off x="6650775" y="4149125"/>
                <a:ext cx="35275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964" extrusionOk="0">
                    <a:moveTo>
                      <a:pt x="1384" y="0"/>
                    </a:moveTo>
                    <a:cubicBezTo>
                      <a:pt x="911" y="277"/>
                      <a:pt x="447" y="589"/>
                      <a:pt x="10" y="928"/>
                    </a:cubicBezTo>
                    <a:cubicBezTo>
                      <a:pt x="1" y="937"/>
                      <a:pt x="1" y="946"/>
                      <a:pt x="1" y="955"/>
                    </a:cubicBezTo>
                    <a:cubicBezTo>
                      <a:pt x="10" y="955"/>
                      <a:pt x="10" y="964"/>
                      <a:pt x="19" y="964"/>
                    </a:cubicBezTo>
                    <a:cubicBezTo>
                      <a:pt x="19" y="964"/>
                      <a:pt x="28" y="964"/>
                      <a:pt x="28" y="955"/>
                    </a:cubicBezTo>
                    <a:cubicBezTo>
                      <a:pt x="465" y="625"/>
                      <a:pt x="929" y="313"/>
                      <a:pt x="1401" y="36"/>
                    </a:cubicBezTo>
                    <a:cubicBezTo>
                      <a:pt x="1410" y="27"/>
                      <a:pt x="1410" y="18"/>
                      <a:pt x="1410" y="9"/>
                    </a:cubicBezTo>
                    <a:cubicBezTo>
                      <a:pt x="1401" y="0"/>
                      <a:pt x="1393" y="0"/>
                      <a:pt x="1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8"/>
              <p:cNvSpPr/>
              <p:nvPr/>
            </p:nvSpPr>
            <p:spPr>
              <a:xfrm>
                <a:off x="6648325" y="4168650"/>
                <a:ext cx="34825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951" extrusionOk="0">
                    <a:moveTo>
                      <a:pt x="1373" y="1"/>
                    </a:moveTo>
                    <a:cubicBezTo>
                      <a:pt x="1371" y="1"/>
                      <a:pt x="1368" y="2"/>
                      <a:pt x="1366" y="5"/>
                    </a:cubicBezTo>
                    <a:cubicBezTo>
                      <a:pt x="884" y="254"/>
                      <a:pt x="429" y="567"/>
                      <a:pt x="10" y="923"/>
                    </a:cubicBezTo>
                    <a:cubicBezTo>
                      <a:pt x="1" y="923"/>
                      <a:pt x="1" y="941"/>
                      <a:pt x="10" y="941"/>
                    </a:cubicBezTo>
                    <a:cubicBezTo>
                      <a:pt x="19" y="950"/>
                      <a:pt x="19" y="950"/>
                      <a:pt x="27" y="950"/>
                    </a:cubicBezTo>
                    <a:lnTo>
                      <a:pt x="36" y="950"/>
                    </a:lnTo>
                    <a:cubicBezTo>
                      <a:pt x="447" y="593"/>
                      <a:pt x="902" y="290"/>
                      <a:pt x="1383" y="40"/>
                    </a:cubicBezTo>
                    <a:cubicBezTo>
                      <a:pt x="1392" y="31"/>
                      <a:pt x="1392" y="22"/>
                      <a:pt x="1383" y="13"/>
                    </a:cubicBezTo>
                    <a:cubicBezTo>
                      <a:pt x="1383" y="7"/>
                      <a:pt x="1379" y="1"/>
                      <a:pt x="1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8"/>
              <p:cNvSpPr/>
              <p:nvPr/>
            </p:nvSpPr>
            <p:spPr>
              <a:xfrm>
                <a:off x="6651000" y="4186600"/>
                <a:ext cx="30575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821" extrusionOk="0">
                    <a:moveTo>
                      <a:pt x="1196" y="0"/>
                    </a:moveTo>
                    <a:cubicBezTo>
                      <a:pt x="759" y="188"/>
                      <a:pt x="358" y="455"/>
                      <a:pt x="10" y="785"/>
                    </a:cubicBezTo>
                    <a:cubicBezTo>
                      <a:pt x="1" y="794"/>
                      <a:pt x="1" y="803"/>
                      <a:pt x="10" y="812"/>
                    </a:cubicBezTo>
                    <a:cubicBezTo>
                      <a:pt x="19" y="821"/>
                      <a:pt x="19" y="821"/>
                      <a:pt x="28" y="821"/>
                    </a:cubicBezTo>
                    <a:cubicBezTo>
                      <a:pt x="28" y="821"/>
                      <a:pt x="36" y="821"/>
                      <a:pt x="36" y="812"/>
                    </a:cubicBezTo>
                    <a:cubicBezTo>
                      <a:pt x="384" y="482"/>
                      <a:pt x="777" y="223"/>
                      <a:pt x="1214" y="36"/>
                    </a:cubicBezTo>
                    <a:cubicBezTo>
                      <a:pt x="1223" y="36"/>
                      <a:pt x="1223" y="18"/>
                      <a:pt x="1223" y="9"/>
                    </a:cubicBezTo>
                    <a:cubicBezTo>
                      <a:pt x="1223" y="0"/>
                      <a:pt x="1205" y="0"/>
                      <a:pt x="1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8"/>
              <p:cNvSpPr/>
              <p:nvPr/>
            </p:nvSpPr>
            <p:spPr>
              <a:xfrm>
                <a:off x="6652125" y="4200925"/>
                <a:ext cx="296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864" extrusionOk="0">
                    <a:moveTo>
                      <a:pt x="1173" y="0"/>
                    </a:moveTo>
                    <a:cubicBezTo>
                      <a:pt x="1169" y="0"/>
                      <a:pt x="1165" y="3"/>
                      <a:pt x="1160" y="7"/>
                    </a:cubicBezTo>
                    <a:cubicBezTo>
                      <a:pt x="732" y="221"/>
                      <a:pt x="348" y="498"/>
                      <a:pt x="9" y="828"/>
                    </a:cubicBezTo>
                    <a:cubicBezTo>
                      <a:pt x="0" y="837"/>
                      <a:pt x="0" y="846"/>
                      <a:pt x="9" y="855"/>
                    </a:cubicBezTo>
                    <a:cubicBezTo>
                      <a:pt x="9" y="863"/>
                      <a:pt x="18" y="863"/>
                      <a:pt x="18" y="863"/>
                    </a:cubicBezTo>
                    <a:cubicBezTo>
                      <a:pt x="27" y="863"/>
                      <a:pt x="27" y="863"/>
                      <a:pt x="36" y="855"/>
                    </a:cubicBezTo>
                    <a:cubicBezTo>
                      <a:pt x="366" y="524"/>
                      <a:pt x="759" y="248"/>
                      <a:pt x="1178" y="34"/>
                    </a:cubicBezTo>
                    <a:cubicBezTo>
                      <a:pt x="1187" y="34"/>
                      <a:pt x="1187" y="16"/>
                      <a:pt x="1187" y="7"/>
                    </a:cubicBezTo>
                    <a:cubicBezTo>
                      <a:pt x="1182" y="3"/>
                      <a:pt x="1178" y="0"/>
                      <a:pt x="1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8"/>
              <p:cNvSpPr/>
              <p:nvPr/>
            </p:nvSpPr>
            <p:spPr>
              <a:xfrm>
                <a:off x="6650125" y="4216600"/>
                <a:ext cx="3435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995" extrusionOk="0">
                    <a:moveTo>
                      <a:pt x="1348" y="1"/>
                    </a:moveTo>
                    <a:cubicBezTo>
                      <a:pt x="1344" y="1"/>
                      <a:pt x="1341" y="2"/>
                      <a:pt x="1338" y="5"/>
                    </a:cubicBezTo>
                    <a:cubicBezTo>
                      <a:pt x="848" y="254"/>
                      <a:pt x="402" y="575"/>
                      <a:pt x="9" y="968"/>
                    </a:cubicBezTo>
                    <a:cubicBezTo>
                      <a:pt x="0" y="968"/>
                      <a:pt x="0" y="986"/>
                      <a:pt x="9" y="986"/>
                    </a:cubicBezTo>
                    <a:cubicBezTo>
                      <a:pt x="9" y="995"/>
                      <a:pt x="18" y="995"/>
                      <a:pt x="18" y="995"/>
                    </a:cubicBezTo>
                    <a:lnTo>
                      <a:pt x="36" y="995"/>
                    </a:lnTo>
                    <a:cubicBezTo>
                      <a:pt x="428" y="611"/>
                      <a:pt x="874" y="290"/>
                      <a:pt x="1356" y="31"/>
                    </a:cubicBezTo>
                    <a:cubicBezTo>
                      <a:pt x="1365" y="31"/>
                      <a:pt x="1374" y="22"/>
                      <a:pt x="1365" y="13"/>
                    </a:cubicBezTo>
                    <a:cubicBezTo>
                      <a:pt x="1365" y="7"/>
                      <a:pt x="1356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8"/>
              <p:cNvSpPr/>
              <p:nvPr/>
            </p:nvSpPr>
            <p:spPr>
              <a:xfrm>
                <a:off x="6652575" y="4233775"/>
                <a:ext cx="31475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915" extrusionOk="0">
                    <a:moveTo>
                      <a:pt x="1239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785" y="236"/>
                      <a:pt x="375" y="531"/>
                      <a:pt x="9" y="879"/>
                    </a:cubicBezTo>
                    <a:cubicBezTo>
                      <a:pt x="0" y="888"/>
                      <a:pt x="0" y="897"/>
                      <a:pt x="9" y="905"/>
                    </a:cubicBezTo>
                    <a:cubicBezTo>
                      <a:pt x="9" y="905"/>
                      <a:pt x="18" y="914"/>
                      <a:pt x="18" y="914"/>
                    </a:cubicBezTo>
                    <a:cubicBezTo>
                      <a:pt x="27" y="914"/>
                      <a:pt x="36" y="905"/>
                      <a:pt x="36" y="905"/>
                    </a:cubicBezTo>
                    <a:cubicBezTo>
                      <a:pt x="393" y="558"/>
                      <a:pt x="803" y="263"/>
                      <a:pt x="1249" y="40"/>
                    </a:cubicBezTo>
                    <a:cubicBezTo>
                      <a:pt x="1258" y="31"/>
                      <a:pt x="1258" y="22"/>
                      <a:pt x="1258" y="13"/>
                    </a:cubicBezTo>
                    <a:cubicBezTo>
                      <a:pt x="1252" y="7"/>
                      <a:pt x="1245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8"/>
              <p:cNvSpPr/>
              <p:nvPr/>
            </p:nvSpPr>
            <p:spPr>
              <a:xfrm>
                <a:off x="6649450" y="4250425"/>
                <a:ext cx="334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998" extrusionOk="0">
                    <a:moveTo>
                      <a:pt x="1325" y="1"/>
                    </a:moveTo>
                    <a:cubicBezTo>
                      <a:pt x="1321" y="1"/>
                      <a:pt x="1316" y="3"/>
                      <a:pt x="1312" y="8"/>
                    </a:cubicBezTo>
                    <a:cubicBezTo>
                      <a:pt x="848" y="275"/>
                      <a:pt x="411" y="605"/>
                      <a:pt x="9" y="962"/>
                    </a:cubicBezTo>
                    <a:cubicBezTo>
                      <a:pt x="0" y="971"/>
                      <a:pt x="0" y="980"/>
                      <a:pt x="9" y="989"/>
                    </a:cubicBezTo>
                    <a:cubicBezTo>
                      <a:pt x="9" y="998"/>
                      <a:pt x="18" y="998"/>
                      <a:pt x="27" y="998"/>
                    </a:cubicBezTo>
                    <a:cubicBezTo>
                      <a:pt x="27" y="998"/>
                      <a:pt x="36" y="998"/>
                      <a:pt x="36" y="989"/>
                    </a:cubicBezTo>
                    <a:cubicBezTo>
                      <a:pt x="429" y="632"/>
                      <a:pt x="866" y="311"/>
                      <a:pt x="1330" y="34"/>
                    </a:cubicBezTo>
                    <a:cubicBezTo>
                      <a:pt x="1338" y="34"/>
                      <a:pt x="1338" y="16"/>
                      <a:pt x="1338" y="8"/>
                    </a:cubicBezTo>
                    <a:cubicBezTo>
                      <a:pt x="1334" y="3"/>
                      <a:pt x="1330" y="1"/>
                      <a:pt x="1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8"/>
              <p:cNvSpPr/>
              <p:nvPr/>
            </p:nvSpPr>
            <p:spPr>
              <a:xfrm>
                <a:off x="6647225" y="4266200"/>
                <a:ext cx="352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072" extrusionOk="0">
                    <a:moveTo>
                      <a:pt x="1374" y="1"/>
                    </a:moveTo>
                    <a:cubicBezTo>
                      <a:pt x="919" y="340"/>
                      <a:pt x="464" y="688"/>
                      <a:pt x="9" y="1036"/>
                    </a:cubicBezTo>
                    <a:cubicBezTo>
                      <a:pt x="0" y="1045"/>
                      <a:pt x="0" y="1054"/>
                      <a:pt x="9" y="1063"/>
                    </a:cubicBezTo>
                    <a:cubicBezTo>
                      <a:pt x="9" y="1071"/>
                      <a:pt x="18" y="1071"/>
                      <a:pt x="27" y="1071"/>
                    </a:cubicBezTo>
                    <a:cubicBezTo>
                      <a:pt x="27" y="1071"/>
                      <a:pt x="36" y="1071"/>
                      <a:pt x="36" y="1063"/>
                    </a:cubicBezTo>
                    <a:cubicBezTo>
                      <a:pt x="482" y="715"/>
                      <a:pt x="946" y="367"/>
                      <a:pt x="1401" y="37"/>
                    </a:cubicBezTo>
                    <a:cubicBezTo>
                      <a:pt x="1410" y="28"/>
                      <a:pt x="1410" y="19"/>
                      <a:pt x="1401" y="10"/>
                    </a:cubicBezTo>
                    <a:cubicBezTo>
                      <a:pt x="1401" y="1"/>
                      <a:pt x="1383" y="1"/>
                      <a:pt x="1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8"/>
              <p:cNvSpPr/>
              <p:nvPr/>
            </p:nvSpPr>
            <p:spPr>
              <a:xfrm>
                <a:off x="6645650" y="4286950"/>
                <a:ext cx="33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009" extrusionOk="0">
                    <a:moveTo>
                      <a:pt x="1321" y="1"/>
                    </a:moveTo>
                    <a:cubicBezTo>
                      <a:pt x="866" y="295"/>
                      <a:pt x="429" y="625"/>
                      <a:pt x="10" y="973"/>
                    </a:cubicBezTo>
                    <a:cubicBezTo>
                      <a:pt x="10" y="982"/>
                      <a:pt x="1" y="991"/>
                      <a:pt x="10" y="1000"/>
                    </a:cubicBezTo>
                    <a:cubicBezTo>
                      <a:pt x="18" y="1000"/>
                      <a:pt x="18" y="1009"/>
                      <a:pt x="27" y="1009"/>
                    </a:cubicBezTo>
                    <a:cubicBezTo>
                      <a:pt x="27" y="1009"/>
                      <a:pt x="36" y="1000"/>
                      <a:pt x="36" y="1000"/>
                    </a:cubicBezTo>
                    <a:cubicBezTo>
                      <a:pt x="447" y="652"/>
                      <a:pt x="893" y="331"/>
                      <a:pt x="1348" y="36"/>
                    </a:cubicBezTo>
                    <a:cubicBezTo>
                      <a:pt x="1357" y="27"/>
                      <a:pt x="1357" y="18"/>
                      <a:pt x="1348" y="10"/>
                    </a:cubicBezTo>
                    <a:cubicBezTo>
                      <a:pt x="1348" y="1"/>
                      <a:pt x="1330" y="1"/>
                      <a:pt x="1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8"/>
              <p:cNvSpPr/>
              <p:nvPr/>
            </p:nvSpPr>
            <p:spPr>
              <a:xfrm>
                <a:off x="6643200" y="4301675"/>
                <a:ext cx="390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196" extrusionOk="0">
                    <a:moveTo>
                      <a:pt x="1526" y="0"/>
                    </a:moveTo>
                    <a:cubicBezTo>
                      <a:pt x="1000" y="348"/>
                      <a:pt x="482" y="741"/>
                      <a:pt x="9" y="1160"/>
                    </a:cubicBezTo>
                    <a:cubicBezTo>
                      <a:pt x="1" y="1169"/>
                      <a:pt x="1" y="1178"/>
                      <a:pt x="1" y="1187"/>
                    </a:cubicBezTo>
                    <a:cubicBezTo>
                      <a:pt x="9" y="1196"/>
                      <a:pt x="9" y="1196"/>
                      <a:pt x="18" y="1196"/>
                    </a:cubicBezTo>
                    <a:cubicBezTo>
                      <a:pt x="27" y="1196"/>
                      <a:pt x="27" y="1196"/>
                      <a:pt x="27" y="1187"/>
                    </a:cubicBezTo>
                    <a:cubicBezTo>
                      <a:pt x="509" y="768"/>
                      <a:pt x="1018" y="384"/>
                      <a:pt x="1553" y="36"/>
                    </a:cubicBezTo>
                    <a:cubicBezTo>
                      <a:pt x="1562" y="27"/>
                      <a:pt x="1562" y="18"/>
                      <a:pt x="1553" y="9"/>
                    </a:cubicBezTo>
                    <a:cubicBezTo>
                      <a:pt x="1553" y="0"/>
                      <a:pt x="1535" y="0"/>
                      <a:pt x="1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8"/>
              <p:cNvSpPr/>
              <p:nvPr/>
            </p:nvSpPr>
            <p:spPr>
              <a:xfrm>
                <a:off x="6642750" y="4316300"/>
                <a:ext cx="386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1227" extrusionOk="0">
                    <a:moveTo>
                      <a:pt x="1519" y="0"/>
                    </a:moveTo>
                    <a:cubicBezTo>
                      <a:pt x="1515" y="0"/>
                      <a:pt x="1511" y="1"/>
                      <a:pt x="1508" y="4"/>
                    </a:cubicBezTo>
                    <a:cubicBezTo>
                      <a:pt x="1009" y="397"/>
                      <a:pt x="509" y="798"/>
                      <a:pt x="10" y="1191"/>
                    </a:cubicBezTo>
                    <a:cubicBezTo>
                      <a:pt x="1" y="1200"/>
                      <a:pt x="1" y="1209"/>
                      <a:pt x="10" y="1217"/>
                    </a:cubicBezTo>
                    <a:cubicBezTo>
                      <a:pt x="10" y="1226"/>
                      <a:pt x="19" y="1226"/>
                      <a:pt x="27" y="1226"/>
                    </a:cubicBezTo>
                    <a:cubicBezTo>
                      <a:pt x="27" y="1226"/>
                      <a:pt x="36" y="1226"/>
                      <a:pt x="36" y="1217"/>
                    </a:cubicBezTo>
                    <a:cubicBezTo>
                      <a:pt x="536" y="825"/>
                      <a:pt x="1036" y="432"/>
                      <a:pt x="1535" y="31"/>
                    </a:cubicBezTo>
                    <a:cubicBezTo>
                      <a:pt x="1544" y="31"/>
                      <a:pt x="1544" y="13"/>
                      <a:pt x="1535" y="4"/>
                    </a:cubicBezTo>
                    <a:cubicBezTo>
                      <a:pt x="1535" y="4"/>
                      <a:pt x="1527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8"/>
              <p:cNvSpPr/>
              <p:nvPr/>
            </p:nvSpPr>
            <p:spPr>
              <a:xfrm>
                <a:off x="6642975" y="4337850"/>
                <a:ext cx="355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168" extrusionOk="0">
                    <a:moveTo>
                      <a:pt x="1406" y="1"/>
                    </a:moveTo>
                    <a:cubicBezTo>
                      <a:pt x="1401" y="1"/>
                      <a:pt x="1397" y="3"/>
                      <a:pt x="1392" y="8"/>
                    </a:cubicBezTo>
                    <a:cubicBezTo>
                      <a:pt x="902" y="347"/>
                      <a:pt x="438" y="721"/>
                      <a:pt x="10" y="1141"/>
                    </a:cubicBezTo>
                    <a:cubicBezTo>
                      <a:pt x="1" y="1141"/>
                      <a:pt x="1" y="1158"/>
                      <a:pt x="10" y="1167"/>
                    </a:cubicBezTo>
                    <a:lnTo>
                      <a:pt x="36" y="1167"/>
                    </a:lnTo>
                    <a:cubicBezTo>
                      <a:pt x="456" y="748"/>
                      <a:pt x="919" y="373"/>
                      <a:pt x="1410" y="34"/>
                    </a:cubicBezTo>
                    <a:cubicBezTo>
                      <a:pt x="1419" y="25"/>
                      <a:pt x="1419" y="16"/>
                      <a:pt x="1419" y="8"/>
                    </a:cubicBezTo>
                    <a:cubicBezTo>
                      <a:pt x="1415" y="3"/>
                      <a:pt x="1410" y="1"/>
                      <a:pt x="14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8"/>
              <p:cNvSpPr/>
              <p:nvPr/>
            </p:nvSpPr>
            <p:spPr>
              <a:xfrm>
                <a:off x="6643875" y="4350800"/>
                <a:ext cx="4060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185" extrusionOk="0">
                    <a:moveTo>
                      <a:pt x="1602" y="0"/>
                    </a:moveTo>
                    <a:cubicBezTo>
                      <a:pt x="1597" y="0"/>
                      <a:pt x="1593" y="2"/>
                      <a:pt x="1588" y="7"/>
                    </a:cubicBezTo>
                    <a:cubicBezTo>
                      <a:pt x="1044" y="355"/>
                      <a:pt x="509" y="738"/>
                      <a:pt x="9" y="1149"/>
                    </a:cubicBezTo>
                    <a:cubicBezTo>
                      <a:pt x="0" y="1158"/>
                      <a:pt x="0" y="1167"/>
                      <a:pt x="0" y="1176"/>
                    </a:cubicBezTo>
                    <a:cubicBezTo>
                      <a:pt x="9" y="1185"/>
                      <a:pt x="9" y="1185"/>
                      <a:pt x="18" y="1185"/>
                    </a:cubicBezTo>
                    <a:lnTo>
                      <a:pt x="27" y="1185"/>
                    </a:lnTo>
                    <a:cubicBezTo>
                      <a:pt x="536" y="774"/>
                      <a:pt x="1062" y="391"/>
                      <a:pt x="1606" y="34"/>
                    </a:cubicBezTo>
                    <a:cubicBezTo>
                      <a:pt x="1615" y="34"/>
                      <a:pt x="1624" y="16"/>
                      <a:pt x="1615" y="7"/>
                    </a:cubicBezTo>
                    <a:cubicBezTo>
                      <a:pt x="1611" y="2"/>
                      <a:pt x="1606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8"/>
              <p:cNvSpPr/>
              <p:nvPr/>
            </p:nvSpPr>
            <p:spPr>
              <a:xfrm>
                <a:off x="6643200" y="4369150"/>
                <a:ext cx="417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245" extrusionOk="0">
                    <a:moveTo>
                      <a:pt x="1650" y="1"/>
                    </a:moveTo>
                    <a:cubicBezTo>
                      <a:pt x="1647" y="1"/>
                      <a:pt x="1645" y="2"/>
                      <a:pt x="1642" y="4"/>
                    </a:cubicBezTo>
                    <a:cubicBezTo>
                      <a:pt x="1053" y="335"/>
                      <a:pt x="500" y="745"/>
                      <a:pt x="9" y="1209"/>
                    </a:cubicBezTo>
                    <a:cubicBezTo>
                      <a:pt x="1" y="1218"/>
                      <a:pt x="1" y="1227"/>
                      <a:pt x="9" y="1236"/>
                    </a:cubicBezTo>
                    <a:cubicBezTo>
                      <a:pt x="9" y="1236"/>
                      <a:pt x="18" y="1244"/>
                      <a:pt x="18" y="1244"/>
                    </a:cubicBezTo>
                    <a:cubicBezTo>
                      <a:pt x="27" y="1244"/>
                      <a:pt x="27" y="1244"/>
                      <a:pt x="36" y="1236"/>
                    </a:cubicBezTo>
                    <a:cubicBezTo>
                      <a:pt x="527" y="772"/>
                      <a:pt x="1071" y="370"/>
                      <a:pt x="1660" y="31"/>
                    </a:cubicBezTo>
                    <a:cubicBezTo>
                      <a:pt x="1669" y="31"/>
                      <a:pt x="1669" y="22"/>
                      <a:pt x="1669" y="13"/>
                    </a:cubicBezTo>
                    <a:cubicBezTo>
                      <a:pt x="1662" y="7"/>
                      <a:pt x="1656" y="1"/>
                      <a:pt x="1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8"/>
              <p:cNvSpPr/>
              <p:nvPr/>
            </p:nvSpPr>
            <p:spPr>
              <a:xfrm>
                <a:off x="6647000" y="4386925"/>
                <a:ext cx="39950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203" extrusionOk="0">
                    <a:moveTo>
                      <a:pt x="1578" y="0"/>
                    </a:moveTo>
                    <a:cubicBezTo>
                      <a:pt x="1573" y="0"/>
                      <a:pt x="1566" y="3"/>
                      <a:pt x="1561" y="7"/>
                    </a:cubicBezTo>
                    <a:cubicBezTo>
                      <a:pt x="1035" y="364"/>
                      <a:pt x="509" y="757"/>
                      <a:pt x="9" y="1167"/>
                    </a:cubicBezTo>
                    <a:cubicBezTo>
                      <a:pt x="0" y="1176"/>
                      <a:pt x="0" y="1185"/>
                      <a:pt x="9" y="1194"/>
                    </a:cubicBezTo>
                    <a:cubicBezTo>
                      <a:pt x="9" y="1194"/>
                      <a:pt x="18" y="1203"/>
                      <a:pt x="18" y="1203"/>
                    </a:cubicBezTo>
                    <a:cubicBezTo>
                      <a:pt x="27" y="1203"/>
                      <a:pt x="27" y="1194"/>
                      <a:pt x="36" y="1194"/>
                    </a:cubicBezTo>
                    <a:cubicBezTo>
                      <a:pt x="535" y="792"/>
                      <a:pt x="1053" y="400"/>
                      <a:pt x="1588" y="34"/>
                    </a:cubicBezTo>
                    <a:cubicBezTo>
                      <a:pt x="1597" y="25"/>
                      <a:pt x="1597" y="16"/>
                      <a:pt x="1588" y="7"/>
                    </a:cubicBezTo>
                    <a:cubicBezTo>
                      <a:pt x="1588" y="3"/>
                      <a:pt x="1584" y="0"/>
                      <a:pt x="1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8"/>
              <p:cNvSpPr/>
              <p:nvPr/>
            </p:nvSpPr>
            <p:spPr>
              <a:xfrm>
                <a:off x="6642750" y="4400250"/>
                <a:ext cx="5042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1500" extrusionOk="0">
                    <a:moveTo>
                      <a:pt x="1981" y="0"/>
                    </a:moveTo>
                    <a:cubicBezTo>
                      <a:pt x="1294" y="447"/>
                      <a:pt x="634" y="937"/>
                      <a:pt x="10" y="1472"/>
                    </a:cubicBezTo>
                    <a:cubicBezTo>
                      <a:pt x="1" y="1472"/>
                      <a:pt x="1" y="1490"/>
                      <a:pt x="10" y="1499"/>
                    </a:cubicBezTo>
                    <a:lnTo>
                      <a:pt x="36" y="1499"/>
                    </a:lnTo>
                    <a:cubicBezTo>
                      <a:pt x="661" y="973"/>
                      <a:pt x="1321" y="482"/>
                      <a:pt x="2008" y="36"/>
                    </a:cubicBezTo>
                    <a:cubicBezTo>
                      <a:pt x="2008" y="27"/>
                      <a:pt x="2017" y="18"/>
                      <a:pt x="2008" y="9"/>
                    </a:cubicBezTo>
                    <a:cubicBezTo>
                      <a:pt x="2008" y="0"/>
                      <a:pt x="1990" y="0"/>
                      <a:pt x="1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8"/>
              <p:cNvSpPr/>
              <p:nvPr/>
            </p:nvSpPr>
            <p:spPr>
              <a:xfrm>
                <a:off x="6644750" y="4420225"/>
                <a:ext cx="46200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325" extrusionOk="0">
                    <a:moveTo>
                      <a:pt x="1821" y="1"/>
                    </a:moveTo>
                    <a:cubicBezTo>
                      <a:pt x="1818" y="1"/>
                      <a:pt x="1815" y="2"/>
                      <a:pt x="1812" y="4"/>
                    </a:cubicBezTo>
                    <a:cubicBezTo>
                      <a:pt x="1214" y="424"/>
                      <a:pt x="608" y="852"/>
                      <a:pt x="10" y="1289"/>
                    </a:cubicBezTo>
                    <a:cubicBezTo>
                      <a:pt x="1" y="1298"/>
                      <a:pt x="1" y="1307"/>
                      <a:pt x="10" y="1316"/>
                    </a:cubicBezTo>
                    <a:cubicBezTo>
                      <a:pt x="10" y="1316"/>
                      <a:pt x="19" y="1325"/>
                      <a:pt x="28" y="1325"/>
                    </a:cubicBezTo>
                    <a:cubicBezTo>
                      <a:pt x="28" y="1325"/>
                      <a:pt x="28" y="1325"/>
                      <a:pt x="37" y="1316"/>
                    </a:cubicBezTo>
                    <a:cubicBezTo>
                      <a:pt x="625" y="879"/>
                      <a:pt x="1232" y="450"/>
                      <a:pt x="1839" y="40"/>
                    </a:cubicBezTo>
                    <a:cubicBezTo>
                      <a:pt x="1848" y="31"/>
                      <a:pt x="1848" y="22"/>
                      <a:pt x="1839" y="13"/>
                    </a:cubicBezTo>
                    <a:cubicBezTo>
                      <a:pt x="1839" y="7"/>
                      <a:pt x="1830" y="1"/>
                      <a:pt x="1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8"/>
              <p:cNvSpPr/>
              <p:nvPr/>
            </p:nvSpPr>
            <p:spPr>
              <a:xfrm>
                <a:off x="6641850" y="4438525"/>
                <a:ext cx="5222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467" extrusionOk="0">
                    <a:moveTo>
                      <a:pt x="2070" y="0"/>
                    </a:moveTo>
                    <a:cubicBezTo>
                      <a:pt x="2067" y="0"/>
                      <a:pt x="2064" y="1"/>
                      <a:pt x="2062" y="4"/>
                    </a:cubicBezTo>
                    <a:cubicBezTo>
                      <a:pt x="1375" y="468"/>
                      <a:pt x="679" y="950"/>
                      <a:pt x="10" y="1440"/>
                    </a:cubicBezTo>
                    <a:cubicBezTo>
                      <a:pt x="1" y="1440"/>
                      <a:pt x="1" y="1458"/>
                      <a:pt x="10" y="1467"/>
                    </a:cubicBezTo>
                    <a:lnTo>
                      <a:pt x="37" y="1467"/>
                    </a:lnTo>
                    <a:cubicBezTo>
                      <a:pt x="706" y="976"/>
                      <a:pt x="1393" y="495"/>
                      <a:pt x="2080" y="40"/>
                    </a:cubicBezTo>
                    <a:cubicBezTo>
                      <a:pt x="2089" y="31"/>
                      <a:pt x="2089" y="22"/>
                      <a:pt x="2089" y="13"/>
                    </a:cubicBezTo>
                    <a:cubicBezTo>
                      <a:pt x="2082" y="7"/>
                      <a:pt x="207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8"/>
              <p:cNvSpPr/>
              <p:nvPr/>
            </p:nvSpPr>
            <p:spPr>
              <a:xfrm>
                <a:off x="6640750" y="4455250"/>
                <a:ext cx="57350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566" extrusionOk="0">
                    <a:moveTo>
                      <a:pt x="2265" y="0"/>
                    </a:moveTo>
                    <a:cubicBezTo>
                      <a:pt x="2263" y="0"/>
                      <a:pt x="2260" y="1"/>
                      <a:pt x="2257" y="4"/>
                    </a:cubicBezTo>
                    <a:cubicBezTo>
                      <a:pt x="1481" y="468"/>
                      <a:pt x="723" y="976"/>
                      <a:pt x="9" y="1529"/>
                    </a:cubicBezTo>
                    <a:cubicBezTo>
                      <a:pt x="0" y="1538"/>
                      <a:pt x="0" y="1547"/>
                      <a:pt x="9" y="1556"/>
                    </a:cubicBezTo>
                    <a:cubicBezTo>
                      <a:pt x="9" y="1556"/>
                      <a:pt x="18" y="1565"/>
                      <a:pt x="18" y="1565"/>
                    </a:cubicBezTo>
                    <a:cubicBezTo>
                      <a:pt x="27" y="1565"/>
                      <a:pt x="27" y="1556"/>
                      <a:pt x="36" y="1556"/>
                    </a:cubicBezTo>
                    <a:cubicBezTo>
                      <a:pt x="750" y="1012"/>
                      <a:pt x="1499" y="495"/>
                      <a:pt x="2275" y="31"/>
                    </a:cubicBezTo>
                    <a:cubicBezTo>
                      <a:pt x="2284" y="31"/>
                      <a:pt x="2293" y="22"/>
                      <a:pt x="2284" y="13"/>
                    </a:cubicBezTo>
                    <a:cubicBezTo>
                      <a:pt x="2278" y="7"/>
                      <a:pt x="2272" y="0"/>
                      <a:pt x="2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8"/>
              <p:cNvSpPr/>
              <p:nvPr/>
            </p:nvSpPr>
            <p:spPr>
              <a:xfrm>
                <a:off x="6642075" y="4473000"/>
                <a:ext cx="5735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578" extrusionOk="0">
                    <a:moveTo>
                      <a:pt x="2280" y="1"/>
                    </a:moveTo>
                    <a:cubicBezTo>
                      <a:pt x="2276" y="1"/>
                      <a:pt x="2271" y="3"/>
                      <a:pt x="2267" y="8"/>
                    </a:cubicBezTo>
                    <a:cubicBezTo>
                      <a:pt x="1526" y="525"/>
                      <a:pt x="768" y="1042"/>
                      <a:pt x="10" y="1542"/>
                    </a:cubicBezTo>
                    <a:cubicBezTo>
                      <a:pt x="1" y="1542"/>
                      <a:pt x="1" y="1560"/>
                      <a:pt x="10" y="1569"/>
                    </a:cubicBezTo>
                    <a:cubicBezTo>
                      <a:pt x="10" y="1569"/>
                      <a:pt x="19" y="1578"/>
                      <a:pt x="19" y="1578"/>
                    </a:cubicBezTo>
                    <a:cubicBezTo>
                      <a:pt x="28" y="1578"/>
                      <a:pt x="28" y="1578"/>
                      <a:pt x="28" y="1569"/>
                    </a:cubicBezTo>
                    <a:cubicBezTo>
                      <a:pt x="786" y="1069"/>
                      <a:pt x="1544" y="561"/>
                      <a:pt x="2285" y="34"/>
                    </a:cubicBezTo>
                    <a:cubicBezTo>
                      <a:pt x="2294" y="34"/>
                      <a:pt x="2294" y="17"/>
                      <a:pt x="2294" y="8"/>
                    </a:cubicBezTo>
                    <a:cubicBezTo>
                      <a:pt x="2289" y="3"/>
                      <a:pt x="2285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8"/>
              <p:cNvSpPr/>
              <p:nvPr/>
            </p:nvSpPr>
            <p:spPr>
              <a:xfrm>
                <a:off x="6640525" y="4488575"/>
                <a:ext cx="62700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785" extrusionOk="0">
                    <a:moveTo>
                      <a:pt x="2481" y="0"/>
                    </a:moveTo>
                    <a:lnTo>
                      <a:pt x="9" y="1749"/>
                    </a:lnTo>
                    <a:cubicBezTo>
                      <a:pt x="0" y="1758"/>
                      <a:pt x="0" y="1767"/>
                      <a:pt x="0" y="1775"/>
                    </a:cubicBezTo>
                    <a:cubicBezTo>
                      <a:pt x="9" y="1775"/>
                      <a:pt x="9" y="1784"/>
                      <a:pt x="18" y="1784"/>
                    </a:cubicBezTo>
                    <a:cubicBezTo>
                      <a:pt x="18" y="1784"/>
                      <a:pt x="27" y="1784"/>
                      <a:pt x="27" y="1775"/>
                    </a:cubicBezTo>
                    <a:lnTo>
                      <a:pt x="2498" y="36"/>
                    </a:lnTo>
                    <a:cubicBezTo>
                      <a:pt x="2507" y="27"/>
                      <a:pt x="2507" y="18"/>
                      <a:pt x="2507" y="9"/>
                    </a:cubicBezTo>
                    <a:cubicBezTo>
                      <a:pt x="2498" y="0"/>
                      <a:pt x="2489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8"/>
              <p:cNvSpPr/>
              <p:nvPr/>
            </p:nvSpPr>
            <p:spPr>
              <a:xfrm>
                <a:off x="6643650" y="4503800"/>
                <a:ext cx="6692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1863" extrusionOk="0">
                    <a:moveTo>
                      <a:pt x="2654" y="0"/>
                    </a:moveTo>
                    <a:cubicBezTo>
                      <a:pt x="2650" y="0"/>
                      <a:pt x="2645" y="2"/>
                      <a:pt x="2641" y="7"/>
                    </a:cubicBezTo>
                    <a:cubicBezTo>
                      <a:pt x="1731" y="551"/>
                      <a:pt x="848" y="1166"/>
                      <a:pt x="9" y="1827"/>
                    </a:cubicBezTo>
                    <a:cubicBezTo>
                      <a:pt x="0" y="1836"/>
                      <a:pt x="0" y="1844"/>
                      <a:pt x="9" y="1853"/>
                    </a:cubicBezTo>
                    <a:cubicBezTo>
                      <a:pt x="9" y="1853"/>
                      <a:pt x="18" y="1862"/>
                      <a:pt x="27" y="1862"/>
                    </a:cubicBezTo>
                    <a:cubicBezTo>
                      <a:pt x="27" y="1862"/>
                      <a:pt x="36" y="1862"/>
                      <a:pt x="36" y="1853"/>
                    </a:cubicBezTo>
                    <a:cubicBezTo>
                      <a:pt x="866" y="1193"/>
                      <a:pt x="1749" y="587"/>
                      <a:pt x="2659" y="34"/>
                    </a:cubicBezTo>
                    <a:cubicBezTo>
                      <a:pt x="2668" y="34"/>
                      <a:pt x="2677" y="16"/>
                      <a:pt x="2668" y="7"/>
                    </a:cubicBezTo>
                    <a:cubicBezTo>
                      <a:pt x="2663" y="2"/>
                      <a:pt x="2659" y="0"/>
                      <a:pt x="2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8"/>
              <p:cNvSpPr/>
              <p:nvPr/>
            </p:nvSpPr>
            <p:spPr>
              <a:xfrm>
                <a:off x="6644100" y="4520675"/>
                <a:ext cx="70725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080" extrusionOk="0">
                    <a:moveTo>
                      <a:pt x="2801" y="1"/>
                    </a:moveTo>
                    <a:cubicBezTo>
                      <a:pt x="1811" y="599"/>
                      <a:pt x="874" y="1285"/>
                      <a:pt x="9" y="2044"/>
                    </a:cubicBezTo>
                    <a:cubicBezTo>
                      <a:pt x="9" y="2053"/>
                      <a:pt x="0" y="2062"/>
                      <a:pt x="9" y="2071"/>
                    </a:cubicBezTo>
                    <a:cubicBezTo>
                      <a:pt x="18" y="2079"/>
                      <a:pt x="18" y="2079"/>
                      <a:pt x="27" y="2079"/>
                    </a:cubicBezTo>
                    <a:cubicBezTo>
                      <a:pt x="27" y="2079"/>
                      <a:pt x="36" y="2079"/>
                      <a:pt x="36" y="2071"/>
                    </a:cubicBezTo>
                    <a:cubicBezTo>
                      <a:pt x="901" y="1312"/>
                      <a:pt x="1838" y="625"/>
                      <a:pt x="2819" y="37"/>
                    </a:cubicBezTo>
                    <a:cubicBezTo>
                      <a:pt x="2828" y="28"/>
                      <a:pt x="2828" y="19"/>
                      <a:pt x="2828" y="10"/>
                    </a:cubicBezTo>
                    <a:cubicBezTo>
                      <a:pt x="2819" y="1"/>
                      <a:pt x="2810" y="1"/>
                      <a:pt x="28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8"/>
              <p:cNvSpPr/>
              <p:nvPr/>
            </p:nvSpPr>
            <p:spPr>
              <a:xfrm>
                <a:off x="6647650" y="4539925"/>
                <a:ext cx="6717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006" extrusionOk="0">
                    <a:moveTo>
                      <a:pt x="2667" y="0"/>
                    </a:moveTo>
                    <a:cubicBezTo>
                      <a:pt x="2662" y="0"/>
                      <a:pt x="2655" y="2"/>
                      <a:pt x="2650" y="7"/>
                    </a:cubicBezTo>
                    <a:cubicBezTo>
                      <a:pt x="1714" y="569"/>
                      <a:pt x="822" y="1229"/>
                      <a:pt x="10" y="1970"/>
                    </a:cubicBezTo>
                    <a:cubicBezTo>
                      <a:pt x="1" y="1978"/>
                      <a:pt x="1" y="1987"/>
                      <a:pt x="10" y="1996"/>
                    </a:cubicBezTo>
                    <a:cubicBezTo>
                      <a:pt x="10" y="2005"/>
                      <a:pt x="19" y="2005"/>
                      <a:pt x="19" y="2005"/>
                    </a:cubicBezTo>
                    <a:cubicBezTo>
                      <a:pt x="28" y="2005"/>
                      <a:pt x="28" y="2005"/>
                      <a:pt x="37" y="1996"/>
                    </a:cubicBezTo>
                    <a:cubicBezTo>
                      <a:pt x="848" y="1265"/>
                      <a:pt x="1732" y="596"/>
                      <a:pt x="2677" y="34"/>
                    </a:cubicBezTo>
                    <a:cubicBezTo>
                      <a:pt x="2686" y="34"/>
                      <a:pt x="2686" y="16"/>
                      <a:pt x="2677" y="7"/>
                    </a:cubicBezTo>
                    <a:cubicBezTo>
                      <a:pt x="2677" y="2"/>
                      <a:pt x="2673" y="0"/>
                      <a:pt x="2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8"/>
              <p:cNvSpPr/>
              <p:nvPr/>
            </p:nvSpPr>
            <p:spPr>
              <a:xfrm>
                <a:off x="6647000" y="4551375"/>
                <a:ext cx="77850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2404" extrusionOk="0">
                    <a:moveTo>
                      <a:pt x="3094" y="0"/>
                    </a:moveTo>
                    <a:cubicBezTo>
                      <a:pt x="3092" y="0"/>
                      <a:pt x="3089" y="1"/>
                      <a:pt x="3087" y="4"/>
                    </a:cubicBezTo>
                    <a:cubicBezTo>
                      <a:pt x="1981" y="682"/>
                      <a:pt x="946" y="1476"/>
                      <a:pt x="9" y="2368"/>
                    </a:cubicBezTo>
                    <a:cubicBezTo>
                      <a:pt x="0" y="2377"/>
                      <a:pt x="0" y="2386"/>
                      <a:pt x="9" y="2395"/>
                    </a:cubicBezTo>
                    <a:cubicBezTo>
                      <a:pt x="9" y="2404"/>
                      <a:pt x="9" y="2404"/>
                      <a:pt x="18" y="2404"/>
                    </a:cubicBezTo>
                    <a:cubicBezTo>
                      <a:pt x="27" y="2404"/>
                      <a:pt x="27" y="2404"/>
                      <a:pt x="27" y="2395"/>
                    </a:cubicBezTo>
                    <a:cubicBezTo>
                      <a:pt x="973" y="1512"/>
                      <a:pt x="1998" y="718"/>
                      <a:pt x="3105" y="40"/>
                    </a:cubicBezTo>
                    <a:cubicBezTo>
                      <a:pt x="3114" y="31"/>
                      <a:pt x="3114" y="22"/>
                      <a:pt x="3105" y="13"/>
                    </a:cubicBezTo>
                    <a:cubicBezTo>
                      <a:pt x="3105" y="7"/>
                      <a:pt x="3100" y="0"/>
                      <a:pt x="30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8"/>
              <p:cNvSpPr/>
              <p:nvPr/>
            </p:nvSpPr>
            <p:spPr>
              <a:xfrm>
                <a:off x="6661700" y="4567200"/>
                <a:ext cx="73400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2182" extrusionOk="0">
                    <a:moveTo>
                      <a:pt x="2917" y="1"/>
                    </a:moveTo>
                    <a:cubicBezTo>
                      <a:pt x="2914" y="1"/>
                      <a:pt x="2912" y="2"/>
                      <a:pt x="2909" y="4"/>
                    </a:cubicBezTo>
                    <a:cubicBezTo>
                      <a:pt x="1883" y="638"/>
                      <a:pt x="911" y="1360"/>
                      <a:pt x="10" y="2154"/>
                    </a:cubicBezTo>
                    <a:cubicBezTo>
                      <a:pt x="1" y="2154"/>
                      <a:pt x="1" y="2172"/>
                      <a:pt x="1" y="2172"/>
                    </a:cubicBezTo>
                    <a:cubicBezTo>
                      <a:pt x="10" y="2181"/>
                      <a:pt x="10" y="2181"/>
                      <a:pt x="19" y="2181"/>
                    </a:cubicBezTo>
                    <a:lnTo>
                      <a:pt x="28" y="2181"/>
                    </a:lnTo>
                    <a:cubicBezTo>
                      <a:pt x="929" y="1387"/>
                      <a:pt x="1910" y="664"/>
                      <a:pt x="2927" y="31"/>
                    </a:cubicBezTo>
                    <a:cubicBezTo>
                      <a:pt x="2936" y="31"/>
                      <a:pt x="2936" y="13"/>
                      <a:pt x="2936" y="13"/>
                    </a:cubicBezTo>
                    <a:cubicBezTo>
                      <a:pt x="2930" y="7"/>
                      <a:pt x="2923" y="1"/>
                      <a:pt x="2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8"/>
              <p:cNvSpPr/>
              <p:nvPr/>
            </p:nvSpPr>
            <p:spPr>
              <a:xfrm>
                <a:off x="6678000" y="4579350"/>
                <a:ext cx="655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2017" extrusionOk="0">
                    <a:moveTo>
                      <a:pt x="2596" y="0"/>
                    </a:moveTo>
                    <a:cubicBezTo>
                      <a:pt x="1704" y="616"/>
                      <a:pt x="830" y="1276"/>
                      <a:pt x="9" y="1981"/>
                    </a:cubicBezTo>
                    <a:cubicBezTo>
                      <a:pt x="0" y="1989"/>
                      <a:pt x="0" y="2007"/>
                      <a:pt x="9" y="2007"/>
                    </a:cubicBezTo>
                    <a:cubicBezTo>
                      <a:pt x="18" y="2016"/>
                      <a:pt x="18" y="2016"/>
                      <a:pt x="27" y="2016"/>
                    </a:cubicBezTo>
                    <a:lnTo>
                      <a:pt x="36" y="2016"/>
                    </a:lnTo>
                    <a:cubicBezTo>
                      <a:pt x="857" y="1311"/>
                      <a:pt x="1722" y="642"/>
                      <a:pt x="2614" y="36"/>
                    </a:cubicBezTo>
                    <a:cubicBezTo>
                      <a:pt x="2623" y="27"/>
                      <a:pt x="2623" y="18"/>
                      <a:pt x="2623" y="9"/>
                    </a:cubicBezTo>
                    <a:cubicBezTo>
                      <a:pt x="2614" y="0"/>
                      <a:pt x="2605" y="0"/>
                      <a:pt x="2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8"/>
              <p:cNvSpPr/>
              <p:nvPr/>
            </p:nvSpPr>
            <p:spPr>
              <a:xfrm>
                <a:off x="6697175" y="4590775"/>
                <a:ext cx="5712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1783" extrusionOk="0">
                    <a:moveTo>
                      <a:pt x="2262" y="0"/>
                    </a:moveTo>
                    <a:cubicBezTo>
                      <a:pt x="2257" y="0"/>
                      <a:pt x="2253" y="2"/>
                      <a:pt x="2249" y="7"/>
                    </a:cubicBezTo>
                    <a:cubicBezTo>
                      <a:pt x="1481" y="551"/>
                      <a:pt x="723" y="1140"/>
                      <a:pt x="9" y="1755"/>
                    </a:cubicBezTo>
                    <a:cubicBezTo>
                      <a:pt x="0" y="1755"/>
                      <a:pt x="0" y="1773"/>
                      <a:pt x="9" y="1782"/>
                    </a:cubicBezTo>
                    <a:lnTo>
                      <a:pt x="36" y="1782"/>
                    </a:lnTo>
                    <a:cubicBezTo>
                      <a:pt x="750" y="1167"/>
                      <a:pt x="1499" y="578"/>
                      <a:pt x="2275" y="34"/>
                    </a:cubicBezTo>
                    <a:cubicBezTo>
                      <a:pt x="2284" y="25"/>
                      <a:pt x="2284" y="16"/>
                      <a:pt x="2275" y="7"/>
                    </a:cubicBezTo>
                    <a:cubicBezTo>
                      <a:pt x="2271" y="2"/>
                      <a:pt x="2266" y="0"/>
                      <a:pt x="2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8"/>
              <p:cNvSpPr/>
              <p:nvPr/>
            </p:nvSpPr>
            <p:spPr>
              <a:xfrm>
                <a:off x="6714350" y="4602000"/>
                <a:ext cx="493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619" extrusionOk="0">
                    <a:moveTo>
                      <a:pt x="1954" y="0"/>
                    </a:moveTo>
                    <a:cubicBezTo>
                      <a:pt x="1951" y="0"/>
                      <a:pt x="1948" y="1"/>
                      <a:pt x="1945" y="4"/>
                    </a:cubicBezTo>
                    <a:cubicBezTo>
                      <a:pt x="1294" y="521"/>
                      <a:pt x="643" y="1057"/>
                      <a:pt x="9" y="1583"/>
                    </a:cubicBezTo>
                    <a:cubicBezTo>
                      <a:pt x="0" y="1592"/>
                      <a:pt x="0" y="1601"/>
                      <a:pt x="0" y="1610"/>
                    </a:cubicBezTo>
                    <a:cubicBezTo>
                      <a:pt x="9" y="1610"/>
                      <a:pt x="9" y="1619"/>
                      <a:pt x="18" y="1619"/>
                    </a:cubicBezTo>
                    <a:cubicBezTo>
                      <a:pt x="27" y="1619"/>
                      <a:pt x="27" y="1610"/>
                      <a:pt x="27" y="1610"/>
                    </a:cubicBezTo>
                    <a:cubicBezTo>
                      <a:pt x="660" y="1083"/>
                      <a:pt x="1312" y="557"/>
                      <a:pt x="1963" y="31"/>
                    </a:cubicBezTo>
                    <a:cubicBezTo>
                      <a:pt x="1972" y="31"/>
                      <a:pt x="1972" y="13"/>
                      <a:pt x="1972" y="4"/>
                    </a:cubicBezTo>
                    <a:cubicBezTo>
                      <a:pt x="1966" y="4"/>
                      <a:pt x="1960" y="0"/>
                      <a:pt x="1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8"/>
              <p:cNvSpPr/>
              <p:nvPr/>
            </p:nvSpPr>
            <p:spPr>
              <a:xfrm>
                <a:off x="6731750" y="4613825"/>
                <a:ext cx="45525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325" extrusionOk="0">
                    <a:moveTo>
                      <a:pt x="1794" y="0"/>
                    </a:moveTo>
                    <a:cubicBezTo>
                      <a:pt x="1790" y="0"/>
                      <a:pt x="1787" y="1"/>
                      <a:pt x="1784" y="4"/>
                    </a:cubicBezTo>
                    <a:cubicBezTo>
                      <a:pt x="1160" y="387"/>
                      <a:pt x="562" y="816"/>
                      <a:pt x="9" y="1288"/>
                    </a:cubicBezTo>
                    <a:cubicBezTo>
                      <a:pt x="0" y="1297"/>
                      <a:pt x="0" y="1306"/>
                      <a:pt x="0" y="1315"/>
                    </a:cubicBezTo>
                    <a:cubicBezTo>
                      <a:pt x="9" y="1324"/>
                      <a:pt x="9" y="1324"/>
                      <a:pt x="18" y="1324"/>
                    </a:cubicBezTo>
                    <a:lnTo>
                      <a:pt x="27" y="1324"/>
                    </a:lnTo>
                    <a:cubicBezTo>
                      <a:pt x="589" y="851"/>
                      <a:pt x="1187" y="414"/>
                      <a:pt x="1811" y="31"/>
                    </a:cubicBezTo>
                    <a:cubicBezTo>
                      <a:pt x="1820" y="31"/>
                      <a:pt x="1820" y="22"/>
                      <a:pt x="1811" y="13"/>
                    </a:cubicBezTo>
                    <a:cubicBezTo>
                      <a:pt x="1811" y="6"/>
                      <a:pt x="1802" y="0"/>
                      <a:pt x="1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8"/>
              <p:cNvSpPr/>
              <p:nvPr/>
            </p:nvSpPr>
            <p:spPr>
              <a:xfrm>
                <a:off x="6753825" y="4625200"/>
                <a:ext cx="366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039" extrusionOk="0">
                    <a:moveTo>
                      <a:pt x="1444" y="0"/>
                    </a:moveTo>
                    <a:cubicBezTo>
                      <a:pt x="1442" y="0"/>
                      <a:pt x="1439" y="1"/>
                      <a:pt x="1437" y="4"/>
                    </a:cubicBezTo>
                    <a:cubicBezTo>
                      <a:pt x="946" y="316"/>
                      <a:pt x="473" y="655"/>
                      <a:pt x="9" y="1003"/>
                    </a:cubicBezTo>
                    <a:cubicBezTo>
                      <a:pt x="0" y="1012"/>
                      <a:pt x="0" y="1030"/>
                      <a:pt x="9" y="1030"/>
                    </a:cubicBezTo>
                    <a:cubicBezTo>
                      <a:pt x="9" y="1039"/>
                      <a:pt x="18" y="1039"/>
                      <a:pt x="18" y="1039"/>
                    </a:cubicBezTo>
                    <a:lnTo>
                      <a:pt x="36" y="1039"/>
                    </a:lnTo>
                    <a:cubicBezTo>
                      <a:pt x="491" y="682"/>
                      <a:pt x="973" y="352"/>
                      <a:pt x="1454" y="31"/>
                    </a:cubicBezTo>
                    <a:cubicBezTo>
                      <a:pt x="1463" y="31"/>
                      <a:pt x="1463" y="22"/>
                      <a:pt x="1463" y="13"/>
                    </a:cubicBezTo>
                    <a:cubicBezTo>
                      <a:pt x="1457" y="6"/>
                      <a:pt x="145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8"/>
              <p:cNvSpPr/>
              <p:nvPr/>
            </p:nvSpPr>
            <p:spPr>
              <a:xfrm>
                <a:off x="6771875" y="4631425"/>
                <a:ext cx="319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933" extrusionOk="0">
                    <a:moveTo>
                      <a:pt x="1252" y="1"/>
                    </a:moveTo>
                    <a:cubicBezTo>
                      <a:pt x="1248" y="1"/>
                      <a:pt x="1244" y="2"/>
                      <a:pt x="1241" y="5"/>
                    </a:cubicBezTo>
                    <a:lnTo>
                      <a:pt x="10" y="906"/>
                    </a:lnTo>
                    <a:cubicBezTo>
                      <a:pt x="1" y="906"/>
                      <a:pt x="1" y="923"/>
                      <a:pt x="10" y="932"/>
                    </a:cubicBezTo>
                    <a:lnTo>
                      <a:pt x="28" y="932"/>
                    </a:lnTo>
                    <a:lnTo>
                      <a:pt x="1268" y="31"/>
                    </a:lnTo>
                    <a:cubicBezTo>
                      <a:pt x="1277" y="31"/>
                      <a:pt x="1277" y="13"/>
                      <a:pt x="1268" y="5"/>
                    </a:cubicBezTo>
                    <a:cubicBezTo>
                      <a:pt x="1268" y="5"/>
                      <a:pt x="1260" y="1"/>
                      <a:pt x="1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8"/>
              <p:cNvSpPr/>
              <p:nvPr/>
            </p:nvSpPr>
            <p:spPr>
              <a:xfrm>
                <a:off x="6792400" y="4637900"/>
                <a:ext cx="2590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790" extrusionOk="0">
                    <a:moveTo>
                      <a:pt x="1008" y="1"/>
                    </a:moveTo>
                    <a:cubicBezTo>
                      <a:pt x="1005" y="1"/>
                      <a:pt x="1002" y="2"/>
                      <a:pt x="1000" y="4"/>
                    </a:cubicBezTo>
                    <a:cubicBezTo>
                      <a:pt x="652" y="227"/>
                      <a:pt x="313" y="477"/>
                      <a:pt x="10" y="754"/>
                    </a:cubicBezTo>
                    <a:cubicBezTo>
                      <a:pt x="1" y="763"/>
                      <a:pt x="1" y="771"/>
                      <a:pt x="10" y="780"/>
                    </a:cubicBezTo>
                    <a:cubicBezTo>
                      <a:pt x="10" y="789"/>
                      <a:pt x="19" y="789"/>
                      <a:pt x="19" y="789"/>
                    </a:cubicBezTo>
                    <a:cubicBezTo>
                      <a:pt x="27" y="789"/>
                      <a:pt x="27" y="789"/>
                      <a:pt x="36" y="780"/>
                    </a:cubicBezTo>
                    <a:cubicBezTo>
                      <a:pt x="340" y="504"/>
                      <a:pt x="670" y="254"/>
                      <a:pt x="1018" y="31"/>
                    </a:cubicBezTo>
                    <a:cubicBezTo>
                      <a:pt x="1027" y="31"/>
                      <a:pt x="1036" y="22"/>
                      <a:pt x="1027" y="13"/>
                    </a:cubicBezTo>
                    <a:cubicBezTo>
                      <a:pt x="1020" y="7"/>
                      <a:pt x="1014" y="1"/>
                      <a:pt x="10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8"/>
              <p:cNvSpPr/>
              <p:nvPr/>
            </p:nvSpPr>
            <p:spPr>
              <a:xfrm>
                <a:off x="6816725" y="4645625"/>
                <a:ext cx="176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534" extrusionOk="0">
                    <a:moveTo>
                      <a:pt x="691" y="1"/>
                    </a:moveTo>
                    <a:cubicBezTo>
                      <a:pt x="687" y="1"/>
                      <a:pt x="683" y="3"/>
                      <a:pt x="678" y="8"/>
                    </a:cubicBezTo>
                    <a:lnTo>
                      <a:pt x="9" y="498"/>
                    </a:lnTo>
                    <a:cubicBezTo>
                      <a:pt x="0" y="507"/>
                      <a:pt x="0" y="516"/>
                      <a:pt x="9" y="525"/>
                    </a:cubicBezTo>
                    <a:cubicBezTo>
                      <a:pt x="9" y="525"/>
                      <a:pt x="18" y="534"/>
                      <a:pt x="27" y="534"/>
                    </a:cubicBezTo>
                    <a:cubicBezTo>
                      <a:pt x="27" y="534"/>
                      <a:pt x="27" y="534"/>
                      <a:pt x="36" y="525"/>
                    </a:cubicBezTo>
                    <a:lnTo>
                      <a:pt x="696" y="34"/>
                    </a:lnTo>
                    <a:cubicBezTo>
                      <a:pt x="705" y="25"/>
                      <a:pt x="705" y="16"/>
                      <a:pt x="705" y="8"/>
                    </a:cubicBezTo>
                    <a:cubicBezTo>
                      <a:pt x="700" y="3"/>
                      <a:pt x="696" y="1"/>
                      <a:pt x="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8"/>
              <p:cNvSpPr/>
              <p:nvPr/>
            </p:nvSpPr>
            <p:spPr>
              <a:xfrm>
                <a:off x="6837675" y="4648975"/>
                <a:ext cx="962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93" extrusionOk="0">
                    <a:moveTo>
                      <a:pt x="362" y="1"/>
                    </a:moveTo>
                    <a:cubicBezTo>
                      <a:pt x="358" y="1"/>
                      <a:pt x="353" y="3"/>
                      <a:pt x="349" y="7"/>
                    </a:cubicBezTo>
                    <a:cubicBezTo>
                      <a:pt x="259" y="123"/>
                      <a:pt x="143" y="204"/>
                      <a:pt x="19" y="257"/>
                    </a:cubicBezTo>
                    <a:cubicBezTo>
                      <a:pt x="10" y="266"/>
                      <a:pt x="1" y="275"/>
                      <a:pt x="10" y="284"/>
                    </a:cubicBezTo>
                    <a:cubicBezTo>
                      <a:pt x="10" y="293"/>
                      <a:pt x="19" y="293"/>
                      <a:pt x="27" y="293"/>
                    </a:cubicBezTo>
                    <a:cubicBezTo>
                      <a:pt x="170" y="239"/>
                      <a:pt x="286" y="150"/>
                      <a:pt x="375" y="34"/>
                    </a:cubicBezTo>
                    <a:cubicBezTo>
                      <a:pt x="384" y="25"/>
                      <a:pt x="384" y="7"/>
                      <a:pt x="375" y="7"/>
                    </a:cubicBezTo>
                    <a:cubicBezTo>
                      <a:pt x="371" y="3"/>
                      <a:pt x="366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8"/>
              <p:cNvSpPr/>
              <p:nvPr/>
            </p:nvSpPr>
            <p:spPr>
              <a:xfrm>
                <a:off x="6747350" y="4167250"/>
                <a:ext cx="2694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10778" h="1283" extrusionOk="0">
                    <a:moveTo>
                      <a:pt x="14" y="0"/>
                    </a:moveTo>
                    <a:cubicBezTo>
                      <a:pt x="10" y="0"/>
                      <a:pt x="5" y="3"/>
                      <a:pt x="1" y="7"/>
                    </a:cubicBezTo>
                    <a:cubicBezTo>
                      <a:pt x="1" y="16"/>
                      <a:pt x="1" y="25"/>
                      <a:pt x="1" y="34"/>
                    </a:cubicBezTo>
                    <a:cubicBezTo>
                      <a:pt x="215" y="239"/>
                      <a:pt x="500" y="328"/>
                      <a:pt x="795" y="417"/>
                    </a:cubicBezTo>
                    <a:cubicBezTo>
                      <a:pt x="2784" y="988"/>
                      <a:pt x="4854" y="1283"/>
                      <a:pt x="6923" y="1283"/>
                    </a:cubicBezTo>
                    <a:cubicBezTo>
                      <a:pt x="8208" y="1283"/>
                      <a:pt x="9493" y="1167"/>
                      <a:pt x="10759" y="944"/>
                    </a:cubicBezTo>
                    <a:cubicBezTo>
                      <a:pt x="10768" y="944"/>
                      <a:pt x="10777" y="926"/>
                      <a:pt x="10768" y="917"/>
                    </a:cubicBezTo>
                    <a:cubicBezTo>
                      <a:pt x="10768" y="911"/>
                      <a:pt x="10764" y="904"/>
                      <a:pt x="10758" y="904"/>
                    </a:cubicBezTo>
                    <a:cubicBezTo>
                      <a:pt x="10756" y="904"/>
                      <a:pt x="10753" y="905"/>
                      <a:pt x="10751" y="908"/>
                    </a:cubicBezTo>
                    <a:cubicBezTo>
                      <a:pt x="9489" y="1130"/>
                      <a:pt x="8205" y="1241"/>
                      <a:pt x="6921" y="1241"/>
                    </a:cubicBezTo>
                    <a:cubicBezTo>
                      <a:pt x="4853" y="1241"/>
                      <a:pt x="2784" y="954"/>
                      <a:pt x="804" y="382"/>
                    </a:cubicBezTo>
                    <a:cubicBezTo>
                      <a:pt x="518" y="292"/>
                      <a:pt x="242" y="203"/>
                      <a:pt x="27" y="7"/>
                    </a:cubicBezTo>
                    <a:cubicBezTo>
                      <a:pt x="23" y="3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8"/>
              <p:cNvSpPr/>
              <p:nvPr/>
            </p:nvSpPr>
            <p:spPr>
              <a:xfrm>
                <a:off x="6750250" y="4160275"/>
                <a:ext cx="1185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33" extrusionOk="0">
                    <a:moveTo>
                      <a:pt x="465" y="1"/>
                    </a:moveTo>
                    <a:cubicBezTo>
                      <a:pt x="295" y="36"/>
                      <a:pt x="134" y="99"/>
                      <a:pt x="1" y="197"/>
                    </a:cubicBezTo>
                    <a:lnTo>
                      <a:pt x="18" y="232"/>
                    </a:lnTo>
                    <a:cubicBezTo>
                      <a:pt x="152" y="134"/>
                      <a:pt x="313" y="63"/>
                      <a:pt x="473" y="36"/>
                    </a:cubicBez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8"/>
              <p:cNvSpPr/>
              <p:nvPr/>
            </p:nvSpPr>
            <p:spPr>
              <a:xfrm>
                <a:off x="6756725" y="4162500"/>
                <a:ext cx="15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85" extrusionOk="0">
                    <a:moveTo>
                      <a:pt x="616" y="1"/>
                    </a:moveTo>
                    <a:lnTo>
                      <a:pt x="0" y="349"/>
                    </a:lnTo>
                    <a:lnTo>
                      <a:pt x="18" y="384"/>
                    </a:lnTo>
                    <a:lnTo>
                      <a:pt x="634" y="36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8"/>
              <p:cNvSpPr/>
              <p:nvPr/>
            </p:nvSpPr>
            <p:spPr>
              <a:xfrm>
                <a:off x="6765875" y="4165175"/>
                <a:ext cx="1807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447" extrusionOk="0">
                    <a:moveTo>
                      <a:pt x="705" y="1"/>
                    </a:moveTo>
                    <a:cubicBezTo>
                      <a:pt x="455" y="108"/>
                      <a:pt x="214" y="251"/>
                      <a:pt x="0" y="420"/>
                    </a:cubicBezTo>
                    <a:lnTo>
                      <a:pt x="18" y="447"/>
                    </a:lnTo>
                    <a:cubicBezTo>
                      <a:pt x="232" y="277"/>
                      <a:pt x="473" y="144"/>
                      <a:pt x="723" y="36"/>
                    </a:cubicBez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8"/>
              <p:cNvSpPr/>
              <p:nvPr/>
            </p:nvSpPr>
            <p:spPr>
              <a:xfrm>
                <a:off x="6775000" y="4167400"/>
                <a:ext cx="187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65" extrusionOk="0">
                    <a:moveTo>
                      <a:pt x="732" y="1"/>
                    </a:moveTo>
                    <a:cubicBezTo>
                      <a:pt x="483" y="135"/>
                      <a:pt x="233" y="278"/>
                      <a:pt x="1" y="438"/>
                    </a:cubicBezTo>
                    <a:lnTo>
                      <a:pt x="28" y="465"/>
                    </a:lnTo>
                    <a:cubicBezTo>
                      <a:pt x="251" y="304"/>
                      <a:pt x="500" y="162"/>
                      <a:pt x="750" y="37"/>
                    </a:cubicBez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8"/>
              <p:cNvSpPr/>
              <p:nvPr/>
            </p:nvSpPr>
            <p:spPr>
              <a:xfrm>
                <a:off x="6784150" y="4171650"/>
                <a:ext cx="176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47" extrusionOk="0">
                    <a:moveTo>
                      <a:pt x="696" y="0"/>
                    </a:moveTo>
                    <a:cubicBezTo>
                      <a:pt x="447" y="116"/>
                      <a:pt x="215" y="250"/>
                      <a:pt x="1" y="420"/>
                    </a:cubicBezTo>
                    <a:lnTo>
                      <a:pt x="27" y="447"/>
                    </a:lnTo>
                    <a:cubicBezTo>
                      <a:pt x="233" y="286"/>
                      <a:pt x="465" y="143"/>
                      <a:pt x="705" y="36"/>
                    </a:cubicBezTo>
                    <a:lnTo>
                      <a:pt x="6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8"/>
              <p:cNvSpPr/>
              <p:nvPr/>
            </p:nvSpPr>
            <p:spPr>
              <a:xfrm>
                <a:off x="6794625" y="4172325"/>
                <a:ext cx="203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00" extrusionOk="0">
                    <a:moveTo>
                      <a:pt x="795" y="0"/>
                    </a:moveTo>
                    <a:cubicBezTo>
                      <a:pt x="527" y="143"/>
                      <a:pt x="260" y="295"/>
                      <a:pt x="1" y="464"/>
                    </a:cubicBezTo>
                    <a:lnTo>
                      <a:pt x="19" y="500"/>
                    </a:lnTo>
                    <a:cubicBezTo>
                      <a:pt x="277" y="330"/>
                      <a:pt x="545" y="170"/>
                      <a:pt x="813" y="36"/>
                    </a:cubicBezTo>
                    <a:lnTo>
                      <a:pt x="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8"/>
              <p:cNvSpPr/>
              <p:nvPr/>
            </p:nvSpPr>
            <p:spPr>
              <a:xfrm>
                <a:off x="6808475" y="4175225"/>
                <a:ext cx="1630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93" extrusionOk="0">
                    <a:moveTo>
                      <a:pt x="633" y="0"/>
                    </a:moveTo>
                    <a:cubicBezTo>
                      <a:pt x="428" y="134"/>
                      <a:pt x="214" y="250"/>
                      <a:pt x="0" y="357"/>
                    </a:cubicBezTo>
                    <a:lnTo>
                      <a:pt x="18" y="393"/>
                    </a:lnTo>
                    <a:cubicBezTo>
                      <a:pt x="232" y="286"/>
                      <a:pt x="446" y="161"/>
                      <a:pt x="651" y="36"/>
                    </a:cubicBezTo>
                    <a:lnTo>
                      <a:pt x="6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8"/>
              <p:cNvSpPr/>
              <p:nvPr/>
            </p:nvSpPr>
            <p:spPr>
              <a:xfrm>
                <a:off x="6820275" y="4174775"/>
                <a:ext cx="207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74" extrusionOk="0">
                    <a:moveTo>
                      <a:pt x="822" y="0"/>
                    </a:moveTo>
                    <a:cubicBezTo>
                      <a:pt x="527" y="107"/>
                      <a:pt x="251" y="259"/>
                      <a:pt x="1" y="446"/>
                    </a:cubicBezTo>
                    <a:lnTo>
                      <a:pt x="28" y="473"/>
                    </a:lnTo>
                    <a:cubicBezTo>
                      <a:pt x="268" y="295"/>
                      <a:pt x="545" y="143"/>
                      <a:pt x="830" y="36"/>
                    </a:cubicBez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8"/>
              <p:cNvSpPr/>
              <p:nvPr/>
            </p:nvSpPr>
            <p:spPr>
              <a:xfrm>
                <a:off x="6830775" y="4175675"/>
                <a:ext cx="2187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536" extrusionOk="0">
                    <a:moveTo>
                      <a:pt x="857" y="0"/>
                    </a:moveTo>
                    <a:cubicBezTo>
                      <a:pt x="562" y="143"/>
                      <a:pt x="268" y="312"/>
                      <a:pt x="0" y="509"/>
                    </a:cubicBezTo>
                    <a:lnTo>
                      <a:pt x="18" y="535"/>
                    </a:lnTo>
                    <a:cubicBezTo>
                      <a:pt x="286" y="348"/>
                      <a:pt x="580" y="178"/>
                      <a:pt x="874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8"/>
              <p:cNvSpPr/>
              <p:nvPr/>
            </p:nvSpPr>
            <p:spPr>
              <a:xfrm>
                <a:off x="6842800" y="4178125"/>
                <a:ext cx="207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73" extrusionOk="0">
                    <a:moveTo>
                      <a:pt x="813" y="0"/>
                    </a:moveTo>
                    <a:lnTo>
                      <a:pt x="1" y="446"/>
                    </a:lnTo>
                    <a:lnTo>
                      <a:pt x="19" y="473"/>
                    </a:lnTo>
                    <a:lnTo>
                      <a:pt x="831" y="36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8"/>
              <p:cNvSpPr/>
              <p:nvPr/>
            </p:nvSpPr>
            <p:spPr>
              <a:xfrm>
                <a:off x="6855075" y="4180350"/>
                <a:ext cx="203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474" extrusionOk="0">
                    <a:moveTo>
                      <a:pt x="803" y="0"/>
                    </a:moveTo>
                    <a:cubicBezTo>
                      <a:pt x="518" y="116"/>
                      <a:pt x="250" y="259"/>
                      <a:pt x="1" y="446"/>
                    </a:cubicBezTo>
                    <a:lnTo>
                      <a:pt x="27" y="473"/>
                    </a:lnTo>
                    <a:cubicBezTo>
                      <a:pt x="268" y="295"/>
                      <a:pt x="536" y="143"/>
                      <a:pt x="812" y="36"/>
                    </a:cubicBezTo>
                    <a:lnTo>
                      <a:pt x="8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8"/>
              <p:cNvSpPr/>
              <p:nvPr/>
            </p:nvSpPr>
            <p:spPr>
              <a:xfrm>
                <a:off x="6864900" y="4180575"/>
                <a:ext cx="232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599" extrusionOk="0">
                    <a:moveTo>
                      <a:pt x="910" y="0"/>
                    </a:moveTo>
                    <a:cubicBezTo>
                      <a:pt x="598" y="170"/>
                      <a:pt x="294" y="357"/>
                      <a:pt x="0" y="571"/>
                    </a:cubicBezTo>
                    <a:lnTo>
                      <a:pt x="18" y="598"/>
                    </a:lnTo>
                    <a:cubicBezTo>
                      <a:pt x="312" y="393"/>
                      <a:pt x="616" y="197"/>
                      <a:pt x="928" y="27"/>
                    </a:cubicBez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8"/>
              <p:cNvSpPr/>
              <p:nvPr/>
            </p:nvSpPr>
            <p:spPr>
              <a:xfrm>
                <a:off x="6876475" y="4182125"/>
                <a:ext cx="245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599" extrusionOk="0">
                    <a:moveTo>
                      <a:pt x="973" y="1"/>
                    </a:moveTo>
                    <a:cubicBezTo>
                      <a:pt x="625" y="152"/>
                      <a:pt x="295" y="340"/>
                      <a:pt x="1" y="572"/>
                    </a:cubicBezTo>
                    <a:lnTo>
                      <a:pt x="19" y="598"/>
                    </a:lnTo>
                    <a:cubicBezTo>
                      <a:pt x="322" y="375"/>
                      <a:pt x="643" y="188"/>
                      <a:pt x="982" y="36"/>
                    </a:cubicBezTo>
                    <a:lnTo>
                      <a:pt x="9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8"/>
              <p:cNvSpPr/>
              <p:nvPr/>
            </p:nvSpPr>
            <p:spPr>
              <a:xfrm>
                <a:off x="6886975" y="4183250"/>
                <a:ext cx="267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572" extrusionOk="0">
                    <a:moveTo>
                      <a:pt x="1053" y="0"/>
                    </a:moveTo>
                    <a:cubicBezTo>
                      <a:pt x="678" y="125"/>
                      <a:pt x="321" y="304"/>
                      <a:pt x="0" y="536"/>
                    </a:cubicBezTo>
                    <a:lnTo>
                      <a:pt x="27" y="571"/>
                    </a:lnTo>
                    <a:cubicBezTo>
                      <a:pt x="339" y="339"/>
                      <a:pt x="687" y="161"/>
                      <a:pt x="1071" y="36"/>
                    </a:cubicBezTo>
                    <a:lnTo>
                      <a:pt x="10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8"/>
              <p:cNvSpPr/>
              <p:nvPr/>
            </p:nvSpPr>
            <p:spPr>
              <a:xfrm>
                <a:off x="6897900" y="4181675"/>
                <a:ext cx="296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688" extrusionOk="0">
                    <a:moveTo>
                      <a:pt x="1178" y="1"/>
                    </a:moveTo>
                    <a:cubicBezTo>
                      <a:pt x="768" y="179"/>
                      <a:pt x="375" y="402"/>
                      <a:pt x="0" y="661"/>
                    </a:cubicBezTo>
                    <a:lnTo>
                      <a:pt x="27" y="688"/>
                    </a:lnTo>
                    <a:cubicBezTo>
                      <a:pt x="393" y="438"/>
                      <a:pt x="785" y="215"/>
                      <a:pt x="1187" y="37"/>
                    </a:cubicBezTo>
                    <a:lnTo>
                      <a:pt x="1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8"/>
              <p:cNvSpPr/>
              <p:nvPr/>
            </p:nvSpPr>
            <p:spPr>
              <a:xfrm>
                <a:off x="6915750" y="4179450"/>
                <a:ext cx="334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97" extrusionOk="0">
                    <a:moveTo>
                      <a:pt x="1329" y="1"/>
                    </a:moveTo>
                    <a:cubicBezTo>
                      <a:pt x="865" y="179"/>
                      <a:pt x="419" y="402"/>
                      <a:pt x="0" y="661"/>
                    </a:cubicBezTo>
                    <a:lnTo>
                      <a:pt x="18" y="697"/>
                    </a:lnTo>
                    <a:cubicBezTo>
                      <a:pt x="437" y="429"/>
                      <a:pt x="883" y="215"/>
                      <a:pt x="1338" y="36"/>
                    </a:cubicBezTo>
                    <a:lnTo>
                      <a:pt x="13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8"/>
              <p:cNvSpPr/>
              <p:nvPr/>
            </p:nvSpPr>
            <p:spPr>
              <a:xfrm>
                <a:off x="6929350" y="4179675"/>
                <a:ext cx="305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688" extrusionOk="0">
                    <a:moveTo>
                      <a:pt x="1205" y="1"/>
                    </a:moveTo>
                    <a:lnTo>
                      <a:pt x="0" y="661"/>
                    </a:lnTo>
                    <a:lnTo>
                      <a:pt x="18" y="688"/>
                    </a:lnTo>
                    <a:lnTo>
                      <a:pt x="1222" y="36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8"/>
              <p:cNvSpPr/>
              <p:nvPr/>
            </p:nvSpPr>
            <p:spPr>
              <a:xfrm>
                <a:off x="6945175" y="4178350"/>
                <a:ext cx="3370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723" extrusionOk="0">
                    <a:moveTo>
                      <a:pt x="1339" y="0"/>
                    </a:moveTo>
                    <a:cubicBezTo>
                      <a:pt x="875" y="196"/>
                      <a:pt x="429" y="428"/>
                      <a:pt x="1" y="696"/>
                    </a:cubicBezTo>
                    <a:lnTo>
                      <a:pt x="18" y="723"/>
                    </a:lnTo>
                    <a:cubicBezTo>
                      <a:pt x="447" y="464"/>
                      <a:pt x="893" y="232"/>
                      <a:pt x="1348" y="27"/>
                    </a:cubicBezTo>
                    <a:lnTo>
                      <a:pt x="13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8"/>
              <p:cNvSpPr/>
              <p:nvPr/>
            </p:nvSpPr>
            <p:spPr>
              <a:xfrm>
                <a:off x="6963025" y="4177225"/>
                <a:ext cx="299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697" extrusionOk="0">
                    <a:moveTo>
                      <a:pt x="1178" y="0"/>
                    </a:moveTo>
                    <a:cubicBezTo>
                      <a:pt x="794" y="232"/>
                      <a:pt x="402" y="455"/>
                      <a:pt x="0" y="670"/>
                    </a:cubicBezTo>
                    <a:lnTo>
                      <a:pt x="18" y="696"/>
                    </a:lnTo>
                    <a:cubicBezTo>
                      <a:pt x="420" y="491"/>
                      <a:pt x="812" y="268"/>
                      <a:pt x="1196" y="36"/>
                    </a:cubicBezTo>
                    <a:lnTo>
                      <a:pt x="1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8"/>
              <p:cNvSpPr/>
              <p:nvPr/>
            </p:nvSpPr>
            <p:spPr>
              <a:xfrm>
                <a:off x="6976175" y="4175225"/>
                <a:ext cx="332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30" extrusionOk="0">
                    <a:moveTo>
                      <a:pt x="1312" y="0"/>
                    </a:moveTo>
                    <a:cubicBezTo>
                      <a:pt x="857" y="232"/>
                      <a:pt x="411" y="500"/>
                      <a:pt x="1" y="803"/>
                    </a:cubicBezTo>
                    <a:lnTo>
                      <a:pt x="27" y="830"/>
                    </a:lnTo>
                    <a:cubicBezTo>
                      <a:pt x="438" y="535"/>
                      <a:pt x="875" y="259"/>
                      <a:pt x="1330" y="36"/>
                    </a:cubicBez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8"/>
              <p:cNvSpPr/>
              <p:nvPr/>
            </p:nvSpPr>
            <p:spPr>
              <a:xfrm>
                <a:off x="6990450" y="4176325"/>
                <a:ext cx="27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60" extrusionOk="0">
                    <a:moveTo>
                      <a:pt x="1098" y="1"/>
                    </a:moveTo>
                    <a:cubicBezTo>
                      <a:pt x="714" y="215"/>
                      <a:pt x="349" y="465"/>
                      <a:pt x="1" y="732"/>
                    </a:cubicBezTo>
                    <a:lnTo>
                      <a:pt x="27" y="759"/>
                    </a:lnTo>
                    <a:cubicBezTo>
                      <a:pt x="366" y="491"/>
                      <a:pt x="732" y="251"/>
                      <a:pt x="1116" y="36"/>
                    </a:cubicBezTo>
                    <a:lnTo>
                      <a:pt x="10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8"/>
              <p:cNvSpPr/>
              <p:nvPr/>
            </p:nvSpPr>
            <p:spPr>
              <a:xfrm>
                <a:off x="7006725" y="4183475"/>
                <a:ext cx="118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58" extrusionOk="0">
                    <a:moveTo>
                      <a:pt x="456" y="0"/>
                    </a:moveTo>
                    <a:cubicBezTo>
                      <a:pt x="286" y="89"/>
                      <a:pt x="135" y="205"/>
                      <a:pt x="1" y="330"/>
                    </a:cubicBezTo>
                    <a:lnTo>
                      <a:pt x="28" y="357"/>
                    </a:lnTo>
                    <a:cubicBezTo>
                      <a:pt x="152" y="232"/>
                      <a:pt x="304" y="125"/>
                      <a:pt x="474" y="36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8"/>
              <p:cNvSpPr/>
              <p:nvPr/>
            </p:nvSpPr>
            <p:spPr>
              <a:xfrm>
                <a:off x="6676425" y="4010175"/>
                <a:ext cx="39275" cy="113550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542" extrusionOk="0">
                    <a:moveTo>
                      <a:pt x="1553" y="1"/>
                    </a:moveTo>
                    <a:cubicBezTo>
                      <a:pt x="1428" y="81"/>
                      <a:pt x="1392" y="233"/>
                      <a:pt x="1366" y="384"/>
                    </a:cubicBezTo>
                    <a:cubicBezTo>
                      <a:pt x="1330" y="581"/>
                      <a:pt x="1276" y="768"/>
                      <a:pt x="1223" y="955"/>
                    </a:cubicBezTo>
                    <a:cubicBezTo>
                      <a:pt x="1169" y="1134"/>
                      <a:pt x="1116" y="1321"/>
                      <a:pt x="1089" y="1517"/>
                    </a:cubicBezTo>
                    <a:cubicBezTo>
                      <a:pt x="786" y="1821"/>
                      <a:pt x="661" y="2374"/>
                      <a:pt x="661" y="2793"/>
                    </a:cubicBezTo>
                    <a:cubicBezTo>
                      <a:pt x="509" y="2873"/>
                      <a:pt x="331" y="2971"/>
                      <a:pt x="233" y="3141"/>
                    </a:cubicBezTo>
                    <a:cubicBezTo>
                      <a:pt x="161" y="3266"/>
                      <a:pt x="143" y="3408"/>
                      <a:pt x="126" y="3533"/>
                    </a:cubicBezTo>
                    <a:lnTo>
                      <a:pt x="1" y="4541"/>
                    </a:lnTo>
                    <a:lnTo>
                      <a:pt x="36" y="4541"/>
                    </a:lnTo>
                    <a:lnTo>
                      <a:pt x="170" y="3533"/>
                    </a:lnTo>
                    <a:cubicBezTo>
                      <a:pt x="179" y="3417"/>
                      <a:pt x="197" y="3275"/>
                      <a:pt x="268" y="3159"/>
                    </a:cubicBezTo>
                    <a:cubicBezTo>
                      <a:pt x="358" y="2998"/>
                      <a:pt x="536" y="2900"/>
                      <a:pt x="688" y="2820"/>
                    </a:cubicBezTo>
                    <a:lnTo>
                      <a:pt x="697" y="2820"/>
                    </a:lnTo>
                    <a:lnTo>
                      <a:pt x="697" y="2802"/>
                    </a:lnTo>
                    <a:cubicBezTo>
                      <a:pt x="697" y="2383"/>
                      <a:pt x="813" y="1838"/>
                      <a:pt x="1116" y="1535"/>
                    </a:cubicBezTo>
                    <a:lnTo>
                      <a:pt x="1125" y="1526"/>
                    </a:lnTo>
                    <a:cubicBezTo>
                      <a:pt x="1152" y="1339"/>
                      <a:pt x="1205" y="1143"/>
                      <a:pt x="1259" y="964"/>
                    </a:cubicBezTo>
                    <a:cubicBezTo>
                      <a:pt x="1312" y="777"/>
                      <a:pt x="1366" y="589"/>
                      <a:pt x="1401" y="393"/>
                    </a:cubicBezTo>
                    <a:cubicBezTo>
                      <a:pt x="1419" y="250"/>
                      <a:pt x="1455" y="99"/>
                      <a:pt x="1571" y="27"/>
                    </a:cubicBez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8"/>
              <p:cNvSpPr/>
              <p:nvPr/>
            </p:nvSpPr>
            <p:spPr>
              <a:xfrm>
                <a:off x="6686700" y="3993450"/>
                <a:ext cx="73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15" extrusionOk="0">
                    <a:moveTo>
                      <a:pt x="286" y="1"/>
                    </a:moveTo>
                    <a:cubicBezTo>
                      <a:pt x="179" y="54"/>
                      <a:pt x="80" y="117"/>
                      <a:pt x="0" y="188"/>
                    </a:cubicBezTo>
                    <a:lnTo>
                      <a:pt x="18" y="215"/>
                    </a:lnTo>
                    <a:cubicBezTo>
                      <a:pt x="107" y="143"/>
                      <a:pt x="196" y="81"/>
                      <a:pt x="295" y="36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8"/>
              <p:cNvSpPr/>
              <p:nvPr/>
            </p:nvSpPr>
            <p:spPr>
              <a:xfrm>
                <a:off x="6683125" y="3998575"/>
                <a:ext cx="1475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65" extrusionOk="0">
                    <a:moveTo>
                      <a:pt x="562" y="1"/>
                    </a:moveTo>
                    <a:lnTo>
                      <a:pt x="0" y="429"/>
                    </a:lnTo>
                    <a:lnTo>
                      <a:pt x="27" y="465"/>
                    </a:lnTo>
                    <a:lnTo>
                      <a:pt x="589" y="36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8"/>
              <p:cNvSpPr/>
              <p:nvPr/>
            </p:nvSpPr>
            <p:spPr>
              <a:xfrm>
                <a:off x="6682000" y="4004600"/>
                <a:ext cx="203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99" extrusionOk="0">
                    <a:moveTo>
                      <a:pt x="795" y="1"/>
                    </a:moveTo>
                    <a:cubicBezTo>
                      <a:pt x="536" y="197"/>
                      <a:pt x="268" y="384"/>
                      <a:pt x="1" y="563"/>
                    </a:cubicBezTo>
                    <a:lnTo>
                      <a:pt x="19" y="598"/>
                    </a:lnTo>
                    <a:cubicBezTo>
                      <a:pt x="286" y="420"/>
                      <a:pt x="554" y="233"/>
                      <a:pt x="813" y="36"/>
                    </a:cubicBezTo>
                    <a:lnTo>
                      <a:pt x="7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8"/>
              <p:cNvSpPr/>
              <p:nvPr/>
            </p:nvSpPr>
            <p:spPr>
              <a:xfrm>
                <a:off x="6683575" y="4010625"/>
                <a:ext cx="2255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70" extrusionOk="0">
                    <a:moveTo>
                      <a:pt x="874" y="1"/>
                    </a:moveTo>
                    <a:cubicBezTo>
                      <a:pt x="571" y="188"/>
                      <a:pt x="277" y="402"/>
                      <a:pt x="0" y="643"/>
                    </a:cubicBezTo>
                    <a:lnTo>
                      <a:pt x="27" y="670"/>
                    </a:lnTo>
                    <a:cubicBezTo>
                      <a:pt x="295" y="438"/>
                      <a:pt x="589" y="224"/>
                      <a:pt x="901" y="36"/>
                    </a:cubicBezTo>
                    <a:lnTo>
                      <a:pt x="8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8"/>
              <p:cNvSpPr/>
              <p:nvPr/>
            </p:nvSpPr>
            <p:spPr>
              <a:xfrm>
                <a:off x="6687350" y="4018875"/>
                <a:ext cx="205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08" extrusionOk="0">
                    <a:moveTo>
                      <a:pt x="795" y="1"/>
                    </a:moveTo>
                    <a:cubicBezTo>
                      <a:pt x="518" y="170"/>
                      <a:pt x="251" y="366"/>
                      <a:pt x="1" y="580"/>
                    </a:cubicBezTo>
                    <a:lnTo>
                      <a:pt x="19" y="607"/>
                    </a:lnTo>
                    <a:cubicBezTo>
                      <a:pt x="277" y="402"/>
                      <a:pt x="545" y="206"/>
                      <a:pt x="822" y="27"/>
                    </a:cubicBezTo>
                    <a:lnTo>
                      <a:pt x="7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8"/>
              <p:cNvSpPr/>
              <p:nvPr/>
            </p:nvSpPr>
            <p:spPr>
              <a:xfrm>
                <a:off x="6692275" y="4030025"/>
                <a:ext cx="125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11" extrusionOk="0">
                    <a:moveTo>
                      <a:pt x="473" y="1"/>
                    </a:moveTo>
                    <a:lnTo>
                      <a:pt x="0" y="384"/>
                    </a:lnTo>
                    <a:lnTo>
                      <a:pt x="18" y="411"/>
                    </a:lnTo>
                    <a:lnTo>
                      <a:pt x="500" y="36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8"/>
              <p:cNvSpPr/>
              <p:nvPr/>
            </p:nvSpPr>
            <p:spPr>
              <a:xfrm>
                <a:off x="6642975" y="4054350"/>
                <a:ext cx="1252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7" extrusionOk="0">
                    <a:moveTo>
                      <a:pt x="482" y="0"/>
                    </a:moveTo>
                    <a:cubicBezTo>
                      <a:pt x="304" y="107"/>
                      <a:pt x="134" y="250"/>
                      <a:pt x="1" y="419"/>
                    </a:cubicBezTo>
                    <a:lnTo>
                      <a:pt x="27" y="446"/>
                    </a:lnTo>
                    <a:cubicBezTo>
                      <a:pt x="161" y="277"/>
                      <a:pt x="322" y="143"/>
                      <a:pt x="500" y="36"/>
                    </a:cubicBez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8"/>
              <p:cNvSpPr/>
              <p:nvPr/>
            </p:nvSpPr>
            <p:spPr>
              <a:xfrm>
                <a:off x="6643875" y="4061700"/>
                <a:ext cx="16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72" extrusionOk="0">
                    <a:moveTo>
                      <a:pt x="634" y="0"/>
                    </a:moveTo>
                    <a:cubicBezTo>
                      <a:pt x="402" y="161"/>
                      <a:pt x="188" y="339"/>
                      <a:pt x="0" y="545"/>
                    </a:cubicBezTo>
                    <a:lnTo>
                      <a:pt x="27" y="571"/>
                    </a:lnTo>
                    <a:cubicBezTo>
                      <a:pt x="214" y="366"/>
                      <a:pt x="428" y="188"/>
                      <a:pt x="652" y="27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8"/>
              <p:cNvSpPr/>
              <p:nvPr/>
            </p:nvSpPr>
            <p:spPr>
              <a:xfrm>
                <a:off x="6642525" y="4065725"/>
                <a:ext cx="26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30" extrusionOk="0">
                    <a:moveTo>
                      <a:pt x="1045" y="0"/>
                    </a:moveTo>
                    <a:cubicBezTo>
                      <a:pt x="670" y="241"/>
                      <a:pt x="322" y="508"/>
                      <a:pt x="1" y="803"/>
                    </a:cubicBezTo>
                    <a:lnTo>
                      <a:pt x="28" y="830"/>
                    </a:lnTo>
                    <a:cubicBezTo>
                      <a:pt x="349" y="535"/>
                      <a:pt x="697" y="268"/>
                      <a:pt x="1062" y="36"/>
                    </a:cubicBez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8"/>
              <p:cNvSpPr/>
              <p:nvPr/>
            </p:nvSpPr>
            <p:spPr>
              <a:xfrm>
                <a:off x="6642525" y="4073525"/>
                <a:ext cx="323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000" extrusionOk="0">
                    <a:moveTo>
                      <a:pt x="1276" y="0"/>
                    </a:moveTo>
                    <a:cubicBezTo>
                      <a:pt x="830" y="295"/>
                      <a:pt x="402" y="616"/>
                      <a:pt x="1" y="973"/>
                    </a:cubicBezTo>
                    <a:lnTo>
                      <a:pt x="19" y="999"/>
                    </a:lnTo>
                    <a:cubicBezTo>
                      <a:pt x="420" y="651"/>
                      <a:pt x="848" y="321"/>
                      <a:pt x="1294" y="3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8"/>
              <p:cNvSpPr/>
              <p:nvPr/>
            </p:nvSpPr>
            <p:spPr>
              <a:xfrm>
                <a:off x="6647000" y="4080650"/>
                <a:ext cx="341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081" extrusionOk="0">
                    <a:moveTo>
                      <a:pt x="1347" y="1"/>
                    </a:moveTo>
                    <a:cubicBezTo>
                      <a:pt x="866" y="304"/>
                      <a:pt x="411" y="652"/>
                      <a:pt x="0" y="1053"/>
                    </a:cubicBezTo>
                    <a:lnTo>
                      <a:pt x="27" y="1080"/>
                    </a:lnTo>
                    <a:cubicBezTo>
                      <a:pt x="437" y="688"/>
                      <a:pt x="883" y="331"/>
                      <a:pt x="1365" y="36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8"/>
              <p:cNvSpPr/>
              <p:nvPr/>
            </p:nvSpPr>
            <p:spPr>
              <a:xfrm>
                <a:off x="6651900" y="4094475"/>
                <a:ext cx="25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849" extrusionOk="0">
                    <a:moveTo>
                      <a:pt x="991" y="1"/>
                    </a:moveTo>
                    <a:cubicBezTo>
                      <a:pt x="643" y="251"/>
                      <a:pt x="313" y="536"/>
                      <a:pt x="0" y="822"/>
                    </a:cubicBezTo>
                    <a:lnTo>
                      <a:pt x="27" y="848"/>
                    </a:lnTo>
                    <a:cubicBezTo>
                      <a:pt x="339" y="563"/>
                      <a:pt x="670" y="286"/>
                      <a:pt x="1009" y="28"/>
                    </a:cubicBezTo>
                    <a:lnTo>
                      <a:pt x="9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8"/>
              <p:cNvSpPr/>
              <p:nvPr/>
            </p:nvSpPr>
            <p:spPr>
              <a:xfrm>
                <a:off x="6661275" y="4105400"/>
                <a:ext cx="169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99" extrusionOk="0">
                    <a:moveTo>
                      <a:pt x="660" y="1"/>
                    </a:moveTo>
                    <a:cubicBezTo>
                      <a:pt x="410" y="153"/>
                      <a:pt x="179" y="349"/>
                      <a:pt x="0" y="581"/>
                    </a:cubicBezTo>
                    <a:lnTo>
                      <a:pt x="27" y="599"/>
                    </a:lnTo>
                    <a:cubicBezTo>
                      <a:pt x="205" y="376"/>
                      <a:pt x="428" y="179"/>
                      <a:pt x="678" y="37"/>
                    </a:cubicBez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8"/>
              <p:cNvSpPr/>
              <p:nvPr/>
            </p:nvSpPr>
            <p:spPr>
              <a:xfrm>
                <a:off x="6668625" y="4117225"/>
                <a:ext cx="78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3" extrusionOk="0">
                    <a:moveTo>
                      <a:pt x="286" y="1"/>
                    </a:moveTo>
                    <a:lnTo>
                      <a:pt x="1" y="286"/>
                    </a:lnTo>
                    <a:lnTo>
                      <a:pt x="27" y="313"/>
                    </a:lnTo>
                    <a:lnTo>
                      <a:pt x="313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8"/>
              <p:cNvSpPr/>
              <p:nvPr/>
            </p:nvSpPr>
            <p:spPr>
              <a:xfrm>
                <a:off x="6659700" y="4021100"/>
                <a:ext cx="17650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19" extrusionOk="0">
                    <a:moveTo>
                      <a:pt x="688" y="1"/>
                    </a:moveTo>
                    <a:cubicBezTo>
                      <a:pt x="447" y="144"/>
                      <a:pt x="215" y="313"/>
                      <a:pt x="1" y="491"/>
                    </a:cubicBezTo>
                    <a:lnTo>
                      <a:pt x="27" y="518"/>
                    </a:lnTo>
                    <a:cubicBezTo>
                      <a:pt x="242" y="340"/>
                      <a:pt x="465" y="170"/>
                      <a:pt x="705" y="36"/>
                    </a:cubicBez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8"/>
              <p:cNvSpPr/>
              <p:nvPr/>
            </p:nvSpPr>
            <p:spPr>
              <a:xfrm>
                <a:off x="6659025" y="4030925"/>
                <a:ext cx="2032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616" extrusionOk="0">
                    <a:moveTo>
                      <a:pt x="795" y="0"/>
                    </a:moveTo>
                    <a:cubicBezTo>
                      <a:pt x="509" y="170"/>
                      <a:pt x="242" y="366"/>
                      <a:pt x="1" y="589"/>
                    </a:cubicBezTo>
                    <a:lnTo>
                      <a:pt x="19" y="616"/>
                    </a:lnTo>
                    <a:cubicBezTo>
                      <a:pt x="269" y="393"/>
                      <a:pt x="536" y="197"/>
                      <a:pt x="813" y="27"/>
                    </a:cubicBezTo>
                    <a:lnTo>
                      <a:pt x="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8"/>
              <p:cNvSpPr/>
              <p:nvPr/>
            </p:nvSpPr>
            <p:spPr>
              <a:xfrm>
                <a:off x="6659250" y="4037825"/>
                <a:ext cx="26350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813" extrusionOk="0">
                    <a:moveTo>
                      <a:pt x="1036" y="1"/>
                    </a:moveTo>
                    <a:cubicBezTo>
                      <a:pt x="661" y="224"/>
                      <a:pt x="313" y="483"/>
                      <a:pt x="1" y="786"/>
                    </a:cubicBezTo>
                    <a:lnTo>
                      <a:pt x="28" y="813"/>
                    </a:lnTo>
                    <a:cubicBezTo>
                      <a:pt x="340" y="509"/>
                      <a:pt x="688" y="251"/>
                      <a:pt x="1054" y="37"/>
                    </a:cubicBezTo>
                    <a:lnTo>
                      <a:pt x="10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8"/>
              <p:cNvSpPr/>
              <p:nvPr/>
            </p:nvSpPr>
            <p:spPr>
              <a:xfrm>
                <a:off x="6667950" y="4043175"/>
                <a:ext cx="2477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751" extrusionOk="0">
                    <a:moveTo>
                      <a:pt x="973" y="1"/>
                    </a:moveTo>
                    <a:cubicBezTo>
                      <a:pt x="634" y="215"/>
                      <a:pt x="304" y="456"/>
                      <a:pt x="1" y="724"/>
                    </a:cubicBezTo>
                    <a:lnTo>
                      <a:pt x="28" y="750"/>
                    </a:lnTo>
                    <a:cubicBezTo>
                      <a:pt x="322" y="483"/>
                      <a:pt x="652" y="242"/>
                      <a:pt x="991" y="28"/>
                    </a:cubicBezTo>
                    <a:lnTo>
                      <a:pt x="9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8"/>
              <p:cNvSpPr/>
              <p:nvPr/>
            </p:nvSpPr>
            <p:spPr>
              <a:xfrm>
                <a:off x="6674650" y="4049650"/>
                <a:ext cx="22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733" extrusionOk="0">
                    <a:moveTo>
                      <a:pt x="875" y="1"/>
                    </a:moveTo>
                    <a:lnTo>
                      <a:pt x="0" y="697"/>
                    </a:lnTo>
                    <a:lnTo>
                      <a:pt x="18" y="732"/>
                    </a:lnTo>
                    <a:lnTo>
                      <a:pt x="892" y="27"/>
                    </a:lnTo>
                    <a:lnTo>
                      <a:pt x="8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8"/>
              <p:cNvSpPr/>
              <p:nvPr/>
            </p:nvSpPr>
            <p:spPr>
              <a:xfrm>
                <a:off x="6681775" y="4064375"/>
                <a:ext cx="1075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0" extrusionOk="0">
                    <a:moveTo>
                      <a:pt x="411" y="0"/>
                    </a:moveTo>
                    <a:cubicBezTo>
                      <a:pt x="268" y="90"/>
                      <a:pt x="126" y="197"/>
                      <a:pt x="1" y="313"/>
                    </a:cubicBezTo>
                    <a:lnTo>
                      <a:pt x="28" y="339"/>
                    </a:lnTo>
                    <a:cubicBezTo>
                      <a:pt x="153" y="224"/>
                      <a:pt x="286" y="125"/>
                      <a:pt x="429" y="27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8"/>
              <p:cNvSpPr/>
              <p:nvPr/>
            </p:nvSpPr>
            <p:spPr>
              <a:xfrm>
                <a:off x="6688475" y="4072175"/>
                <a:ext cx="49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71" extrusionOk="0">
                    <a:moveTo>
                      <a:pt x="170" y="1"/>
                    </a:moveTo>
                    <a:cubicBezTo>
                      <a:pt x="125" y="54"/>
                      <a:pt x="63" y="99"/>
                      <a:pt x="0" y="143"/>
                    </a:cubicBezTo>
                    <a:lnTo>
                      <a:pt x="27" y="170"/>
                    </a:lnTo>
                    <a:cubicBezTo>
                      <a:pt x="90" y="135"/>
                      <a:pt x="152" y="81"/>
                      <a:pt x="197" y="27"/>
                    </a:cubicBez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8"/>
              <p:cNvSpPr/>
              <p:nvPr/>
            </p:nvSpPr>
            <p:spPr>
              <a:xfrm>
                <a:off x="6729300" y="3975425"/>
                <a:ext cx="178000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1694" extrusionOk="0">
                    <a:moveTo>
                      <a:pt x="2291" y="41"/>
                    </a:moveTo>
                    <a:cubicBezTo>
                      <a:pt x="3785" y="41"/>
                      <a:pt x="5280" y="203"/>
                      <a:pt x="6503" y="507"/>
                    </a:cubicBezTo>
                    <a:cubicBezTo>
                      <a:pt x="6664" y="552"/>
                      <a:pt x="7057" y="668"/>
                      <a:pt x="7066" y="846"/>
                    </a:cubicBezTo>
                    <a:cubicBezTo>
                      <a:pt x="7074" y="954"/>
                      <a:pt x="6958" y="1087"/>
                      <a:pt x="6735" y="1212"/>
                    </a:cubicBezTo>
                    <a:cubicBezTo>
                      <a:pt x="6343" y="1435"/>
                      <a:pt x="6111" y="1507"/>
                      <a:pt x="5754" y="1578"/>
                    </a:cubicBezTo>
                    <a:cubicBezTo>
                      <a:pt x="5438" y="1634"/>
                      <a:pt x="5099" y="1658"/>
                      <a:pt x="4746" y="1658"/>
                    </a:cubicBezTo>
                    <a:cubicBezTo>
                      <a:pt x="3477" y="1658"/>
                      <a:pt x="2047" y="1344"/>
                      <a:pt x="999" y="1078"/>
                    </a:cubicBezTo>
                    <a:cubicBezTo>
                      <a:pt x="714" y="1007"/>
                      <a:pt x="339" y="864"/>
                      <a:pt x="134" y="615"/>
                    </a:cubicBezTo>
                    <a:cubicBezTo>
                      <a:pt x="71" y="552"/>
                      <a:pt x="45" y="418"/>
                      <a:pt x="89" y="347"/>
                    </a:cubicBezTo>
                    <a:cubicBezTo>
                      <a:pt x="116" y="293"/>
                      <a:pt x="178" y="267"/>
                      <a:pt x="205" y="258"/>
                    </a:cubicBezTo>
                    <a:cubicBezTo>
                      <a:pt x="616" y="142"/>
                      <a:pt x="990" y="79"/>
                      <a:pt x="1383" y="61"/>
                    </a:cubicBezTo>
                    <a:cubicBezTo>
                      <a:pt x="1684" y="48"/>
                      <a:pt x="1987" y="41"/>
                      <a:pt x="2291" y="41"/>
                    </a:cubicBezTo>
                    <a:close/>
                    <a:moveTo>
                      <a:pt x="2218" y="0"/>
                    </a:moveTo>
                    <a:cubicBezTo>
                      <a:pt x="1939" y="0"/>
                      <a:pt x="1660" y="6"/>
                      <a:pt x="1383" y="17"/>
                    </a:cubicBezTo>
                    <a:cubicBezTo>
                      <a:pt x="981" y="35"/>
                      <a:pt x="607" y="106"/>
                      <a:pt x="196" y="222"/>
                    </a:cubicBezTo>
                    <a:cubicBezTo>
                      <a:pt x="134" y="240"/>
                      <a:pt x="80" y="276"/>
                      <a:pt x="54" y="320"/>
                    </a:cubicBezTo>
                    <a:cubicBezTo>
                      <a:pt x="0" y="418"/>
                      <a:pt x="36" y="561"/>
                      <a:pt x="107" y="641"/>
                    </a:cubicBezTo>
                    <a:cubicBezTo>
                      <a:pt x="312" y="900"/>
                      <a:pt x="705" y="1043"/>
                      <a:pt x="990" y="1114"/>
                    </a:cubicBezTo>
                    <a:cubicBezTo>
                      <a:pt x="2043" y="1382"/>
                      <a:pt x="3461" y="1694"/>
                      <a:pt x="4737" y="1694"/>
                    </a:cubicBezTo>
                    <a:cubicBezTo>
                      <a:pt x="5094" y="1694"/>
                      <a:pt x="5442" y="1667"/>
                      <a:pt x="5763" y="1614"/>
                    </a:cubicBezTo>
                    <a:cubicBezTo>
                      <a:pt x="6111" y="1551"/>
                      <a:pt x="6361" y="1471"/>
                      <a:pt x="6753" y="1248"/>
                    </a:cubicBezTo>
                    <a:cubicBezTo>
                      <a:pt x="6887" y="1168"/>
                      <a:pt x="7119" y="1007"/>
                      <a:pt x="7101" y="838"/>
                    </a:cubicBezTo>
                    <a:cubicBezTo>
                      <a:pt x="7092" y="641"/>
                      <a:pt x="6727" y="525"/>
                      <a:pt x="6512" y="472"/>
                    </a:cubicBezTo>
                    <a:cubicBezTo>
                      <a:pt x="5261" y="163"/>
                      <a:pt x="3737" y="0"/>
                      <a:pt x="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8"/>
              <p:cNvSpPr/>
              <p:nvPr/>
            </p:nvSpPr>
            <p:spPr>
              <a:xfrm>
                <a:off x="6734200" y="3977850"/>
                <a:ext cx="221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545" extrusionOk="0">
                    <a:moveTo>
                      <a:pt x="866" y="0"/>
                    </a:moveTo>
                    <a:cubicBezTo>
                      <a:pt x="562" y="143"/>
                      <a:pt x="268" y="321"/>
                      <a:pt x="0" y="518"/>
                    </a:cubicBezTo>
                    <a:lnTo>
                      <a:pt x="18" y="544"/>
                    </a:lnTo>
                    <a:cubicBezTo>
                      <a:pt x="295" y="348"/>
                      <a:pt x="580" y="179"/>
                      <a:pt x="883" y="36"/>
                    </a:cubicBezTo>
                    <a:lnTo>
                      <a:pt x="8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8"/>
              <p:cNvSpPr/>
              <p:nvPr/>
            </p:nvSpPr>
            <p:spPr>
              <a:xfrm>
                <a:off x="6742675" y="3977400"/>
                <a:ext cx="3325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902" extrusionOk="0">
                    <a:moveTo>
                      <a:pt x="1312" y="0"/>
                    </a:moveTo>
                    <a:cubicBezTo>
                      <a:pt x="857" y="268"/>
                      <a:pt x="420" y="553"/>
                      <a:pt x="0" y="875"/>
                    </a:cubicBezTo>
                    <a:lnTo>
                      <a:pt x="27" y="901"/>
                    </a:lnTo>
                    <a:cubicBezTo>
                      <a:pt x="437" y="589"/>
                      <a:pt x="875" y="295"/>
                      <a:pt x="1330" y="36"/>
                    </a:cubicBez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8"/>
              <p:cNvSpPr/>
              <p:nvPr/>
            </p:nvSpPr>
            <p:spPr>
              <a:xfrm>
                <a:off x="6758500" y="3979625"/>
                <a:ext cx="34375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911" extrusionOk="0">
                    <a:moveTo>
                      <a:pt x="1357" y="0"/>
                    </a:moveTo>
                    <a:cubicBezTo>
                      <a:pt x="911" y="295"/>
                      <a:pt x="456" y="589"/>
                      <a:pt x="1" y="875"/>
                    </a:cubicBezTo>
                    <a:lnTo>
                      <a:pt x="19" y="910"/>
                    </a:lnTo>
                    <a:cubicBezTo>
                      <a:pt x="474" y="616"/>
                      <a:pt x="928" y="322"/>
                      <a:pt x="1375" y="27"/>
                    </a:cubicBez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8"/>
              <p:cNvSpPr/>
              <p:nvPr/>
            </p:nvSpPr>
            <p:spPr>
              <a:xfrm>
                <a:off x="6773225" y="3976725"/>
                <a:ext cx="475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107" extrusionOk="0">
                    <a:moveTo>
                      <a:pt x="1883" y="1"/>
                    </a:moveTo>
                    <a:cubicBezTo>
                      <a:pt x="1214" y="268"/>
                      <a:pt x="580" y="634"/>
                      <a:pt x="0" y="1080"/>
                    </a:cubicBezTo>
                    <a:lnTo>
                      <a:pt x="27" y="1107"/>
                    </a:lnTo>
                    <a:cubicBezTo>
                      <a:pt x="598" y="661"/>
                      <a:pt x="1232" y="304"/>
                      <a:pt x="1901" y="36"/>
                    </a:cubicBez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8"/>
              <p:cNvSpPr/>
              <p:nvPr/>
            </p:nvSpPr>
            <p:spPr>
              <a:xfrm>
                <a:off x="6788175" y="3980300"/>
                <a:ext cx="4507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160" extrusionOk="0">
                    <a:moveTo>
                      <a:pt x="1784" y="0"/>
                    </a:moveTo>
                    <a:cubicBezTo>
                      <a:pt x="1169" y="330"/>
                      <a:pt x="562" y="705"/>
                      <a:pt x="0" y="1124"/>
                    </a:cubicBezTo>
                    <a:lnTo>
                      <a:pt x="18" y="1160"/>
                    </a:lnTo>
                    <a:cubicBezTo>
                      <a:pt x="580" y="741"/>
                      <a:pt x="1187" y="366"/>
                      <a:pt x="1802" y="36"/>
                    </a:cubicBezTo>
                    <a:lnTo>
                      <a:pt x="17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8"/>
              <p:cNvSpPr/>
              <p:nvPr/>
            </p:nvSpPr>
            <p:spPr>
              <a:xfrm>
                <a:off x="6802875" y="3981400"/>
                <a:ext cx="51325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1331" extrusionOk="0">
                    <a:moveTo>
                      <a:pt x="2035" y="1"/>
                    </a:moveTo>
                    <a:cubicBezTo>
                      <a:pt x="1339" y="411"/>
                      <a:pt x="661" y="848"/>
                      <a:pt x="1" y="1294"/>
                    </a:cubicBezTo>
                    <a:lnTo>
                      <a:pt x="19" y="1330"/>
                    </a:lnTo>
                    <a:cubicBezTo>
                      <a:pt x="679" y="875"/>
                      <a:pt x="1366" y="438"/>
                      <a:pt x="2053" y="28"/>
                    </a:cubicBez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8"/>
              <p:cNvSpPr/>
              <p:nvPr/>
            </p:nvSpPr>
            <p:spPr>
              <a:xfrm>
                <a:off x="6820050" y="3984525"/>
                <a:ext cx="49775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277" extrusionOk="0">
                    <a:moveTo>
                      <a:pt x="1972" y="1"/>
                    </a:moveTo>
                    <a:cubicBezTo>
                      <a:pt x="1303" y="402"/>
                      <a:pt x="643" y="821"/>
                      <a:pt x="1" y="1250"/>
                    </a:cubicBezTo>
                    <a:lnTo>
                      <a:pt x="19" y="1276"/>
                    </a:lnTo>
                    <a:cubicBezTo>
                      <a:pt x="661" y="848"/>
                      <a:pt x="1330" y="429"/>
                      <a:pt x="1990" y="36"/>
                    </a:cubicBezTo>
                    <a:lnTo>
                      <a:pt x="19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8"/>
              <p:cNvSpPr/>
              <p:nvPr/>
            </p:nvSpPr>
            <p:spPr>
              <a:xfrm>
                <a:off x="6840575" y="3988550"/>
                <a:ext cx="4462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134" extrusionOk="0">
                    <a:moveTo>
                      <a:pt x="1758" y="0"/>
                    </a:moveTo>
                    <a:cubicBezTo>
                      <a:pt x="1187" y="384"/>
                      <a:pt x="598" y="759"/>
                      <a:pt x="1" y="1098"/>
                    </a:cubicBezTo>
                    <a:lnTo>
                      <a:pt x="18" y="1133"/>
                    </a:lnTo>
                    <a:cubicBezTo>
                      <a:pt x="616" y="785"/>
                      <a:pt x="1205" y="420"/>
                      <a:pt x="1785" y="27"/>
                    </a:cubicBezTo>
                    <a:lnTo>
                      <a:pt x="17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8"/>
              <p:cNvSpPr/>
              <p:nvPr/>
            </p:nvSpPr>
            <p:spPr>
              <a:xfrm>
                <a:off x="6860875" y="3996125"/>
                <a:ext cx="34375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884" extrusionOk="0">
                    <a:moveTo>
                      <a:pt x="1356" y="1"/>
                    </a:moveTo>
                    <a:cubicBezTo>
                      <a:pt x="893" y="259"/>
                      <a:pt x="429" y="545"/>
                      <a:pt x="0" y="848"/>
                    </a:cubicBezTo>
                    <a:lnTo>
                      <a:pt x="18" y="884"/>
                    </a:lnTo>
                    <a:cubicBezTo>
                      <a:pt x="455" y="581"/>
                      <a:pt x="910" y="295"/>
                      <a:pt x="1374" y="36"/>
                    </a:cubicBezTo>
                    <a:lnTo>
                      <a:pt x="13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8"/>
              <p:cNvSpPr/>
              <p:nvPr/>
            </p:nvSpPr>
            <p:spPr>
              <a:xfrm>
                <a:off x="6634050" y="4180350"/>
                <a:ext cx="382300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5292" h="10050" extrusionOk="0">
                    <a:moveTo>
                      <a:pt x="488" y="0"/>
                    </a:moveTo>
                    <a:cubicBezTo>
                      <a:pt x="444" y="0"/>
                      <a:pt x="400" y="33"/>
                      <a:pt x="393" y="81"/>
                    </a:cubicBezTo>
                    <a:cubicBezTo>
                      <a:pt x="126" y="2570"/>
                      <a:pt x="1" y="5076"/>
                      <a:pt x="19" y="7574"/>
                    </a:cubicBezTo>
                    <a:cubicBezTo>
                      <a:pt x="19" y="7699"/>
                      <a:pt x="81" y="7806"/>
                      <a:pt x="188" y="7869"/>
                    </a:cubicBezTo>
                    <a:cubicBezTo>
                      <a:pt x="1740" y="8734"/>
                      <a:pt x="3507" y="9198"/>
                      <a:pt x="5255" y="9492"/>
                    </a:cubicBezTo>
                    <a:cubicBezTo>
                      <a:pt x="7123" y="9811"/>
                      <a:pt x="9050" y="10049"/>
                      <a:pt x="10957" y="10049"/>
                    </a:cubicBezTo>
                    <a:cubicBezTo>
                      <a:pt x="11828" y="10049"/>
                      <a:pt x="12696" y="10000"/>
                      <a:pt x="13552" y="9885"/>
                    </a:cubicBezTo>
                    <a:cubicBezTo>
                      <a:pt x="13605" y="9876"/>
                      <a:pt x="13650" y="9840"/>
                      <a:pt x="13668" y="9787"/>
                    </a:cubicBezTo>
                    <a:cubicBezTo>
                      <a:pt x="13980" y="8716"/>
                      <a:pt x="14462" y="6664"/>
                      <a:pt x="14801" y="5103"/>
                    </a:cubicBezTo>
                    <a:cubicBezTo>
                      <a:pt x="14908" y="4621"/>
                      <a:pt x="15015" y="4140"/>
                      <a:pt x="15113" y="3649"/>
                    </a:cubicBezTo>
                    <a:cubicBezTo>
                      <a:pt x="15202" y="3176"/>
                      <a:pt x="15291" y="2695"/>
                      <a:pt x="15291" y="2213"/>
                    </a:cubicBezTo>
                    <a:cubicBezTo>
                      <a:pt x="15291" y="2175"/>
                      <a:pt x="15240" y="2098"/>
                      <a:pt x="15208" y="2098"/>
                    </a:cubicBezTo>
                    <a:cubicBezTo>
                      <a:pt x="15202" y="2098"/>
                      <a:pt x="15197" y="2100"/>
                      <a:pt x="15193" y="2106"/>
                    </a:cubicBezTo>
                    <a:cubicBezTo>
                      <a:pt x="14013" y="2315"/>
                      <a:pt x="12813" y="2410"/>
                      <a:pt x="11606" y="2410"/>
                    </a:cubicBezTo>
                    <a:cubicBezTo>
                      <a:pt x="10442" y="2410"/>
                      <a:pt x="9270" y="2321"/>
                      <a:pt x="8101" y="2159"/>
                    </a:cubicBezTo>
                    <a:cubicBezTo>
                      <a:pt x="6950" y="1999"/>
                      <a:pt x="5808" y="1776"/>
                      <a:pt x="4675" y="1481"/>
                    </a:cubicBezTo>
                    <a:cubicBezTo>
                      <a:pt x="4176" y="1356"/>
                      <a:pt x="3685" y="1231"/>
                      <a:pt x="3194" y="1071"/>
                    </a:cubicBezTo>
                    <a:cubicBezTo>
                      <a:pt x="2285" y="777"/>
                      <a:pt x="1375" y="464"/>
                      <a:pt x="527" y="9"/>
                    </a:cubicBezTo>
                    <a:cubicBezTo>
                      <a:pt x="515" y="3"/>
                      <a:pt x="502" y="0"/>
                      <a:pt x="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8"/>
              <p:cNvSpPr/>
              <p:nvPr/>
            </p:nvSpPr>
            <p:spPr>
              <a:xfrm>
                <a:off x="6631825" y="4178575"/>
                <a:ext cx="386300" cy="255500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0220" extrusionOk="0">
                    <a:moveTo>
                      <a:pt x="15327" y="2212"/>
                    </a:moveTo>
                    <a:lnTo>
                      <a:pt x="15327" y="2212"/>
                    </a:lnTo>
                    <a:cubicBezTo>
                      <a:pt x="15327" y="2219"/>
                      <a:pt x="15318" y="2225"/>
                      <a:pt x="15306" y="2228"/>
                    </a:cubicBezTo>
                    <a:lnTo>
                      <a:pt x="15306" y="2228"/>
                    </a:lnTo>
                    <a:lnTo>
                      <a:pt x="15327" y="2212"/>
                    </a:lnTo>
                    <a:close/>
                    <a:moveTo>
                      <a:pt x="563" y="0"/>
                    </a:moveTo>
                    <a:cubicBezTo>
                      <a:pt x="518" y="0"/>
                      <a:pt x="482" y="27"/>
                      <a:pt x="456" y="54"/>
                    </a:cubicBezTo>
                    <a:cubicBezTo>
                      <a:pt x="438" y="71"/>
                      <a:pt x="429" y="89"/>
                      <a:pt x="420" y="116"/>
                    </a:cubicBezTo>
                    <a:cubicBezTo>
                      <a:pt x="420" y="125"/>
                      <a:pt x="420" y="134"/>
                      <a:pt x="411" y="143"/>
                    </a:cubicBezTo>
                    <a:lnTo>
                      <a:pt x="411" y="161"/>
                    </a:lnTo>
                    <a:lnTo>
                      <a:pt x="393" y="312"/>
                    </a:lnTo>
                    <a:cubicBezTo>
                      <a:pt x="348" y="696"/>
                      <a:pt x="313" y="1088"/>
                      <a:pt x="277" y="1481"/>
                    </a:cubicBezTo>
                    <a:cubicBezTo>
                      <a:pt x="134" y="3051"/>
                      <a:pt x="36" y="4621"/>
                      <a:pt x="9" y="6200"/>
                    </a:cubicBezTo>
                    <a:cubicBezTo>
                      <a:pt x="9" y="6593"/>
                      <a:pt x="1" y="6985"/>
                      <a:pt x="9" y="7378"/>
                    </a:cubicBezTo>
                    <a:lnTo>
                      <a:pt x="9" y="7681"/>
                    </a:lnTo>
                    <a:cubicBezTo>
                      <a:pt x="18" y="7806"/>
                      <a:pt x="81" y="7931"/>
                      <a:pt x="188" y="8002"/>
                    </a:cubicBezTo>
                    <a:cubicBezTo>
                      <a:pt x="206" y="8011"/>
                      <a:pt x="215" y="8020"/>
                      <a:pt x="232" y="8029"/>
                    </a:cubicBezTo>
                    <a:lnTo>
                      <a:pt x="259" y="8047"/>
                    </a:lnTo>
                    <a:lnTo>
                      <a:pt x="331" y="8082"/>
                    </a:lnTo>
                    <a:lnTo>
                      <a:pt x="456" y="8154"/>
                    </a:lnTo>
                    <a:cubicBezTo>
                      <a:pt x="545" y="8198"/>
                      <a:pt x="634" y="8243"/>
                      <a:pt x="723" y="8288"/>
                    </a:cubicBezTo>
                    <a:cubicBezTo>
                      <a:pt x="1437" y="8636"/>
                      <a:pt x="2177" y="8912"/>
                      <a:pt x="2936" y="9135"/>
                    </a:cubicBezTo>
                    <a:cubicBezTo>
                      <a:pt x="3703" y="9349"/>
                      <a:pt x="4470" y="9519"/>
                      <a:pt x="5246" y="9661"/>
                    </a:cubicBezTo>
                    <a:cubicBezTo>
                      <a:pt x="6022" y="9795"/>
                      <a:pt x="6807" y="9911"/>
                      <a:pt x="7583" y="10000"/>
                    </a:cubicBezTo>
                    <a:cubicBezTo>
                      <a:pt x="8713" y="10135"/>
                      <a:pt x="9847" y="10219"/>
                      <a:pt x="10982" y="10219"/>
                    </a:cubicBezTo>
                    <a:cubicBezTo>
                      <a:pt x="11425" y="10219"/>
                      <a:pt x="11868" y="10206"/>
                      <a:pt x="12312" y="10179"/>
                    </a:cubicBezTo>
                    <a:cubicBezTo>
                      <a:pt x="12508" y="10170"/>
                      <a:pt x="12704" y="10152"/>
                      <a:pt x="12900" y="10134"/>
                    </a:cubicBezTo>
                    <a:cubicBezTo>
                      <a:pt x="13097" y="10116"/>
                      <a:pt x="13293" y="10099"/>
                      <a:pt x="13489" y="10072"/>
                    </a:cubicBezTo>
                    <a:lnTo>
                      <a:pt x="13641" y="10054"/>
                    </a:lnTo>
                    <a:lnTo>
                      <a:pt x="13659" y="10054"/>
                    </a:lnTo>
                    <a:cubicBezTo>
                      <a:pt x="13668" y="10054"/>
                      <a:pt x="13677" y="10054"/>
                      <a:pt x="13685" y="10045"/>
                    </a:cubicBezTo>
                    <a:cubicBezTo>
                      <a:pt x="13703" y="10045"/>
                      <a:pt x="13730" y="10036"/>
                      <a:pt x="13748" y="10018"/>
                    </a:cubicBezTo>
                    <a:cubicBezTo>
                      <a:pt x="13784" y="10000"/>
                      <a:pt x="13810" y="9965"/>
                      <a:pt x="13837" y="9929"/>
                    </a:cubicBezTo>
                    <a:cubicBezTo>
                      <a:pt x="13855" y="9884"/>
                      <a:pt x="13855" y="9867"/>
                      <a:pt x="13864" y="9840"/>
                    </a:cubicBezTo>
                    <a:lnTo>
                      <a:pt x="13882" y="9769"/>
                    </a:lnTo>
                    <a:lnTo>
                      <a:pt x="13926" y="9626"/>
                    </a:lnTo>
                    <a:lnTo>
                      <a:pt x="14078" y="9055"/>
                    </a:lnTo>
                    <a:cubicBezTo>
                      <a:pt x="14274" y="8297"/>
                      <a:pt x="14453" y="7529"/>
                      <a:pt x="14631" y="6762"/>
                    </a:cubicBezTo>
                    <a:cubicBezTo>
                      <a:pt x="14801" y="5995"/>
                      <a:pt x="14970" y="5228"/>
                      <a:pt x="15122" y="4452"/>
                    </a:cubicBezTo>
                    <a:cubicBezTo>
                      <a:pt x="15202" y="4068"/>
                      <a:pt x="15282" y="3684"/>
                      <a:pt x="15354" y="3301"/>
                    </a:cubicBezTo>
                    <a:cubicBezTo>
                      <a:pt x="15380" y="3105"/>
                      <a:pt x="15416" y="2908"/>
                      <a:pt x="15425" y="2703"/>
                    </a:cubicBezTo>
                    <a:cubicBezTo>
                      <a:pt x="15434" y="2605"/>
                      <a:pt x="15443" y="2507"/>
                      <a:pt x="15443" y="2409"/>
                    </a:cubicBezTo>
                    <a:lnTo>
                      <a:pt x="15443" y="2337"/>
                    </a:lnTo>
                    <a:cubicBezTo>
                      <a:pt x="15443" y="2302"/>
                      <a:pt x="15452" y="2293"/>
                      <a:pt x="15434" y="2239"/>
                    </a:cubicBezTo>
                    <a:cubicBezTo>
                      <a:pt x="15425" y="2204"/>
                      <a:pt x="15407" y="2177"/>
                      <a:pt x="15389" y="2150"/>
                    </a:cubicBezTo>
                    <a:cubicBezTo>
                      <a:pt x="15372" y="2141"/>
                      <a:pt x="15363" y="2132"/>
                      <a:pt x="15345" y="2114"/>
                    </a:cubicBezTo>
                    <a:cubicBezTo>
                      <a:pt x="15327" y="2114"/>
                      <a:pt x="15318" y="2105"/>
                      <a:pt x="15291" y="2105"/>
                    </a:cubicBezTo>
                    <a:cubicBezTo>
                      <a:pt x="15278" y="2105"/>
                      <a:pt x="15265" y="2110"/>
                      <a:pt x="15254" y="2116"/>
                    </a:cubicBezTo>
                    <a:lnTo>
                      <a:pt x="15254" y="2116"/>
                    </a:lnTo>
                    <a:cubicBezTo>
                      <a:pt x="14097" y="2329"/>
                      <a:pt x="12915" y="2436"/>
                      <a:pt x="11741" y="2453"/>
                    </a:cubicBezTo>
                    <a:cubicBezTo>
                      <a:pt x="11681" y="2454"/>
                      <a:pt x="11621" y="2454"/>
                      <a:pt x="11562" y="2454"/>
                    </a:cubicBezTo>
                    <a:cubicBezTo>
                      <a:pt x="10435" y="2454"/>
                      <a:pt x="9308" y="2374"/>
                      <a:pt x="8190" y="2230"/>
                    </a:cubicBezTo>
                    <a:lnTo>
                      <a:pt x="8190" y="2230"/>
                    </a:lnTo>
                    <a:cubicBezTo>
                      <a:pt x="9368" y="2409"/>
                      <a:pt x="10554" y="2507"/>
                      <a:pt x="11741" y="2516"/>
                    </a:cubicBezTo>
                    <a:cubicBezTo>
                      <a:pt x="11799" y="2516"/>
                      <a:pt x="11858" y="2516"/>
                      <a:pt x="11917" y="2516"/>
                    </a:cubicBezTo>
                    <a:cubicBezTo>
                      <a:pt x="13045" y="2516"/>
                      <a:pt x="14172" y="2434"/>
                      <a:pt x="15291" y="2239"/>
                    </a:cubicBezTo>
                    <a:cubicBezTo>
                      <a:pt x="15300" y="2248"/>
                      <a:pt x="15309" y="2266"/>
                      <a:pt x="15318" y="2284"/>
                    </a:cubicBezTo>
                    <a:cubicBezTo>
                      <a:pt x="15318" y="2290"/>
                      <a:pt x="15318" y="2315"/>
                      <a:pt x="15318" y="2328"/>
                    </a:cubicBezTo>
                    <a:lnTo>
                      <a:pt x="15318" y="2409"/>
                    </a:lnTo>
                    <a:cubicBezTo>
                      <a:pt x="15309" y="2498"/>
                      <a:pt x="15309" y="2596"/>
                      <a:pt x="15300" y="2694"/>
                    </a:cubicBezTo>
                    <a:cubicBezTo>
                      <a:pt x="15282" y="2890"/>
                      <a:pt x="15247" y="3078"/>
                      <a:pt x="15211" y="3274"/>
                    </a:cubicBezTo>
                    <a:cubicBezTo>
                      <a:pt x="15148" y="3658"/>
                      <a:pt x="15059" y="4041"/>
                      <a:pt x="14970" y="4425"/>
                    </a:cubicBezTo>
                    <a:cubicBezTo>
                      <a:pt x="14809" y="5192"/>
                      <a:pt x="14640" y="5959"/>
                      <a:pt x="14453" y="6726"/>
                    </a:cubicBezTo>
                    <a:cubicBezTo>
                      <a:pt x="14274" y="7485"/>
                      <a:pt x="14087" y="8252"/>
                      <a:pt x="13891" y="9010"/>
                    </a:cubicBezTo>
                    <a:lnTo>
                      <a:pt x="13730" y="9572"/>
                    </a:lnTo>
                    <a:lnTo>
                      <a:pt x="13659" y="9840"/>
                    </a:lnTo>
                    <a:cubicBezTo>
                      <a:pt x="13659" y="9849"/>
                      <a:pt x="13650" y="9849"/>
                      <a:pt x="13650" y="9849"/>
                    </a:cubicBezTo>
                    <a:cubicBezTo>
                      <a:pt x="13641" y="9858"/>
                      <a:pt x="13641" y="9858"/>
                      <a:pt x="13641" y="9858"/>
                    </a:cubicBezTo>
                    <a:lnTo>
                      <a:pt x="13614" y="9858"/>
                    </a:lnTo>
                    <a:lnTo>
                      <a:pt x="13471" y="9876"/>
                    </a:lnTo>
                    <a:cubicBezTo>
                      <a:pt x="13275" y="9902"/>
                      <a:pt x="13079" y="9920"/>
                      <a:pt x="12883" y="9938"/>
                    </a:cubicBezTo>
                    <a:cubicBezTo>
                      <a:pt x="12686" y="9956"/>
                      <a:pt x="12499" y="9974"/>
                      <a:pt x="12303" y="9983"/>
                    </a:cubicBezTo>
                    <a:cubicBezTo>
                      <a:pt x="11904" y="10005"/>
                      <a:pt x="11505" y="10016"/>
                      <a:pt x="11106" y="10016"/>
                    </a:cubicBezTo>
                    <a:cubicBezTo>
                      <a:pt x="9941" y="10016"/>
                      <a:pt x="8773" y="9926"/>
                      <a:pt x="7610" y="9786"/>
                    </a:cubicBezTo>
                    <a:cubicBezTo>
                      <a:pt x="6834" y="9688"/>
                      <a:pt x="6058" y="9572"/>
                      <a:pt x="5282" y="9438"/>
                    </a:cubicBezTo>
                    <a:cubicBezTo>
                      <a:pt x="4515" y="9314"/>
                      <a:pt x="3747" y="9144"/>
                      <a:pt x="2998" y="8930"/>
                    </a:cubicBezTo>
                    <a:cubicBezTo>
                      <a:pt x="2249" y="8716"/>
                      <a:pt x="1508" y="8448"/>
                      <a:pt x="812" y="8100"/>
                    </a:cubicBezTo>
                    <a:cubicBezTo>
                      <a:pt x="723" y="8056"/>
                      <a:pt x="634" y="8020"/>
                      <a:pt x="554" y="7975"/>
                    </a:cubicBezTo>
                    <a:lnTo>
                      <a:pt x="420" y="7904"/>
                    </a:lnTo>
                    <a:lnTo>
                      <a:pt x="357" y="7868"/>
                    </a:lnTo>
                    <a:lnTo>
                      <a:pt x="331" y="7851"/>
                    </a:lnTo>
                    <a:cubicBezTo>
                      <a:pt x="322" y="7851"/>
                      <a:pt x="313" y="7842"/>
                      <a:pt x="304" y="7842"/>
                    </a:cubicBezTo>
                    <a:cubicBezTo>
                      <a:pt x="250" y="7797"/>
                      <a:pt x="215" y="7735"/>
                      <a:pt x="206" y="7663"/>
                    </a:cubicBezTo>
                    <a:lnTo>
                      <a:pt x="206" y="7378"/>
                    </a:lnTo>
                    <a:cubicBezTo>
                      <a:pt x="197" y="6985"/>
                      <a:pt x="206" y="6593"/>
                      <a:pt x="206" y="6200"/>
                    </a:cubicBezTo>
                    <a:cubicBezTo>
                      <a:pt x="232" y="4630"/>
                      <a:pt x="295" y="3060"/>
                      <a:pt x="429" y="1499"/>
                    </a:cubicBezTo>
                    <a:cubicBezTo>
                      <a:pt x="456" y="1106"/>
                      <a:pt x="491" y="714"/>
                      <a:pt x="536" y="321"/>
                    </a:cubicBezTo>
                    <a:lnTo>
                      <a:pt x="545" y="178"/>
                    </a:lnTo>
                    <a:lnTo>
                      <a:pt x="554" y="161"/>
                    </a:lnTo>
                    <a:cubicBezTo>
                      <a:pt x="554" y="152"/>
                      <a:pt x="554" y="152"/>
                      <a:pt x="554" y="152"/>
                    </a:cubicBezTo>
                    <a:cubicBezTo>
                      <a:pt x="554" y="152"/>
                      <a:pt x="554" y="143"/>
                      <a:pt x="554" y="143"/>
                    </a:cubicBezTo>
                    <a:cubicBezTo>
                      <a:pt x="563" y="143"/>
                      <a:pt x="563" y="134"/>
                      <a:pt x="571" y="134"/>
                    </a:cubicBezTo>
                    <a:cubicBezTo>
                      <a:pt x="571" y="133"/>
                      <a:pt x="572" y="133"/>
                      <a:pt x="573" y="133"/>
                    </a:cubicBezTo>
                    <a:cubicBezTo>
                      <a:pt x="582" y="133"/>
                      <a:pt x="637" y="171"/>
                      <a:pt x="670" y="187"/>
                    </a:cubicBezTo>
                    <a:lnTo>
                      <a:pt x="803" y="250"/>
                    </a:lnTo>
                    <a:cubicBezTo>
                      <a:pt x="982" y="339"/>
                      <a:pt x="1160" y="428"/>
                      <a:pt x="1339" y="500"/>
                    </a:cubicBezTo>
                    <a:cubicBezTo>
                      <a:pt x="2070" y="812"/>
                      <a:pt x="2820" y="1062"/>
                      <a:pt x="3578" y="1276"/>
                    </a:cubicBezTo>
                    <a:cubicBezTo>
                      <a:pt x="5086" y="1713"/>
                      <a:pt x="6629" y="2025"/>
                      <a:pt x="8190" y="2230"/>
                    </a:cubicBezTo>
                    <a:cubicBezTo>
                      <a:pt x="6638" y="1998"/>
                      <a:pt x="5103" y="1650"/>
                      <a:pt x="3605" y="1187"/>
                    </a:cubicBezTo>
                    <a:cubicBezTo>
                      <a:pt x="3221" y="1079"/>
                      <a:pt x="2855" y="946"/>
                      <a:pt x="2481" y="821"/>
                    </a:cubicBezTo>
                    <a:cubicBezTo>
                      <a:pt x="2115" y="687"/>
                      <a:pt x="1749" y="544"/>
                      <a:pt x="1392" y="384"/>
                    </a:cubicBezTo>
                    <a:cubicBezTo>
                      <a:pt x="1214" y="312"/>
                      <a:pt x="1035" y="223"/>
                      <a:pt x="866" y="134"/>
                    </a:cubicBezTo>
                    <a:lnTo>
                      <a:pt x="732" y="62"/>
                    </a:lnTo>
                    <a:lnTo>
                      <a:pt x="670" y="36"/>
                    </a:lnTo>
                    <a:cubicBezTo>
                      <a:pt x="652" y="27"/>
                      <a:pt x="607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8"/>
              <p:cNvSpPr/>
              <p:nvPr/>
            </p:nvSpPr>
            <p:spPr>
              <a:xfrm>
                <a:off x="6651450" y="4189725"/>
                <a:ext cx="13175" cy="1913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7655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29" y="633"/>
                      <a:pt x="349" y="1267"/>
                      <a:pt x="286" y="1900"/>
                    </a:cubicBezTo>
                    <a:cubicBezTo>
                      <a:pt x="215" y="2543"/>
                      <a:pt x="170" y="3176"/>
                      <a:pt x="117" y="3818"/>
                    </a:cubicBezTo>
                    <a:cubicBezTo>
                      <a:pt x="81" y="4452"/>
                      <a:pt x="45" y="5094"/>
                      <a:pt x="27" y="5736"/>
                    </a:cubicBezTo>
                    <a:cubicBezTo>
                      <a:pt x="1" y="6379"/>
                      <a:pt x="1" y="7012"/>
                      <a:pt x="1" y="7654"/>
                    </a:cubicBezTo>
                    <a:cubicBezTo>
                      <a:pt x="27" y="7012"/>
                      <a:pt x="54" y="6379"/>
                      <a:pt x="81" y="5736"/>
                    </a:cubicBezTo>
                    <a:cubicBezTo>
                      <a:pt x="117" y="5094"/>
                      <a:pt x="152" y="4461"/>
                      <a:pt x="197" y="3818"/>
                    </a:cubicBezTo>
                    <a:cubicBezTo>
                      <a:pt x="233" y="3185"/>
                      <a:pt x="286" y="2543"/>
                      <a:pt x="340" y="1909"/>
                    </a:cubicBezTo>
                    <a:cubicBezTo>
                      <a:pt x="402" y="1267"/>
                      <a:pt x="456" y="633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8"/>
              <p:cNvSpPr/>
              <p:nvPr/>
            </p:nvSpPr>
            <p:spPr>
              <a:xfrm>
                <a:off x="6671750" y="4201100"/>
                <a:ext cx="1562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625" h="7521" extrusionOk="0">
                    <a:moveTo>
                      <a:pt x="625" y="0"/>
                    </a:moveTo>
                    <a:lnTo>
                      <a:pt x="625" y="0"/>
                    </a:lnTo>
                    <a:cubicBezTo>
                      <a:pt x="545" y="625"/>
                      <a:pt x="464" y="1249"/>
                      <a:pt x="402" y="1873"/>
                    </a:cubicBezTo>
                    <a:cubicBezTo>
                      <a:pt x="330" y="2498"/>
                      <a:pt x="277" y="3131"/>
                      <a:pt x="223" y="3756"/>
                    </a:cubicBezTo>
                    <a:cubicBezTo>
                      <a:pt x="170" y="4380"/>
                      <a:pt x="125" y="5005"/>
                      <a:pt x="90" y="5638"/>
                    </a:cubicBezTo>
                    <a:cubicBezTo>
                      <a:pt x="45" y="6263"/>
                      <a:pt x="18" y="6896"/>
                      <a:pt x="0" y="7520"/>
                    </a:cubicBezTo>
                    <a:lnTo>
                      <a:pt x="143" y="5638"/>
                    </a:lnTo>
                    <a:lnTo>
                      <a:pt x="295" y="3756"/>
                    </a:lnTo>
                    <a:lnTo>
                      <a:pt x="455" y="1882"/>
                    </a:lnTo>
                    <a:lnTo>
                      <a:pt x="6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8"/>
              <p:cNvSpPr/>
              <p:nvPr/>
            </p:nvSpPr>
            <p:spPr>
              <a:xfrm>
                <a:off x="6690250" y="4211125"/>
                <a:ext cx="203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432" extrusionOk="0">
                    <a:moveTo>
                      <a:pt x="813" y="0"/>
                    </a:moveTo>
                    <a:cubicBezTo>
                      <a:pt x="706" y="616"/>
                      <a:pt x="616" y="1232"/>
                      <a:pt x="527" y="1847"/>
                    </a:cubicBezTo>
                    <a:cubicBezTo>
                      <a:pt x="447" y="2463"/>
                      <a:pt x="367" y="3087"/>
                      <a:pt x="304" y="3703"/>
                    </a:cubicBezTo>
                    <a:cubicBezTo>
                      <a:pt x="233" y="4327"/>
                      <a:pt x="170" y="4943"/>
                      <a:pt x="126" y="5567"/>
                    </a:cubicBezTo>
                    <a:cubicBezTo>
                      <a:pt x="72" y="6183"/>
                      <a:pt x="37" y="6807"/>
                      <a:pt x="1" y="7432"/>
                    </a:cubicBezTo>
                    <a:lnTo>
                      <a:pt x="179" y="5567"/>
                    </a:lnTo>
                    <a:cubicBezTo>
                      <a:pt x="242" y="4952"/>
                      <a:pt x="304" y="4327"/>
                      <a:pt x="376" y="3712"/>
                    </a:cubicBezTo>
                    <a:cubicBezTo>
                      <a:pt x="438" y="3096"/>
                      <a:pt x="509" y="2472"/>
                      <a:pt x="581" y="1856"/>
                    </a:cubicBezTo>
                    <a:lnTo>
                      <a:pt x="8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8"/>
              <p:cNvSpPr/>
              <p:nvPr/>
            </p:nvSpPr>
            <p:spPr>
              <a:xfrm>
                <a:off x="6712125" y="4217825"/>
                <a:ext cx="22100" cy="1831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325" extrusionOk="0">
                    <a:moveTo>
                      <a:pt x="883" y="0"/>
                    </a:moveTo>
                    <a:lnTo>
                      <a:pt x="625" y="1829"/>
                    </a:lnTo>
                    <a:lnTo>
                      <a:pt x="384" y="3658"/>
                    </a:lnTo>
                    <a:cubicBezTo>
                      <a:pt x="312" y="4264"/>
                      <a:pt x="232" y="4871"/>
                      <a:pt x="170" y="5487"/>
                    </a:cubicBezTo>
                    <a:cubicBezTo>
                      <a:pt x="107" y="6102"/>
                      <a:pt x="45" y="6709"/>
                      <a:pt x="0" y="7324"/>
                    </a:cubicBezTo>
                    <a:lnTo>
                      <a:pt x="223" y="5495"/>
                    </a:lnTo>
                    <a:lnTo>
                      <a:pt x="455" y="3667"/>
                    </a:lnTo>
                    <a:lnTo>
                      <a:pt x="687" y="1829"/>
                    </a:lnTo>
                    <a:cubicBezTo>
                      <a:pt x="758" y="1222"/>
                      <a:pt x="821" y="607"/>
                      <a:pt x="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8"/>
              <p:cNvSpPr/>
              <p:nvPr/>
            </p:nvSpPr>
            <p:spPr>
              <a:xfrm>
                <a:off x="6736200" y="4223400"/>
                <a:ext cx="2255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352" extrusionOk="0">
                    <a:moveTo>
                      <a:pt x="902" y="0"/>
                    </a:moveTo>
                    <a:cubicBezTo>
                      <a:pt x="795" y="607"/>
                      <a:pt x="696" y="1213"/>
                      <a:pt x="607" y="1829"/>
                    </a:cubicBezTo>
                    <a:cubicBezTo>
                      <a:pt x="518" y="2436"/>
                      <a:pt x="438" y="3051"/>
                      <a:pt x="366" y="3667"/>
                    </a:cubicBezTo>
                    <a:cubicBezTo>
                      <a:pt x="295" y="4282"/>
                      <a:pt x="233" y="4889"/>
                      <a:pt x="170" y="5504"/>
                    </a:cubicBezTo>
                    <a:cubicBezTo>
                      <a:pt x="108" y="6120"/>
                      <a:pt x="54" y="6735"/>
                      <a:pt x="1" y="7351"/>
                    </a:cubicBezTo>
                    <a:cubicBezTo>
                      <a:pt x="81" y="6735"/>
                      <a:pt x="152" y="6129"/>
                      <a:pt x="224" y="5513"/>
                    </a:cubicBezTo>
                    <a:lnTo>
                      <a:pt x="438" y="3676"/>
                    </a:lnTo>
                    <a:cubicBezTo>
                      <a:pt x="509" y="3060"/>
                      <a:pt x="589" y="2444"/>
                      <a:pt x="661" y="1838"/>
                    </a:cubicBezTo>
                    <a:cubicBezTo>
                      <a:pt x="741" y="1222"/>
                      <a:pt x="821" y="616"/>
                      <a:pt x="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8"/>
              <p:cNvSpPr/>
              <p:nvPr/>
            </p:nvSpPr>
            <p:spPr>
              <a:xfrm>
                <a:off x="6804225" y="4237675"/>
                <a:ext cx="23900" cy="18245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298" extrusionOk="0">
                    <a:moveTo>
                      <a:pt x="955" y="0"/>
                    </a:moveTo>
                    <a:cubicBezTo>
                      <a:pt x="866" y="607"/>
                      <a:pt x="786" y="1213"/>
                      <a:pt x="705" y="1820"/>
                    </a:cubicBezTo>
                    <a:lnTo>
                      <a:pt x="482" y="3649"/>
                    </a:lnTo>
                    <a:cubicBezTo>
                      <a:pt x="411" y="4255"/>
                      <a:pt x="331" y="4871"/>
                      <a:pt x="250" y="5478"/>
                    </a:cubicBezTo>
                    <a:cubicBezTo>
                      <a:pt x="170" y="6084"/>
                      <a:pt x="90" y="6691"/>
                      <a:pt x="1" y="7297"/>
                    </a:cubicBezTo>
                    <a:cubicBezTo>
                      <a:pt x="116" y="6700"/>
                      <a:pt x="224" y="6093"/>
                      <a:pt x="313" y="5487"/>
                    </a:cubicBezTo>
                    <a:cubicBezTo>
                      <a:pt x="402" y="4880"/>
                      <a:pt x="482" y="4264"/>
                      <a:pt x="554" y="3658"/>
                    </a:cubicBezTo>
                    <a:cubicBezTo>
                      <a:pt x="625" y="3051"/>
                      <a:pt x="696" y="2436"/>
                      <a:pt x="768" y="1829"/>
                    </a:cubicBezTo>
                    <a:cubicBezTo>
                      <a:pt x="830" y="1222"/>
                      <a:pt x="893" y="607"/>
                      <a:pt x="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8"/>
              <p:cNvSpPr/>
              <p:nvPr/>
            </p:nvSpPr>
            <p:spPr>
              <a:xfrm>
                <a:off x="6824975" y="4240350"/>
                <a:ext cx="23650" cy="1806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227" extrusionOk="0">
                    <a:moveTo>
                      <a:pt x="946" y="0"/>
                    </a:moveTo>
                    <a:lnTo>
                      <a:pt x="741" y="1811"/>
                    </a:lnTo>
                    <a:cubicBezTo>
                      <a:pt x="669" y="2418"/>
                      <a:pt x="598" y="3015"/>
                      <a:pt x="518" y="3622"/>
                    </a:cubicBezTo>
                    <a:cubicBezTo>
                      <a:pt x="446" y="4220"/>
                      <a:pt x="357" y="4826"/>
                      <a:pt x="277" y="5424"/>
                    </a:cubicBezTo>
                    <a:cubicBezTo>
                      <a:pt x="188" y="6031"/>
                      <a:pt x="89" y="6628"/>
                      <a:pt x="0" y="7226"/>
                    </a:cubicBezTo>
                    <a:cubicBezTo>
                      <a:pt x="125" y="6637"/>
                      <a:pt x="232" y="6040"/>
                      <a:pt x="330" y="5433"/>
                    </a:cubicBezTo>
                    <a:cubicBezTo>
                      <a:pt x="428" y="4835"/>
                      <a:pt x="518" y="4229"/>
                      <a:pt x="598" y="3631"/>
                    </a:cubicBezTo>
                    <a:cubicBezTo>
                      <a:pt x="669" y="3024"/>
                      <a:pt x="741" y="2427"/>
                      <a:pt x="794" y="1820"/>
                    </a:cubicBezTo>
                    <a:cubicBezTo>
                      <a:pt x="857" y="1213"/>
                      <a:pt x="910" y="607"/>
                      <a:pt x="9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8"/>
              <p:cNvSpPr/>
              <p:nvPr/>
            </p:nvSpPr>
            <p:spPr>
              <a:xfrm>
                <a:off x="6845925" y="4243250"/>
                <a:ext cx="25225" cy="1806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7227" extrusionOk="0">
                    <a:moveTo>
                      <a:pt x="1009" y="0"/>
                    </a:moveTo>
                    <a:lnTo>
                      <a:pt x="1" y="7226"/>
                    </a:lnTo>
                    <a:cubicBezTo>
                      <a:pt x="108" y="6628"/>
                      <a:pt x="206" y="6031"/>
                      <a:pt x="304" y="5424"/>
                    </a:cubicBezTo>
                    <a:cubicBezTo>
                      <a:pt x="402" y="4826"/>
                      <a:pt x="491" y="4229"/>
                      <a:pt x="572" y="3622"/>
                    </a:cubicBezTo>
                    <a:cubicBezTo>
                      <a:pt x="661" y="3024"/>
                      <a:pt x="741" y="2418"/>
                      <a:pt x="813" y="1811"/>
                    </a:cubicBezTo>
                    <a:cubicBezTo>
                      <a:pt x="884" y="1213"/>
                      <a:pt x="955" y="607"/>
                      <a:pt x="10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8"/>
              <p:cNvSpPr/>
              <p:nvPr/>
            </p:nvSpPr>
            <p:spPr>
              <a:xfrm>
                <a:off x="6868000" y="4245475"/>
                <a:ext cx="2612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191" extrusionOk="0">
                    <a:moveTo>
                      <a:pt x="1045" y="0"/>
                    </a:moveTo>
                    <a:cubicBezTo>
                      <a:pt x="938" y="598"/>
                      <a:pt x="848" y="1196"/>
                      <a:pt x="759" y="1793"/>
                    </a:cubicBezTo>
                    <a:lnTo>
                      <a:pt x="501" y="3595"/>
                    </a:lnTo>
                    <a:lnTo>
                      <a:pt x="1" y="7191"/>
                    </a:lnTo>
                    <a:cubicBezTo>
                      <a:pt x="117" y="6593"/>
                      <a:pt x="215" y="5995"/>
                      <a:pt x="313" y="5398"/>
                    </a:cubicBezTo>
                    <a:cubicBezTo>
                      <a:pt x="402" y="4800"/>
                      <a:pt x="492" y="4202"/>
                      <a:pt x="572" y="3604"/>
                    </a:cubicBezTo>
                    <a:lnTo>
                      <a:pt x="813" y="1802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8"/>
              <p:cNvSpPr/>
              <p:nvPr/>
            </p:nvSpPr>
            <p:spPr>
              <a:xfrm>
                <a:off x="6890100" y="4245250"/>
                <a:ext cx="29000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7173" extrusionOk="0">
                    <a:moveTo>
                      <a:pt x="1160" y="0"/>
                    </a:moveTo>
                    <a:lnTo>
                      <a:pt x="1160" y="0"/>
                    </a:lnTo>
                    <a:cubicBezTo>
                      <a:pt x="1044" y="598"/>
                      <a:pt x="937" y="1196"/>
                      <a:pt x="839" y="1785"/>
                    </a:cubicBezTo>
                    <a:lnTo>
                      <a:pt x="535" y="3578"/>
                    </a:lnTo>
                    <a:lnTo>
                      <a:pt x="259" y="5371"/>
                    </a:lnTo>
                    <a:cubicBezTo>
                      <a:pt x="170" y="5969"/>
                      <a:pt x="80" y="6566"/>
                      <a:pt x="0" y="7173"/>
                    </a:cubicBezTo>
                    <a:cubicBezTo>
                      <a:pt x="107" y="6575"/>
                      <a:pt x="214" y="5977"/>
                      <a:pt x="312" y="5380"/>
                    </a:cubicBezTo>
                    <a:lnTo>
                      <a:pt x="616" y="3596"/>
                    </a:lnTo>
                    <a:lnTo>
                      <a:pt x="892" y="1794"/>
                    </a:lnTo>
                    <a:cubicBezTo>
                      <a:pt x="981" y="1196"/>
                      <a:pt x="1071" y="598"/>
                      <a:pt x="1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8"/>
              <p:cNvSpPr/>
              <p:nvPr/>
            </p:nvSpPr>
            <p:spPr>
              <a:xfrm>
                <a:off x="6912625" y="4244575"/>
                <a:ext cx="30125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7272" extrusionOk="0">
                    <a:moveTo>
                      <a:pt x="1204" y="1"/>
                    </a:moveTo>
                    <a:lnTo>
                      <a:pt x="598" y="3631"/>
                    </a:lnTo>
                    <a:lnTo>
                      <a:pt x="0" y="7271"/>
                    </a:lnTo>
                    <a:cubicBezTo>
                      <a:pt x="125" y="6665"/>
                      <a:pt x="241" y="6067"/>
                      <a:pt x="357" y="5460"/>
                    </a:cubicBezTo>
                    <a:cubicBezTo>
                      <a:pt x="464" y="4854"/>
                      <a:pt x="571" y="4247"/>
                      <a:pt x="669" y="3649"/>
                    </a:cubicBezTo>
                    <a:cubicBezTo>
                      <a:pt x="767" y="3043"/>
                      <a:pt x="865" y="2436"/>
                      <a:pt x="955" y="1829"/>
                    </a:cubicBezTo>
                    <a:cubicBezTo>
                      <a:pt x="1044" y="1214"/>
                      <a:pt x="1124" y="607"/>
                      <a:pt x="1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8"/>
              <p:cNvSpPr/>
              <p:nvPr/>
            </p:nvSpPr>
            <p:spPr>
              <a:xfrm>
                <a:off x="6932475" y="4242800"/>
                <a:ext cx="3325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7352" extrusionOk="0">
                    <a:moveTo>
                      <a:pt x="1329" y="0"/>
                    </a:moveTo>
                    <a:lnTo>
                      <a:pt x="1329" y="0"/>
                    </a:lnTo>
                    <a:cubicBezTo>
                      <a:pt x="1222" y="616"/>
                      <a:pt x="1115" y="1222"/>
                      <a:pt x="1008" y="1838"/>
                    </a:cubicBezTo>
                    <a:lnTo>
                      <a:pt x="669" y="3676"/>
                    </a:lnTo>
                    <a:lnTo>
                      <a:pt x="321" y="5513"/>
                    </a:lnTo>
                    <a:cubicBezTo>
                      <a:pt x="214" y="6120"/>
                      <a:pt x="98" y="6736"/>
                      <a:pt x="0" y="7351"/>
                    </a:cubicBezTo>
                    <a:cubicBezTo>
                      <a:pt x="125" y="6745"/>
                      <a:pt x="259" y="6129"/>
                      <a:pt x="384" y="5522"/>
                    </a:cubicBezTo>
                    <a:cubicBezTo>
                      <a:pt x="509" y="4907"/>
                      <a:pt x="625" y="4300"/>
                      <a:pt x="741" y="3685"/>
                    </a:cubicBezTo>
                    <a:cubicBezTo>
                      <a:pt x="848" y="3078"/>
                      <a:pt x="964" y="2462"/>
                      <a:pt x="1062" y="1847"/>
                    </a:cubicBezTo>
                    <a:cubicBezTo>
                      <a:pt x="1160" y="1231"/>
                      <a:pt x="1249" y="616"/>
                      <a:pt x="1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8"/>
              <p:cNvSpPr/>
              <p:nvPr/>
            </p:nvSpPr>
            <p:spPr>
              <a:xfrm>
                <a:off x="6949850" y="4239450"/>
                <a:ext cx="37725" cy="18512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7405" extrusionOk="0">
                    <a:moveTo>
                      <a:pt x="1509" y="0"/>
                    </a:moveTo>
                    <a:lnTo>
                      <a:pt x="1143" y="1856"/>
                    </a:lnTo>
                    <a:lnTo>
                      <a:pt x="777" y="3712"/>
                    </a:lnTo>
                    <a:cubicBezTo>
                      <a:pt x="652" y="4327"/>
                      <a:pt x="527" y="4943"/>
                      <a:pt x="393" y="5558"/>
                    </a:cubicBezTo>
                    <a:lnTo>
                      <a:pt x="1" y="7405"/>
                    </a:lnTo>
                    <a:cubicBezTo>
                      <a:pt x="162" y="6798"/>
                      <a:pt x="313" y="6183"/>
                      <a:pt x="447" y="5567"/>
                    </a:cubicBezTo>
                    <a:cubicBezTo>
                      <a:pt x="590" y="4952"/>
                      <a:pt x="724" y="4336"/>
                      <a:pt x="848" y="3721"/>
                    </a:cubicBezTo>
                    <a:cubicBezTo>
                      <a:pt x="973" y="3105"/>
                      <a:pt x="1089" y="2489"/>
                      <a:pt x="1205" y="1865"/>
                    </a:cubicBezTo>
                    <a:cubicBezTo>
                      <a:pt x="1312" y="1249"/>
                      <a:pt x="1419" y="625"/>
                      <a:pt x="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8"/>
              <p:cNvSpPr/>
              <p:nvPr/>
            </p:nvSpPr>
            <p:spPr>
              <a:xfrm>
                <a:off x="6969700" y="4237000"/>
                <a:ext cx="38175" cy="187575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7503" extrusionOk="0">
                    <a:moveTo>
                      <a:pt x="1526" y="0"/>
                    </a:moveTo>
                    <a:lnTo>
                      <a:pt x="1161" y="1883"/>
                    </a:lnTo>
                    <a:lnTo>
                      <a:pt x="786" y="3756"/>
                    </a:lnTo>
                    <a:lnTo>
                      <a:pt x="393" y="5629"/>
                    </a:lnTo>
                    <a:lnTo>
                      <a:pt x="1" y="7503"/>
                    </a:lnTo>
                    <a:cubicBezTo>
                      <a:pt x="162" y="6887"/>
                      <a:pt x="313" y="6263"/>
                      <a:pt x="456" y="5638"/>
                    </a:cubicBezTo>
                    <a:cubicBezTo>
                      <a:pt x="599" y="5023"/>
                      <a:pt x="724" y="4398"/>
                      <a:pt x="857" y="3774"/>
                    </a:cubicBezTo>
                    <a:cubicBezTo>
                      <a:pt x="982" y="3141"/>
                      <a:pt x="1107" y="2516"/>
                      <a:pt x="1214" y="1892"/>
                    </a:cubicBezTo>
                    <a:cubicBezTo>
                      <a:pt x="1330" y="1258"/>
                      <a:pt x="1437" y="634"/>
                      <a:pt x="1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8"/>
              <p:cNvSpPr/>
              <p:nvPr/>
            </p:nvSpPr>
            <p:spPr>
              <a:xfrm>
                <a:off x="6760075" y="4229200"/>
                <a:ext cx="22100" cy="1822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289" extrusionOk="0">
                    <a:moveTo>
                      <a:pt x="883" y="0"/>
                    </a:moveTo>
                    <a:lnTo>
                      <a:pt x="883" y="0"/>
                    </a:lnTo>
                    <a:cubicBezTo>
                      <a:pt x="785" y="607"/>
                      <a:pt x="696" y="1204"/>
                      <a:pt x="607" y="1811"/>
                    </a:cubicBezTo>
                    <a:cubicBezTo>
                      <a:pt x="518" y="2418"/>
                      <a:pt x="437" y="3024"/>
                      <a:pt x="357" y="3631"/>
                    </a:cubicBezTo>
                    <a:cubicBezTo>
                      <a:pt x="286" y="4238"/>
                      <a:pt x="214" y="4844"/>
                      <a:pt x="152" y="5460"/>
                    </a:cubicBezTo>
                    <a:cubicBezTo>
                      <a:pt x="89" y="6066"/>
                      <a:pt x="36" y="6673"/>
                      <a:pt x="0" y="7289"/>
                    </a:cubicBezTo>
                    <a:cubicBezTo>
                      <a:pt x="63" y="6682"/>
                      <a:pt x="134" y="6075"/>
                      <a:pt x="205" y="5460"/>
                    </a:cubicBezTo>
                    <a:cubicBezTo>
                      <a:pt x="277" y="4853"/>
                      <a:pt x="357" y="4246"/>
                      <a:pt x="428" y="3640"/>
                    </a:cubicBezTo>
                    <a:lnTo>
                      <a:pt x="660" y="1820"/>
                    </a:lnTo>
                    <a:cubicBezTo>
                      <a:pt x="741" y="1213"/>
                      <a:pt x="812" y="607"/>
                      <a:pt x="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8"/>
              <p:cNvSpPr/>
              <p:nvPr/>
            </p:nvSpPr>
            <p:spPr>
              <a:xfrm>
                <a:off x="6781925" y="4234100"/>
                <a:ext cx="25000" cy="183125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325" extrusionOk="0">
                    <a:moveTo>
                      <a:pt x="1000" y="0"/>
                    </a:moveTo>
                    <a:lnTo>
                      <a:pt x="1000" y="0"/>
                    </a:lnTo>
                    <a:cubicBezTo>
                      <a:pt x="901" y="607"/>
                      <a:pt x="812" y="1214"/>
                      <a:pt x="723" y="1829"/>
                    </a:cubicBezTo>
                    <a:lnTo>
                      <a:pt x="464" y="3658"/>
                    </a:lnTo>
                    <a:lnTo>
                      <a:pt x="223" y="5487"/>
                    </a:lnTo>
                    <a:cubicBezTo>
                      <a:pt x="143" y="6102"/>
                      <a:pt x="72" y="6709"/>
                      <a:pt x="0" y="7324"/>
                    </a:cubicBezTo>
                    <a:cubicBezTo>
                      <a:pt x="99" y="6718"/>
                      <a:pt x="188" y="6111"/>
                      <a:pt x="277" y="5496"/>
                    </a:cubicBezTo>
                    <a:lnTo>
                      <a:pt x="536" y="3667"/>
                    </a:lnTo>
                    <a:lnTo>
                      <a:pt x="777" y="1829"/>
                    </a:lnTo>
                    <a:cubicBezTo>
                      <a:pt x="857" y="1223"/>
                      <a:pt x="928" y="607"/>
                      <a:pt x="10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8"/>
              <p:cNvSpPr/>
              <p:nvPr/>
            </p:nvSpPr>
            <p:spPr>
              <a:xfrm>
                <a:off x="6647225" y="4195725"/>
                <a:ext cx="136725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8673" extrusionOk="0">
                    <a:moveTo>
                      <a:pt x="303" y="1"/>
                    </a:moveTo>
                    <a:cubicBezTo>
                      <a:pt x="294" y="1"/>
                      <a:pt x="286" y="10"/>
                      <a:pt x="286" y="19"/>
                    </a:cubicBezTo>
                    <a:cubicBezTo>
                      <a:pt x="0" y="1857"/>
                      <a:pt x="179" y="3560"/>
                      <a:pt x="803" y="4952"/>
                    </a:cubicBezTo>
                    <a:cubicBezTo>
                      <a:pt x="1499" y="6513"/>
                      <a:pt x="3622" y="8217"/>
                      <a:pt x="5442" y="8672"/>
                    </a:cubicBezTo>
                    <a:cubicBezTo>
                      <a:pt x="5451" y="8672"/>
                      <a:pt x="5460" y="8672"/>
                      <a:pt x="5460" y="8663"/>
                    </a:cubicBezTo>
                    <a:cubicBezTo>
                      <a:pt x="5469" y="8654"/>
                      <a:pt x="5460" y="8645"/>
                      <a:pt x="5451" y="8636"/>
                    </a:cubicBezTo>
                    <a:cubicBezTo>
                      <a:pt x="3640" y="8190"/>
                      <a:pt x="1526" y="6495"/>
                      <a:pt x="839" y="4943"/>
                    </a:cubicBezTo>
                    <a:cubicBezTo>
                      <a:pt x="223" y="3551"/>
                      <a:pt x="45" y="1848"/>
                      <a:pt x="321" y="28"/>
                    </a:cubicBezTo>
                    <a:cubicBezTo>
                      <a:pt x="321" y="10"/>
                      <a:pt x="312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8"/>
              <p:cNvSpPr/>
              <p:nvPr/>
            </p:nvSpPr>
            <p:spPr>
              <a:xfrm>
                <a:off x="6641650" y="4188500"/>
                <a:ext cx="116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64" extrusionOk="0">
                    <a:moveTo>
                      <a:pt x="445" y="1"/>
                    </a:moveTo>
                    <a:cubicBezTo>
                      <a:pt x="442" y="1"/>
                      <a:pt x="440" y="2"/>
                      <a:pt x="437" y="4"/>
                    </a:cubicBezTo>
                    <a:cubicBezTo>
                      <a:pt x="286" y="58"/>
                      <a:pt x="143" y="138"/>
                      <a:pt x="9" y="236"/>
                    </a:cubicBezTo>
                    <a:cubicBezTo>
                      <a:pt x="9" y="236"/>
                      <a:pt x="0" y="254"/>
                      <a:pt x="9" y="263"/>
                    </a:cubicBezTo>
                    <a:lnTo>
                      <a:pt x="36" y="263"/>
                    </a:lnTo>
                    <a:cubicBezTo>
                      <a:pt x="161" y="165"/>
                      <a:pt x="303" y="94"/>
                      <a:pt x="446" y="40"/>
                    </a:cubicBezTo>
                    <a:cubicBezTo>
                      <a:pt x="455" y="31"/>
                      <a:pt x="464" y="22"/>
                      <a:pt x="455" y="13"/>
                    </a:cubicBezTo>
                    <a:cubicBezTo>
                      <a:pt x="455" y="7"/>
                      <a:pt x="45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8"/>
              <p:cNvSpPr/>
              <p:nvPr/>
            </p:nvSpPr>
            <p:spPr>
              <a:xfrm>
                <a:off x="6643200" y="4199200"/>
                <a:ext cx="105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35" extrusionOk="0">
                    <a:moveTo>
                      <a:pt x="401" y="1"/>
                    </a:moveTo>
                    <a:cubicBezTo>
                      <a:pt x="398" y="1"/>
                      <a:pt x="396" y="2"/>
                      <a:pt x="393" y="5"/>
                    </a:cubicBezTo>
                    <a:cubicBezTo>
                      <a:pt x="241" y="67"/>
                      <a:pt x="108" y="174"/>
                      <a:pt x="9" y="308"/>
                    </a:cubicBezTo>
                    <a:cubicBezTo>
                      <a:pt x="1" y="317"/>
                      <a:pt x="1" y="326"/>
                      <a:pt x="9" y="335"/>
                    </a:cubicBezTo>
                    <a:lnTo>
                      <a:pt x="18" y="335"/>
                    </a:lnTo>
                    <a:cubicBezTo>
                      <a:pt x="27" y="335"/>
                      <a:pt x="27" y="335"/>
                      <a:pt x="36" y="326"/>
                    </a:cubicBezTo>
                    <a:cubicBezTo>
                      <a:pt x="134" y="201"/>
                      <a:pt x="268" y="103"/>
                      <a:pt x="411" y="31"/>
                    </a:cubicBezTo>
                    <a:cubicBezTo>
                      <a:pt x="420" y="31"/>
                      <a:pt x="420" y="23"/>
                      <a:pt x="420" y="14"/>
                    </a:cubicBezTo>
                    <a:cubicBezTo>
                      <a:pt x="413" y="7"/>
                      <a:pt x="407" y="1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8"/>
              <p:cNvSpPr/>
              <p:nvPr/>
            </p:nvSpPr>
            <p:spPr>
              <a:xfrm>
                <a:off x="6640525" y="4214700"/>
                <a:ext cx="1027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49" extrusionOk="0">
                    <a:moveTo>
                      <a:pt x="384" y="0"/>
                    </a:moveTo>
                    <a:cubicBezTo>
                      <a:pt x="241" y="89"/>
                      <a:pt x="116" y="196"/>
                      <a:pt x="9" y="321"/>
                    </a:cubicBezTo>
                    <a:cubicBezTo>
                      <a:pt x="0" y="330"/>
                      <a:pt x="0" y="339"/>
                      <a:pt x="9" y="348"/>
                    </a:cubicBezTo>
                    <a:lnTo>
                      <a:pt x="36" y="348"/>
                    </a:lnTo>
                    <a:cubicBezTo>
                      <a:pt x="143" y="223"/>
                      <a:pt x="268" y="125"/>
                      <a:pt x="402" y="36"/>
                    </a:cubicBezTo>
                    <a:cubicBezTo>
                      <a:pt x="411" y="27"/>
                      <a:pt x="411" y="18"/>
                      <a:pt x="411" y="9"/>
                    </a:cubicBezTo>
                    <a:cubicBezTo>
                      <a:pt x="402" y="0"/>
                      <a:pt x="393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8"/>
              <p:cNvSpPr/>
              <p:nvPr/>
            </p:nvSpPr>
            <p:spPr>
              <a:xfrm>
                <a:off x="6640300" y="4227025"/>
                <a:ext cx="127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91" extrusionOk="0">
                    <a:moveTo>
                      <a:pt x="496" y="0"/>
                    </a:moveTo>
                    <a:cubicBezTo>
                      <a:pt x="491" y="0"/>
                      <a:pt x="487" y="2"/>
                      <a:pt x="482" y="7"/>
                    </a:cubicBezTo>
                    <a:cubicBezTo>
                      <a:pt x="322" y="114"/>
                      <a:pt x="161" y="230"/>
                      <a:pt x="9" y="355"/>
                    </a:cubicBezTo>
                    <a:cubicBezTo>
                      <a:pt x="1" y="364"/>
                      <a:pt x="1" y="373"/>
                      <a:pt x="9" y="381"/>
                    </a:cubicBezTo>
                    <a:cubicBezTo>
                      <a:pt x="9" y="381"/>
                      <a:pt x="18" y="390"/>
                      <a:pt x="18" y="390"/>
                    </a:cubicBezTo>
                    <a:cubicBezTo>
                      <a:pt x="27" y="390"/>
                      <a:pt x="27" y="381"/>
                      <a:pt x="36" y="381"/>
                    </a:cubicBezTo>
                    <a:cubicBezTo>
                      <a:pt x="179" y="257"/>
                      <a:pt x="340" y="141"/>
                      <a:pt x="500" y="34"/>
                    </a:cubicBezTo>
                    <a:cubicBezTo>
                      <a:pt x="509" y="25"/>
                      <a:pt x="509" y="16"/>
                      <a:pt x="509" y="7"/>
                    </a:cubicBezTo>
                    <a:cubicBezTo>
                      <a:pt x="505" y="2"/>
                      <a:pt x="500" y="0"/>
                      <a:pt x="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8"/>
              <p:cNvSpPr/>
              <p:nvPr/>
            </p:nvSpPr>
            <p:spPr>
              <a:xfrm>
                <a:off x="6637850" y="4241300"/>
                <a:ext cx="118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1" extrusionOk="0">
                    <a:moveTo>
                      <a:pt x="460" y="0"/>
                    </a:moveTo>
                    <a:cubicBezTo>
                      <a:pt x="455" y="0"/>
                      <a:pt x="451" y="2"/>
                      <a:pt x="446" y="7"/>
                    </a:cubicBezTo>
                    <a:cubicBezTo>
                      <a:pt x="286" y="105"/>
                      <a:pt x="143" y="230"/>
                      <a:pt x="9" y="364"/>
                    </a:cubicBezTo>
                    <a:cubicBezTo>
                      <a:pt x="0" y="373"/>
                      <a:pt x="0" y="381"/>
                      <a:pt x="9" y="390"/>
                    </a:cubicBezTo>
                    <a:lnTo>
                      <a:pt x="36" y="390"/>
                    </a:lnTo>
                    <a:cubicBezTo>
                      <a:pt x="170" y="257"/>
                      <a:pt x="313" y="141"/>
                      <a:pt x="464" y="34"/>
                    </a:cubicBezTo>
                    <a:cubicBezTo>
                      <a:pt x="473" y="34"/>
                      <a:pt x="473" y="16"/>
                      <a:pt x="473" y="7"/>
                    </a:cubicBezTo>
                    <a:cubicBezTo>
                      <a:pt x="469" y="2"/>
                      <a:pt x="464" y="0"/>
                      <a:pt x="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8"/>
              <p:cNvSpPr/>
              <p:nvPr/>
            </p:nvSpPr>
            <p:spPr>
              <a:xfrm>
                <a:off x="6638975" y="4254625"/>
                <a:ext cx="147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73" extrusionOk="0">
                    <a:moveTo>
                      <a:pt x="553" y="0"/>
                    </a:moveTo>
                    <a:cubicBezTo>
                      <a:pt x="357" y="134"/>
                      <a:pt x="170" y="277"/>
                      <a:pt x="9" y="446"/>
                    </a:cubicBezTo>
                    <a:cubicBezTo>
                      <a:pt x="0" y="446"/>
                      <a:pt x="0" y="464"/>
                      <a:pt x="9" y="473"/>
                    </a:cubicBezTo>
                    <a:lnTo>
                      <a:pt x="27" y="473"/>
                    </a:lnTo>
                    <a:cubicBezTo>
                      <a:pt x="196" y="303"/>
                      <a:pt x="375" y="161"/>
                      <a:pt x="571" y="36"/>
                    </a:cubicBezTo>
                    <a:cubicBezTo>
                      <a:pt x="580" y="27"/>
                      <a:pt x="589" y="18"/>
                      <a:pt x="580" y="9"/>
                    </a:cubicBezTo>
                    <a:cubicBezTo>
                      <a:pt x="571" y="0"/>
                      <a:pt x="562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8"/>
              <p:cNvSpPr/>
              <p:nvPr/>
            </p:nvSpPr>
            <p:spPr>
              <a:xfrm>
                <a:off x="6639850" y="4267550"/>
                <a:ext cx="160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74" extrusionOk="0">
                    <a:moveTo>
                      <a:pt x="607" y="1"/>
                    </a:moveTo>
                    <a:cubicBezTo>
                      <a:pt x="402" y="134"/>
                      <a:pt x="197" y="277"/>
                      <a:pt x="10" y="438"/>
                    </a:cubicBezTo>
                    <a:cubicBezTo>
                      <a:pt x="1" y="447"/>
                      <a:pt x="1" y="455"/>
                      <a:pt x="1" y="464"/>
                    </a:cubicBezTo>
                    <a:cubicBezTo>
                      <a:pt x="10" y="473"/>
                      <a:pt x="10" y="473"/>
                      <a:pt x="19" y="473"/>
                    </a:cubicBezTo>
                    <a:cubicBezTo>
                      <a:pt x="19" y="473"/>
                      <a:pt x="27" y="473"/>
                      <a:pt x="27" y="464"/>
                    </a:cubicBezTo>
                    <a:cubicBezTo>
                      <a:pt x="215" y="313"/>
                      <a:pt x="420" y="161"/>
                      <a:pt x="634" y="36"/>
                    </a:cubicBezTo>
                    <a:cubicBezTo>
                      <a:pt x="643" y="27"/>
                      <a:pt x="643" y="18"/>
                      <a:pt x="634" y="9"/>
                    </a:cubicBezTo>
                    <a:cubicBezTo>
                      <a:pt x="634" y="1"/>
                      <a:pt x="616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8"/>
              <p:cNvSpPr/>
              <p:nvPr/>
            </p:nvSpPr>
            <p:spPr>
              <a:xfrm>
                <a:off x="6638075" y="4279200"/>
                <a:ext cx="174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525" extrusionOk="0">
                    <a:moveTo>
                      <a:pt x="674" y="1"/>
                    </a:moveTo>
                    <a:cubicBezTo>
                      <a:pt x="669" y="1"/>
                      <a:pt x="665" y="3"/>
                      <a:pt x="660" y="7"/>
                    </a:cubicBezTo>
                    <a:cubicBezTo>
                      <a:pt x="429" y="141"/>
                      <a:pt x="206" y="302"/>
                      <a:pt x="9" y="489"/>
                    </a:cubicBezTo>
                    <a:cubicBezTo>
                      <a:pt x="0" y="498"/>
                      <a:pt x="0" y="516"/>
                      <a:pt x="9" y="516"/>
                    </a:cubicBezTo>
                    <a:cubicBezTo>
                      <a:pt x="9" y="525"/>
                      <a:pt x="18" y="525"/>
                      <a:pt x="18" y="525"/>
                    </a:cubicBezTo>
                    <a:cubicBezTo>
                      <a:pt x="27" y="525"/>
                      <a:pt x="27" y="525"/>
                      <a:pt x="36" y="516"/>
                    </a:cubicBezTo>
                    <a:cubicBezTo>
                      <a:pt x="232" y="337"/>
                      <a:pt x="446" y="177"/>
                      <a:pt x="678" y="34"/>
                    </a:cubicBezTo>
                    <a:cubicBezTo>
                      <a:pt x="687" y="34"/>
                      <a:pt x="696" y="16"/>
                      <a:pt x="687" y="7"/>
                    </a:cubicBezTo>
                    <a:cubicBezTo>
                      <a:pt x="683" y="3"/>
                      <a:pt x="678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8"/>
              <p:cNvSpPr/>
              <p:nvPr/>
            </p:nvSpPr>
            <p:spPr>
              <a:xfrm>
                <a:off x="6634050" y="4289325"/>
                <a:ext cx="245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727" extrusionOk="0">
                    <a:moveTo>
                      <a:pt x="963" y="0"/>
                    </a:moveTo>
                    <a:cubicBezTo>
                      <a:pt x="961" y="0"/>
                      <a:pt x="958" y="1"/>
                      <a:pt x="955" y="4"/>
                    </a:cubicBezTo>
                    <a:cubicBezTo>
                      <a:pt x="607" y="191"/>
                      <a:pt x="295" y="423"/>
                      <a:pt x="10" y="700"/>
                    </a:cubicBezTo>
                    <a:cubicBezTo>
                      <a:pt x="1" y="709"/>
                      <a:pt x="1" y="717"/>
                      <a:pt x="10" y="726"/>
                    </a:cubicBezTo>
                    <a:lnTo>
                      <a:pt x="36" y="726"/>
                    </a:lnTo>
                    <a:cubicBezTo>
                      <a:pt x="313" y="459"/>
                      <a:pt x="634" y="227"/>
                      <a:pt x="973" y="39"/>
                    </a:cubicBezTo>
                    <a:cubicBezTo>
                      <a:pt x="982" y="31"/>
                      <a:pt x="982" y="22"/>
                      <a:pt x="982" y="13"/>
                    </a:cubicBezTo>
                    <a:cubicBezTo>
                      <a:pt x="976" y="6"/>
                      <a:pt x="969" y="0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8"/>
              <p:cNvSpPr/>
              <p:nvPr/>
            </p:nvSpPr>
            <p:spPr>
              <a:xfrm>
                <a:off x="6634500" y="4299900"/>
                <a:ext cx="268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794" extrusionOk="0">
                    <a:moveTo>
                      <a:pt x="1044" y="0"/>
                    </a:moveTo>
                    <a:cubicBezTo>
                      <a:pt x="670" y="223"/>
                      <a:pt x="322" y="473"/>
                      <a:pt x="1" y="767"/>
                    </a:cubicBezTo>
                    <a:cubicBezTo>
                      <a:pt x="1" y="767"/>
                      <a:pt x="1" y="785"/>
                      <a:pt x="1" y="794"/>
                    </a:cubicBezTo>
                    <a:lnTo>
                      <a:pt x="27" y="794"/>
                    </a:lnTo>
                    <a:cubicBezTo>
                      <a:pt x="349" y="509"/>
                      <a:pt x="696" y="250"/>
                      <a:pt x="1062" y="36"/>
                    </a:cubicBezTo>
                    <a:cubicBezTo>
                      <a:pt x="1071" y="27"/>
                      <a:pt x="1071" y="18"/>
                      <a:pt x="1071" y="9"/>
                    </a:cubicBezTo>
                    <a:cubicBezTo>
                      <a:pt x="1062" y="0"/>
                      <a:pt x="1053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8"/>
              <p:cNvSpPr/>
              <p:nvPr/>
            </p:nvSpPr>
            <p:spPr>
              <a:xfrm>
                <a:off x="6638075" y="4315175"/>
                <a:ext cx="2677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710" extrusionOk="0">
                    <a:moveTo>
                      <a:pt x="1052" y="1"/>
                    </a:moveTo>
                    <a:cubicBezTo>
                      <a:pt x="1049" y="1"/>
                      <a:pt x="1047" y="2"/>
                      <a:pt x="1044" y="5"/>
                    </a:cubicBezTo>
                    <a:cubicBezTo>
                      <a:pt x="678" y="183"/>
                      <a:pt x="330" y="415"/>
                      <a:pt x="9" y="683"/>
                    </a:cubicBezTo>
                    <a:cubicBezTo>
                      <a:pt x="9" y="683"/>
                      <a:pt x="0" y="700"/>
                      <a:pt x="9" y="700"/>
                    </a:cubicBezTo>
                    <a:cubicBezTo>
                      <a:pt x="18" y="709"/>
                      <a:pt x="18" y="709"/>
                      <a:pt x="27" y="709"/>
                    </a:cubicBezTo>
                    <a:lnTo>
                      <a:pt x="36" y="709"/>
                    </a:lnTo>
                    <a:cubicBezTo>
                      <a:pt x="348" y="442"/>
                      <a:pt x="696" y="219"/>
                      <a:pt x="1062" y="31"/>
                    </a:cubicBezTo>
                    <a:cubicBezTo>
                      <a:pt x="1071" y="31"/>
                      <a:pt x="1071" y="22"/>
                      <a:pt x="1071" y="14"/>
                    </a:cubicBezTo>
                    <a:cubicBezTo>
                      <a:pt x="1065" y="7"/>
                      <a:pt x="1058" y="1"/>
                      <a:pt x="10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8"/>
              <p:cNvSpPr/>
              <p:nvPr/>
            </p:nvSpPr>
            <p:spPr>
              <a:xfrm>
                <a:off x="6642075" y="4326425"/>
                <a:ext cx="270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750" extrusionOk="0">
                    <a:moveTo>
                      <a:pt x="1054" y="1"/>
                    </a:moveTo>
                    <a:cubicBezTo>
                      <a:pt x="670" y="197"/>
                      <a:pt x="322" y="438"/>
                      <a:pt x="10" y="714"/>
                    </a:cubicBezTo>
                    <a:cubicBezTo>
                      <a:pt x="1" y="723"/>
                      <a:pt x="1" y="741"/>
                      <a:pt x="10" y="741"/>
                    </a:cubicBezTo>
                    <a:cubicBezTo>
                      <a:pt x="19" y="750"/>
                      <a:pt x="19" y="750"/>
                      <a:pt x="28" y="750"/>
                    </a:cubicBezTo>
                    <a:lnTo>
                      <a:pt x="37" y="750"/>
                    </a:lnTo>
                    <a:cubicBezTo>
                      <a:pt x="349" y="465"/>
                      <a:pt x="697" y="224"/>
                      <a:pt x="1063" y="36"/>
                    </a:cubicBezTo>
                    <a:cubicBezTo>
                      <a:pt x="1071" y="27"/>
                      <a:pt x="1080" y="18"/>
                      <a:pt x="1071" y="10"/>
                    </a:cubicBezTo>
                    <a:cubicBezTo>
                      <a:pt x="1071" y="1"/>
                      <a:pt x="1063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8"/>
              <p:cNvSpPr/>
              <p:nvPr/>
            </p:nvSpPr>
            <p:spPr>
              <a:xfrm>
                <a:off x="6639625" y="4336025"/>
                <a:ext cx="3325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982" extrusionOk="0">
                    <a:moveTo>
                      <a:pt x="1294" y="0"/>
                    </a:moveTo>
                    <a:cubicBezTo>
                      <a:pt x="857" y="295"/>
                      <a:pt x="420" y="616"/>
                      <a:pt x="10" y="955"/>
                    </a:cubicBezTo>
                    <a:cubicBezTo>
                      <a:pt x="1" y="955"/>
                      <a:pt x="1" y="973"/>
                      <a:pt x="10" y="982"/>
                    </a:cubicBezTo>
                    <a:lnTo>
                      <a:pt x="36" y="982"/>
                    </a:lnTo>
                    <a:cubicBezTo>
                      <a:pt x="447" y="651"/>
                      <a:pt x="875" y="330"/>
                      <a:pt x="1321" y="36"/>
                    </a:cubicBezTo>
                    <a:cubicBezTo>
                      <a:pt x="1330" y="27"/>
                      <a:pt x="1330" y="18"/>
                      <a:pt x="1321" y="9"/>
                    </a:cubicBezTo>
                    <a:cubicBezTo>
                      <a:pt x="1321" y="0"/>
                      <a:pt x="1303" y="0"/>
                      <a:pt x="1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8"/>
              <p:cNvSpPr/>
              <p:nvPr/>
            </p:nvSpPr>
            <p:spPr>
              <a:xfrm>
                <a:off x="6642975" y="4347225"/>
                <a:ext cx="36600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034" extrusionOk="0">
                    <a:moveTo>
                      <a:pt x="1450" y="1"/>
                    </a:moveTo>
                    <a:cubicBezTo>
                      <a:pt x="1446" y="1"/>
                      <a:pt x="1441" y="3"/>
                      <a:pt x="1437" y="7"/>
                    </a:cubicBezTo>
                    <a:lnTo>
                      <a:pt x="10" y="997"/>
                    </a:lnTo>
                    <a:cubicBezTo>
                      <a:pt x="1" y="1006"/>
                      <a:pt x="1" y="1015"/>
                      <a:pt x="1" y="1024"/>
                    </a:cubicBezTo>
                    <a:cubicBezTo>
                      <a:pt x="10" y="1033"/>
                      <a:pt x="10" y="1033"/>
                      <a:pt x="18" y="1033"/>
                    </a:cubicBezTo>
                    <a:lnTo>
                      <a:pt x="27" y="1033"/>
                    </a:lnTo>
                    <a:lnTo>
                      <a:pt x="1455" y="34"/>
                    </a:lnTo>
                    <a:cubicBezTo>
                      <a:pt x="1464" y="34"/>
                      <a:pt x="1464" y="16"/>
                      <a:pt x="1464" y="7"/>
                    </a:cubicBezTo>
                    <a:cubicBezTo>
                      <a:pt x="1459" y="3"/>
                      <a:pt x="1455" y="1"/>
                      <a:pt x="1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8"/>
              <p:cNvSpPr/>
              <p:nvPr/>
            </p:nvSpPr>
            <p:spPr>
              <a:xfrm>
                <a:off x="6657250" y="4355925"/>
                <a:ext cx="321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998" extrusionOk="0">
                    <a:moveTo>
                      <a:pt x="1272" y="0"/>
                    </a:moveTo>
                    <a:cubicBezTo>
                      <a:pt x="1267" y="0"/>
                      <a:pt x="1263" y="3"/>
                      <a:pt x="1258" y="7"/>
                    </a:cubicBezTo>
                    <a:cubicBezTo>
                      <a:pt x="821" y="293"/>
                      <a:pt x="402" y="614"/>
                      <a:pt x="9" y="962"/>
                    </a:cubicBezTo>
                    <a:cubicBezTo>
                      <a:pt x="9" y="971"/>
                      <a:pt x="1" y="980"/>
                      <a:pt x="9" y="988"/>
                    </a:cubicBezTo>
                    <a:cubicBezTo>
                      <a:pt x="18" y="997"/>
                      <a:pt x="18" y="997"/>
                      <a:pt x="27" y="997"/>
                    </a:cubicBezTo>
                    <a:cubicBezTo>
                      <a:pt x="27" y="997"/>
                      <a:pt x="36" y="997"/>
                      <a:pt x="36" y="988"/>
                    </a:cubicBezTo>
                    <a:cubicBezTo>
                      <a:pt x="429" y="649"/>
                      <a:pt x="848" y="328"/>
                      <a:pt x="1276" y="34"/>
                    </a:cubicBezTo>
                    <a:cubicBezTo>
                      <a:pt x="1285" y="34"/>
                      <a:pt x="1285" y="16"/>
                      <a:pt x="1285" y="7"/>
                    </a:cubicBezTo>
                    <a:cubicBezTo>
                      <a:pt x="1281" y="3"/>
                      <a:pt x="1276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8"/>
              <p:cNvSpPr/>
              <p:nvPr/>
            </p:nvSpPr>
            <p:spPr>
              <a:xfrm>
                <a:off x="6670625" y="4362775"/>
                <a:ext cx="281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876" extrusionOk="0">
                    <a:moveTo>
                      <a:pt x="1089" y="1"/>
                    </a:moveTo>
                    <a:cubicBezTo>
                      <a:pt x="723" y="268"/>
                      <a:pt x="358" y="545"/>
                      <a:pt x="10" y="839"/>
                    </a:cubicBezTo>
                    <a:cubicBezTo>
                      <a:pt x="1" y="848"/>
                      <a:pt x="1" y="857"/>
                      <a:pt x="1" y="866"/>
                    </a:cubicBezTo>
                    <a:cubicBezTo>
                      <a:pt x="10" y="866"/>
                      <a:pt x="10" y="875"/>
                      <a:pt x="19" y="875"/>
                    </a:cubicBezTo>
                    <a:cubicBezTo>
                      <a:pt x="19" y="875"/>
                      <a:pt x="28" y="875"/>
                      <a:pt x="28" y="866"/>
                    </a:cubicBezTo>
                    <a:cubicBezTo>
                      <a:pt x="375" y="581"/>
                      <a:pt x="741" y="295"/>
                      <a:pt x="1116" y="36"/>
                    </a:cubicBezTo>
                    <a:cubicBezTo>
                      <a:pt x="1125" y="28"/>
                      <a:pt x="1125" y="19"/>
                      <a:pt x="1116" y="10"/>
                    </a:cubicBezTo>
                    <a:cubicBezTo>
                      <a:pt x="1116" y="1"/>
                      <a:pt x="1098" y="1"/>
                      <a:pt x="10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8"/>
              <p:cNvSpPr/>
              <p:nvPr/>
            </p:nvSpPr>
            <p:spPr>
              <a:xfrm>
                <a:off x="6680675" y="4373700"/>
                <a:ext cx="2745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778" extrusionOk="0">
                    <a:moveTo>
                      <a:pt x="1062" y="1"/>
                    </a:moveTo>
                    <a:cubicBezTo>
                      <a:pt x="705" y="233"/>
                      <a:pt x="348" y="483"/>
                      <a:pt x="9" y="741"/>
                    </a:cubicBezTo>
                    <a:cubicBezTo>
                      <a:pt x="0" y="750"/>
                      <a:pt x="0" y="759"/>
                      <a:pt x="0" y="768"/>
                    </a:cubicBezTo>
                    <a:cubicBezTo>
                      <a:pt x="9" y="768"/>
                      <a:pt x="18" y="777"/>
                      <a:pt x="18" y="777"/>
                    </a:cubicBezTo>
                    <a:cubicBezTo>
                      <a:pt x="27" y="777"/>
                      <a:pt x="27" y="777"/>
                      <a:pt x="27" y="768"/>
                    </a:cubicBezTo>
                    <a:cubicBezTo>
                      <a:pt x="366" y="509"/>
                      <a:pt x="723" y="269"/>
                      <a:pt x="1080" y="37"/>
                    </a:cubicBezTo>
                    <a:cubicBezTo>
                      <a:pt x="1089" y="28"/>
                      <a:pt x="1098" y="19"/>
                      <a:pt x="1089" y="10"/>
                    </a:cubicBezTo>
                    <a:cubicBezTo>
                      <a:pt x="1080" y="1"/>
                      <a:pt x="1071" y="1"/>
                      <a:pt x="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8"/>
              <p:cNvSpPr/>
              <p:nvPr/>
            </p:nvSpPr>
            <p:spPr>
              <a:xfrm>
                <a:off x="6694050" y="4382325"/>
                <a:ext cx="254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709" extrusionOk="0">
                    <a:moveTo>
                      <a:pt x="999" y="0"/>
                    </a:moveTo>
                    <a:cubicBezTo>
                      <a:pt x="996" y="0"/>
                      <a:pt x="993" y="1"/>
                      <a:pt x="991" y="4"/>
                    </a:cubicBezTo>
                    <a:cubicBezTo>
                      <a:pt x="634" y="182"/>
                      <a:pt x="304" y="405"/>
                      <a:pt x="9" y="673"/>
                    </a:cubicBezTo>
                    <a:cubicBezTo>
                      <a:pt x="1" y="682"/>
                      <a:pt x="1" y="691"/>
                      <a:pt x="1" y="700"/>
                    </a:cubicBezTo>
                    <a:cubicBezTo>
                      <a:pt x="9" y="700"/>
                      <a:pt x="9" y="709"/>
                      <a:pt x="18" y="709"/>
                    </a:cubicBezTo>
                    <a:cubicBezTo>
                      <a:pt x="27" y="709"/>
                      <a:pt x="27" y="700"/>
                      <a:pt x="27" y="700"/>
                    </a:cubicBezTo>
                    <a:cubicBezTo>
                      <a:pt x="331" y="441"/>
                      <a:pt x="661" y="218"/>
                      <a:pt x="1009" y="39"/>
                    </a:cubicBezTo>
                    <a:cubicBezTo>
                      <a:pt x="1018" y="31"/>
                      <a:pt x="1018" y="22"/>
                      <a:pt x="1018" y="13"/>
                    </a:cubicBezTo>
                    <a:cubicBezTo>
                      <a:pt x="1011" y="6"/>
                      <a:pt x="1005" y="0"/>
                      <a:pt x="9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8"/>
              <p:cNvSpPr/>
              <p:nvPr/>
            </p:nvSpPr>
            <p:spPr>
              <a:xfrm>
                <a:off x="6707875" y="4389900"/>
                <a:ext cx="218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629" extrusionOk="0">
                    <a:moveTo>
                      <a:pt x="856" y="0"/>
                    </a:moveTo>
                    <a:cubicBezTo>
                      <a:pt x="853" y="0"/>
                      <a:pt x="851" y="2"/>
                      <a:pt x="848" y="4"/>
                    </a:cubicBezTo>
                    <a:cubicBezTo>
                      <a:pt x="554" y="183"/>
                      <a:pt x="277" y="388"/>
                      <a:pt x="10" y="602"/>
                    </a:cubicBezTo>
                    <a:cubicBezTo>
                      <a:pt x="1" y="602"/>
                      <a:pt x="1" y="620"/>
                      <a:pt x="10" y="629"/>
                    </a:cubicBezTo>
                    <a:lnTo>
                      <a:pt x="36" y="629"/>
                    </a:lnTo>
                    <a:cubicBezTo>
                      <a:pt x="295" y="414"/>
                      <a:pt x="580" y="218"/>
                      <a:pt x="866" y="31"/>
                    </a:cubicBezTo>
                    <a:cubicBezTo>
                      <a:pt x="875" y="31"/>
                      <a:pt x="875" y="13"/>
                      <a:pt x="875" y="13"/>
                    </a:cubicBezTo>
                    <a:cubicBezTo>
                      <a:pt x="869" y="7"/>
                      <a:pt x="862" y="0"/>
                      <a:pt x="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8"/>
              <p:cNvSpPr/>
              <p:nvPr/>
            </p:nvSpPr>
            <p:spPr>
              <a:xfrm>
                <a:off x="6723925" y="4392950"/>
                <a:ext cx="18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78" extrusionOk="0">
                    <a:moveTo>
                      <a:pt x="710" y="0"/>
                    </a:moveTo>
                    <a:cubicBezTo>
                      <a:pt x="706" y="0"/>
                      <a:pt x="701" y="3"/>
                      <a:pt x="697" y="7"/>
                    </a:cubicBezTo>
                    <a:cubicBezTo>
                      <a:pt x="447" y="159"/>
                      <a:pt x="224" y="346"/>
                      <a:pt x="10" y="551"/>
                    </a:cubicBezTo>
                    <a:cubicBezTo>
                      <a:pt x="1" y="560"/>
                      <a:pt x="1" y="569"/>
                      <a:pt x="10" y="578"/>
                    </a:cubicBezTo>
                    <a:lnTo>
                      <a:pt x="37" y="578"/>
                    </a:lnTo>
                    <a:cubicBezTo>
                      <a:pt x="242" y="373"/>
                      <a:pt x="474" y="194"/>
                      <a:pt x="715" y="34"/>
                    </a:cubicBezTo>
                    <a:cubicBezTo>
                      <a:pt x="724" y="34"/>
                      <a:pt x="724" y="16"/>
                      <a:pt x="724" y="7"/>
                    </a:cubicBezTo>
                    <a:cubicBezTo>
                      <a:pt x="719" y="3"/>
                      <a:pt x="715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8"/>
              <p:cNvSpPr/>
              <p:nvPr/>
            </p:nvSpPr>
            <p:spPr>
              <a:xfrm>
                <a:off x="6735525" y="4400975"/>
                <a:ext cx="140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63" extrusionOk="0">
                    <a:moveTo>
                      <a:pt x="548" y="0"/>
                    </a:moveTo>
                    <a:cubicBezTo>
                      <a:pt x="545" y="0"/>
                      <a:pt x="541" y="3"/>
                      <a:pt x="536" y="7"/>
                    </a:cubicBezTo>
                    <a:cubicBezTo>
                      <a:pt x="331" y="114"/>
                      <a:pt x="152" y="257"/>
                      <a:pt x="10" y="435"/>
                    </a:cubicBezTo>
                    <a:cubicBezTo>
                      <a:pt x="1" y="444"/>
                      <a:pt x="1" y="453"/>
                      <a:pt x="10" y="462"/>
                    </a:cubicBezTo>
                    <a:lnTo>
                      <a:pt x="19" y="462"/>
                    </a:lnTo>
                    <a:cubicBezTo>
                      <a:pt x="28" y="462"/>
                      <a:pt x="37" y="462"/>
                      <a:pt x="37" y="453"/>
                    </a:cubicBezTo>
                    <a:cubicBezTo>
                      <a:pt x="179" y="284"/>
                      <a:pt x="358" y="141"/>
                      <a:pt x="554" y="34"/>
                    </a:cubicBezTo>
                    <a:cubicBezTo>
                      <a:pt x="563" y="34"/>
                      <a:pt x="563" y="16"/>
                      <a:pt x="554" y="7"/>
                    </a:cubicBezTo>
                    <a:cubicBezTo>
                      <a:pt x="554" y="3"/>
                      <a:pt x="552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8"/>
              <p:cNvSpPr/>
              <p:nvPr/>
            </p:nvSpPr>
            <p:spPr>
              <a:xfrm>
                <a:off x="6746450" y="4404925"/>
                <a:ext cx="138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03" extrusionOk="0">
                    <a:moveTo>
                      <a:pt x="518" y="1"/>
                    </a:moveTo>
                    <a:cubicBezTo>
                      <a:pt x="340" y="108"/>
                      <a:pt x="170" y="233"/>
                      <a:pt x="10" y="376"/>
                    </a:cubicBezTo>
                    <a:cubicBezTo>
                      <a:pt x="1" y="376"/>
                      <a:pt x="1" y="393"/>
                      <a:pt x="10" y="393"/>
                    </a:cubicBezTo>
                    <a:cubicBezTo>
                      <a:pt x="10" y="402"/>
                      <a:pt x="19" y="402"/>
                      <a:pt x="19" y="402"/>
                    </a:cubicBezTo>
                    <a:lnTo>
                      <a:pt x="37" y="402"/>
                    </a:lnTo>
                    <a:cubicBezTo>
                      <a:pt x="188" y="260"/>
                      <a:pt x="358" y="144"/>
                      <a:pt x="545" y="37"/>
                    </a:cubicBezTo>
                    <a:cubicBezTo>
                      <a:pt x="554" y="28"/>
                      <a:pt x="554" y="19"/>
                      <a:pt x="545" y="10"/>
                    </a:cubicBezTo>
                    <a:cubicBezTo>
                      <a:pt x="545" y="1"/>
                      <a:pt x="527" y="1"/>
                      <a:pt x="5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8"/>
              <p:cNvSpPr/>
              <p:nvPr/>
            </p:nvSpPr>
            <p:spPr>
              <a:xfrm>
                <a:off x="6766100" y="4409400"/>
                <a:ext cx="73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68" extrusionOk="0">
                    <a:moveTo>
                      <a:pt x="259" y="0"/>
                    </a:moveTo>
                    <a:lnTo>
                      <a:pt x="9" y="232"/>
                    </a:lnTo>
                    <a:cubicBezTo>
                      <a:pt x="0" y="241"/>
                      <a:pt x="0" y="250"/>
                      <a:pt x="9" y="259"/>
                    </a:cubicBezTo>
                    <a:cubicBezTo>
                      <a:pt x="9" y="268"/>
                      <a:pt x="18" y="268"/>
                      <a:pt x="18" y="268"/>
                    </a:cubicBezTo>
                    <a:cubicBezTo>
                      <a:pt x="27" y="268"/>
                      <a:pt x="27" y="268"/>
                      <a:pt x="36" y="259"/>
                    </a:cubicBezTo>
                    <a:lnTo>
                      <a:pt x="285" y="27"/>
                    </a:lnTo>
                    <a:cubicBezTo>
                      <a:pt x="294" y="27"/>
                      <a:pt x="294" y="9"/>
                      <a:pt x="285" y="9"/>
                    </a:cubicBezTo>
                    <a:cubicBezTo>
                      <a:pt x="285" y="0"/>
                      <a:pt x="26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8"/>
              <p:cNvSpPr/>
              <p:nvPr/>
            </p:nvSpPr>
            <p:spPr>
              <a:xfrm>
                <a:off x="6669750" y="3943500"/>
                <a:ext cx="123800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1321" extrusionOk="0">
                    <a:moveTo>
                      <a:pt x="4862" y="0"/>
                    </a:moveTo>
                    <a:cubicBezTo>
                      <a:pt x="3542" y="0"/>
                      <a:pt x="2248" y="223"/>
                      <a:pt x="1008" y="678"/>
                    </a:cubicBezTo>
                    <a:cubicBezTo>
                      <a:pt x="625" y="812"/>
                      <a:pt x="241" y="982"/>
                      <a:pt x="0" y="1303"/>
                    </a:cubicBezTo>
                    <a:lnTo>
                      <a:pt x="27" y="1321"/>
                    </a:lnTo>
                    <a:cubicBezTo>
                      <a:pt x="268" y="1017"/>
                      <a:pt x="642" y="848"/>
                      <a:pt x="1026" y="705"/>
                    </a:cubicBezTo>
                    <a:cubicBezTo>
                      <a:pt x="2257" y="259"/>
                      <a:pt x="3551" y="36"/>
                      <a:pt x="4862" y="36"/>
                    </a:cubicBezTo>
                    <a:lnTo>
                      <a:pt x="4951" y="36"/>
                    </a:lnTo>
                    <a:lnTo>
                      <a:pt x="4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8"/>
              <p:cNvSpPr/>
              <p:nvPr/>
            </p:nvSpPr>
            <p:spPr>
              <a:xfrm>
                <a:off x="6679325" y="3937025"/>
                <a:ext cx="500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617" extrusionOk="0">
                    <a:moveTo>
                      <a:pt x="1990" y="1"/>
                    </a:moveTo>
                    <a:cubicBezTo>
                      <a:pt x="1303" y="90"/>
                      <a:pt x="634" y="286"/>
                      <a:pt x="1" y="580"/>
                    </a:cubicBezTo>
                    <a:lnTo>
                      <a:pt x="19" y="616"/>
                    </a:lnTo>
                    <a:cubicBezTo>
                      <a:pt x="643" y="322"/>
                      <a:pt x="1312" y="125"/>
                      <a:pt x="1999" y="36"/>
                    </a:cubicBez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8"/>
              <p:cNvSpPr/>
              <p:nvPr/>
            </p:nvSpPr>
            <p:spPr>
              <a:xfrm>
                <a:off x="6905700" y="4577775"/>
                <a:ext cx="43750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4292" extrusionOk="0">
                    <a:moveTo>
                      <a:pt x="1713" y="1"/>
                    </a:moveTo>
                    <a:cubicBezTo>
                      <a:pt x="1517" y="1339"/>
                      <a:pt x="955" y="3257"/>
                      <a:pt x="1" y="4265"/>
                    </a:cubicBezTo>
                    <a:lnTo>
                      <a:pt x="27" y="4292"/>
                    </a:lnTo>
                    <a:cubicBezTo>
                      <a:pt x="991" y="3284"/>
                      <a:pt x="1553" y="1348"/>
                      <a:pt x="17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0" name="Google Shape;1770;p8"/>
          <p:cNvGrpSpPr/>
          <p:nvPr/>
        </p:nvGrpSpPr>
        <p:grpSpPr>
          <a:xfrm>
            <a:off x="7590205" y="3867742"/>
            <a:ext cx="1083088" cy="981265"/>
            <a:chOff x="330680" y="299217"/>
            <a:chExt cx="1083088" cy="981265"/>
          </a:xfrm>
        </p:grpSpPr>
        <p:sp>
          <p:nvSpPr>
            <p:cNvPr id="1771" name="Google Shape;1771;p8"/>
            <p:cNvSpPr/>
            <p:nvPr/>
          </p:nvSpPr>
          <p:spPr>
            <a:xfrm>
              <a:off x="800355" y="301208"/>
              <a:ext cx="459096" cy="226259"/>
            </a:xfrm>
            <a:custGeom>
              <a:avLst/>
              <a:gdLst/>
              <a:ahLst/>
              <a:cxnLst/>
              <a:rect l="l" t="t" r="r" b="b"/>
              <a:pathLst>
                <a:path w="7378" h="3636" extrusionOk="0">
                  <a:moveTo>
                    <a:pt x="3743" y="1"/>
                  </a:moveTo>
                  <a:cubicBezTo>
                    <a:pt x="3234" y="1"/>
                    <a:pt x="2728" y="49"/>
                    <a:pt x="2239" y="179"/>
                  </a:cubicBezTo>
                  <a:cubicBezTo>
                    <a:pt x="1401" y="411"/>
                    <a:pt x="607" y="901"/>
                    <a:pt x="170" y="1660"/>
                  </a:cubicBezTo>
                  <a:cubicBezTo>
                    <a:pt x="0" y="1945"/>
                    <a:pt x="27" y="2177"/>
                    <a:pt x="27" y="2471"/>
                  </a:cubicBezTo>
                  <a:cubicBezTo>
                    <a:pt x="419" y="2775"/>
                    <a:pt x="848" y="3158"/>
                    <a:pt x="1294" y="3346"/>
                  </a:cubicBezTo>
                  <a:cubicBezTo>
                    <a:pt x="1472" y="3426"/>
                    <a:pt x="1677" y="3471"/>
                    <a:pt x="1874" y="3506"/>
                  </a:cubicBezTo>
                  <a:cubicBezTo>
                    <a:pt x="2318" y="3593"/>
                    <a:pt x="2771" y="3635"/>
                    <a:pt x="3223" y="3635"/>
                  </a:cubicBezTo>
                  <a:cubicBezTo>
                    <a:pt x="4313" y="3635"/>
                    <a:pt x="5404" y="3388"/>
                    <a:pt x="6388" y="2909"/>
                  </a:cubicBezTo>
                  <a:cubicBezTo>
                    <a:pt x="6771" y="2721"/>
                    <a:pt x="7146" y="2489"/>
                    <a:pt x="7378" y="2132"/>
                  </a:cubicBezTo>
                  <a:cubicBezTo>
                    <a:pt x="7369" y="2123"/>
                    <a:pt x="7369" y="2115"/>
                    <a:pt x="7360" y="2097"/>
                  </a:cubicBezTo>
                  <a:cubicBezTo>
                    <a:pt x="7333" y="1990"/>
                    <a:pt x="7342" y="1874"/>
                    <a:pt x="7333" y="1758"/>
                  </a:cubicBezTo>
                  <a:cubicBezTo>
                    <a:pt x="7298" y="1214"/>
                    <a:pt x="6896" y="741"/>
                    <a:pt x="6414" y="473"/>
                  </a:cubicBezTo>
                  <a:cubicBezTo>
                    <a:pt x="5942" y="205"/>
                    <a:pt x="5379" y="125"/>
                    <a:pt x="4835" y="63"/>
                  </a:cubicBezTo>
                  <a:cubicBezTo>
                    <a:pt x="4474" y="25"/>
                    <a:pt x="4108" y="1"/>
                    <a:pt x="3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794754" y="299217"/>
              <a:ext cx="470234" cy="234909"/>
            </a:xfrm>
            <a:custGeom>
              <a:avLst/>
              <a:gdLst/>
              <a:ahLst/>
              <a:cxnLst/>
              <a:rect l="l" t="t" r="r" b="b"/>
              <a:pathLst>
                <a:path w="7557" h="3775" extrusionOk="0">
                  <a:moveTo>
                    <a:pt x="3739" y="1"/>
                  </a:moveTo>
                  <a:cubicBezTo>
                    <a:pt x="2321" y="1"/>
                    <a:pt x="863" y="428"/>
                    <a:pt x="135" y="1718"/>
                  </a:cubicBezTo>
                  <a:cubicBezTo>
                    <a:pt x="1" y="1977"/>
                    <a:pt x="19" y="2280"/>
                    <a:pt x="19" y="2548"/>
                  </a:cubicBezTo>
                  <a:cubicBezTo>
                    <a:pt x="295" y="2762"/>
                    <a:pt x="563" y="2994"/>
                    <a:pt x="857" y="3199"/>
                  </a:cubicBezTo>
                  <a:cubicBezTo>
                    <a:pt x="1419" y="3619"/>
                    <a:pt x="2142" y="3708"/>
                    <a:pt x="2820" y="3761"/>
                  </a:cubicBezTo>
                  <a:cubicBezTo>
                    <a:pt x="2969" y="3770"/>
                    <a:pt x="3118" y="3774"/>
                    <a:pt x="3267" y="3774"/>
                  </a:cubicBezTo>
                  <a:cubicBezTo>
                    <a:pt x="4477" y="3774"/>
                    <a:pt x="5690" y="3484"/>
                    <a:pt x="6754" y="2896"/>
                  </a:cubicBezTo>
                  <a:cubicBezTo>
                    <a:pt x="7057" y="2718"/>
                    <a:pt x="7361" y="2486"/>
                    <a:pt x="7557" y="2173"/>
                  </a:cubicBezTo>
                  <a:lnTo>
                    <a:pt x="7539" y="2138"/>
                  </a:lnTo>
                  <a:cubicBezTo>
                    <a:pt x="7486" y="2022"/>
                    <a:pt x="7503" y="1870"/>
                    <a:pt x="7477" y="1709"/>
                  </a:cubicBezTo>
                  <a:cubicBezTo>
                    <a:pt x="7289" y="523"/>
                    <a:pt x="5960" y="130"/>
                    <a:pt x="4925" y="95"/>
                  </a:cubicBezTo>
                  <a:lnTo>
                    <a:pt x="4925" y="95"/>
                  </a:lnTo>
                  <a:cubicBezTo>
                    <a:pt x="5229" y="139"/>
                    <a:pt x="5532" y="193"/>
                    <a:pt x="5826" y="273"/>
                  </a:cubicBezTo>
                  <a:cubicBezTo>
                    <a:pt x="6397" y="425"/>
                    <a:pt x="6950" y="764"/>
                    <a:pt x="7218" y="1308"/>
                  </a:cubicBezTo>
                  <a:cubicBezTo>
                    <a:pt x="7289" y="1442"/>
                    <a:pt x="7325" y="1576"/>
                    <a:pt x="7343" y="1727"/>
                  </a:cubicBezTo>
                  <a:cubicBezTo>
                    <a:pt x="7368" y="1852"/>
                    <a:pt x="7339" y="2000"/>
                    <a:pt x="7385" y="2156"/>
                  </a:cubicBezTo>
                  <a:lnTo>
                    <a:pt x="7385" y="2156"/>
                  </a:lnTo>
                  <a:cubicBezTo>
                    <a:pt x="6998" y="2664"/>
                    <a:pt x="6342" y="2909"/>
                    <a:pt x="5764" y="3137"/>
                  </a:cubicBezTo>
                  <a:cubicBezTo>
                    <a:pt x="4982" y="3422"/>
                    <a:pt x="4155" y="3559"/>
                    <a:pt x="3329" y="3559"/>
                  </a:cubicBezTo>
                  <a:cubicBezTo>
                    <a:pt x="2835" y="3559"/>
                    <a:pt x="2341" y="3510"/>
                    <a:pt x="1856" y="3413"/>
                  </a:cubicBezTo>
                  <a:cubicBezTo>
                    <a:pt x="1220" y="3309"/>
                    <a:pt x="736" y="2854"/>
                    <a:pt x="215" y="2450"/>
                  </a:cubicBezTo>
                  <a:lnTo>
                    <a:pt x="215" y="2450"/>
                  </a:lnTo>
                  <a:cubicBezTo>
                    <a:pt x="213" y="2213"/>
                    <a:pt x="205" y="1999"/>
                    <a:pt x="304" y="1808"/>
                  </a:cubicBezTo>
                  <a:cubicBezTo>
                    <a:pt x="1046" y="445"/>
                    <a:pt x="2623" y="56"/>
                    <a:pt x="4097" y="56"/>
                  </a:cubicBezTo>
                  <a:cubicBezTo>
                    <a:pt x="4379" y="56"/>
                    <a:pt x="4657" y="70"/>
                    <a:pt x="4925" y="95"/>
                  </a:cubicBezTo>
                  <a:cubicBezTo>
                    <a:pt x="4545" y="35"/>
                    <a:pt x="4143" y="1"/>
                    <a:pt x="3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800915" y="433877"/>
              <a:ext cx="467434" cy="214560"/>
            </a:xfrm>
            <a:custGeom>
              <a:avLst/>
              <a:gdLst/>
              <a:ahLst/>
              <a:cxnLst/>
              <a:rect l="l" t="t" r="r" b="b"/>
              <a:pathLst>
                <a:path w="7512" h="3448" extrusionOk="0">
                  <a:moveTo>
                    <a:pt x="7369" y="0"/>
                  </a:moveTo>
                  <a:cubicBezTo>
                    <a:pt x="7137" y="357"/>
                    <a:pt x="6762" y="589"/>
                    <a:pt x="6379" y="777"/>
                  </a:cubicBezTo>
                  <a:cubicBezTo>
                    <a:pt x="5395" y="1256"/>
                    <a:pt x="4304" y="1503"/>
                    <a:pt x="3214" y="1503"/>
                  </a:cubicBezTo>
                  <a:cubicBezTo>
                    <a:pt x="2762" y="1503"/>
                    <a:pt x="2309" y="1461"/>
                    <a:pt x="1865" y="1374"/>
                  </a:cubicBezTo>
                  <a:cubicBezTo>
                    <a:pt x="1668" y="1339"/>
                    <a:pt x="1463" y="1294"/>
                    <a:pt x="1285" y="1214"/>
                  </a:cubicBezTo>
                  <a:cubicBezTo>
                    <a:pt x="839" y="1026"/>
                    <a:pt x="410" y="643"/>
                    <a:pt x="18" y="339"/>
                  </a:cubicBezTo>
                  <a:cubicBezTo>
                    <a:pt x="18" y="375"/>
                    <a:pt x="18" y="420"/>
                    <a:pt x="9" y="455"/>
                  </a:cubicBezTo>
                  <a:cubicBezTo>
                    <a:pt x="0" y="732"/>
                    <a:pt x="0" y="973"/>
                    <a:pt x="80" y="1249"/>
                  </a:cubicBezTo>
                  <a:cubicBezTo>
                    <a:pt x="223" y="1811"/>
                    <a:pt x="571" y="2266"/>
                    <a:pt x="1008" y="2659"/>
                  </a:cubicBezTo>
                  <a:cubicBezTo>
                    <a:pt x="1258" y="2882"/>
                    <a:pt x="1543" y="3060"/>
                    <a:pt x="1865" y="3185"/>
                  </a:cubicBezTo>
                  <a:cubicBezTo>
                    <a:pt x="2328" y="3364"/>
                    <a:pt x="2792" y="3426"/>
                    <a:pt x="3292" y="3444"/>
                  </a:cubicBezTo>
                  <a:cubicBezTo>
                    <a:pt x="3369" y="3446"/>
                    <a:pt x="3446" y="3448"/>
                    <a:pt x="3523" y="3448"/>
                  </a:cubicBezTo>
                  <a:cubicBezTo>
                    <a:pt x="4036" y="3448"/>
                    <a:pt x="4552" y="3392"/>
                    <a:pt x="5040" y="3221"/>
                  </a:cubicBezTo>
                  <a:cubicBezTo>
                    <a:pt x="6173" y="2819"/>
                    <a:pt x="7074" y="2025"/>
                    <a:pt x="7413" y="714"/>
                  </a:cubicBezTo>
                  <a:cubicBezTo>
                    <a:pt x="7449" y="554"/>
                    <a:pt x="7512" y="384"/>
                    <a:pt x="7458" y="223"/>
                  </a:cubicBezTo>
                  <a:cubicBezTo>
                    <a:pt x="7440" y="143"/>
                    <a:pt x="7396" y="81"/>
                    <a:pt x="7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787536" y="433877"/>
              <a:ext cx="478946" cy="218730"/>
            </a:xfrm>
            <a:custGeom>
              <a:avLst/>
              <a:gdLst/>
              <a:ahLst/>
              <a:cxnLst/>
              <a:rect l="l" t="t" r="r" b="b"/>
              <a:pathLst>
                <a:path w="7697" h="3515" extrusionOk="0">
                  <a:moveTo>
                    <a:pt x="7584" y="0"/>
                  </a:moveTo>
                  <a:cubicBezTo>
                    <a:pt x="7485" y="142"/>
                    <a:pt x="7369" y="264"/>
                    <a:pt x="7241" y="373"/>
                  </a:cubicBezTo>
                  <a:lnTo>
                    <a:pt x="7241" y="373"/>
                  </a:lnTo>
                  <a:cubicBezTo>
                    <a:pt x="7372" y="266"/>
                    <a:pt x="7489" y="145"/>
                    <a:pt x="7584" y="0"/>
                  </a:cubicBezTo>
                  <a:close/>
                  <a:moveTo>
                    <a:pt x="7673" y="223"/>
                  </a:moveTo>
                  <a:cubicBezTo>
                    <a:pt x="7692" y="292"/>
                    <a:pt x="7695" y="361"/>
                    <a:pt x="7689" y="430"/>
                  </a:cubicBezTo>
                  <a:lnTo>
                    <a:pt x="7689" y="430"/>
                  </a:lnTo>
                  <a:cubicBezTo>
                    <a:pt x="7697" y="362"/>
                    <a:pt x="7694" y="293"/>
                    <a:pt x="7673" y="223"/>
                  </a:cubicBezTo>
                  <a:close/>
                  <a:moveTo>
                    <a:pt x="7689" y="430"/>
                  </a:moveTo>
                  <a:cubicBezTo>
                    <a:pt x="7684" y="475"/>
                    <a:pt x="7675" y="519"/>
                    <a:pt x="7664" y="562"/>
                  </a:cubicBezTo>
                  <a:cubicBezTo>
                    <a:pt x="7649" y="624"/>
                    <a:pt x="7633" y="685"/>
                    <a:pt x="7616" y="747"/>
                  </a:cubicBezTo>
                  <a:lnTo>
                    <a:pt x="7616" y="747"/>
                  </a:lnTo>
                  <a:cubicBezTo>
                    <a:pt x="7648" y="643"/>
                    <a:pt x="7680" y="536"/>
                    <a:pt x="7689" y="430"/>
                  </a:cubicBezTo>
                  <a:close/>
                  <a:moveTo>
                    <a:pt x="7616" y="747"/>
                  </a:moveTo>
                  <a:cubicBezTo>
                    <a:pt x="7604" y="786"/>
                    <a:pt x="7592" y="826"/>
                    <a:pt x="7582" y="865"/>
                  </a:cubicBezTo>
                  <a:lnTo>
                    <a:pt x="7582" y="865"/>
                  </a:lnTo>
                  <a:cubicBezTo>
                    <a:pt x="7594" y="825"/>
                    <a:pt x="7605" y="786"/>
                    <a:pt x="7616" y="747"/>
                  </a:cubicBezTo>
                  <a:close/>
                  <a:moveTo>
                    <a:pt x="7582" y="865"/>
                  </a:moveTo>
                  <a:lnTo>
                    <a:pt x="7582" y="865"/>
                  </a:lnTo>
                  <a:cubicBezTo>
                    <a:pt x="7532" y="1030"/>
                    <a:pt x="7473" y="1194"/>
                    <a:pt x="7402" y="1351"/>
                  </a:cubicBezTo>
                  <a:lnTo>
                    <a:pt x="7402" y="1351"/>
                  </a:lnTo>
                  <a:cubicBezTo>
                    <a:pt x="7471" y="1204"/>
                    <a:pt x="7529" y="1051"/>
                    <a:pt x="7575" y="893"/>
                  </a:cubicBezTo>
                  <a:cubicBezTo>
                    <a:pt x="7577" y="883"/>
                    <a:pt x="7580" y="874"/>
                    <a:pt x="7582" y="865"/>
                  </a:cubicBezTo>
                  <a:close/>
                  <a:moveTo>
                    <a:pt x="135" y="134"/>
                  </a:moveTo>
                  <a:lnTo>
                    <a:pt x="126" y="339"/>
                  </a:lnTo>
                  <a:cubicBezTo>
                    <a:pt x="1" y="1312"/>
                    <a:pt x="492" y="2222"/>
                    <a:pt x="1241" y="2811"/>
                  </a:cubicBezTo>
                  <a:cubicBezTo>
                    <a:pt x="1886" y="3353"/>
                    <a:pt x="2746" y="3515"/>
                    <a:pt x="3570" y="3515"/>
                  </a:cubicBezTo>
                  <a:cubicBezTo>
                    <a:pt x="3681" y="3515"/>
                    <a:pt x="3791" y="3512"/>
                    <a:pt x="3899" y="3506"/>
                  </a:cubicBezTo>
                  <a:cubicBezTo>
                    <a:pt x="5273" y="3489"/>
                    <a:pt x="6683" y="2775"/>
                    <a:pt x="7316" y="1526"/>
                  </a:cubicBezTo>
                  <a:cubicBezTo>
                    <a:pt x="7347" y="1469"/>
                    <a:pt x="7375" y="1410"/>
                    <a:pt x="7402" y="1351"/>
                  </a:cubicBezTo>
                  <a:lnTo>
                    <a:pt x="7402" y="1351"/>
                  </a:lnTo>
                  <a:cubicBezTo>
                    <a:pt x="6984" y="2236"/>
                    <a:pt x="6162" y="2894"/>
                    <a:pt x="5229" y="3185"/>
                  </a:cubicBezTo>
                  <a:cubicBezTo>
                    <a:pt x="4800" y="3328"/>
                    <a:pt x="4345" y="3373"/>
                    <a:pt x="3890" y="3373"/>
                  </a:cubicBezTo>
                  <a:cubicBezTo>
                    <a:pt x="3858" y="3373"/>
                    <a:pt x="3826" y="3373"/>
                    <a:pt x="3793" y="3373"/>
                  </a:cubicBezTo>
                  <a:cubicBezTo>
                    <a:pt x="3155" y="3373"/>
                    <a:pt x="2505" y="3287"/>
                    <a:pt x="1928" y="3007"/>
                  </a:cubicBezTo>
                  <a:cubicBezTo>
                    <a:pt x="1007" y="2538"/>
                    <a:pt x="290" y="1597"/>
                    <a:pt x="324" y="546"/>
                  </a:cubicBezTo>
                  <a:lnTo>
                    <a:pt x="324" y="546"/>
                  </a:lnTo>
                  <a:cubicBezTo>
                    <a:pt x="532" y="708"/>
                    <a:pt x="744" y="876"/>
                    <a:pt x="973" y="1026"/>
                  </a:cubicBezTo>
                  <a:cubicBezTo>
                    <a:pt x="1259" y="1223"/>
                    <a:pt x="1589" y="1374"/>
                    <a:pt x="1928" y="1428"/>
                  </a:cubicBezTo>
                  <a:cubicBezTo>
                    <a:pt x="2376" y="1515"/>
                    <a:pt x="2832" y="1558"/>
                    <a:pt x="3287" y="1558"/>
                  </a:cubicBezTo>
                  <a:cubicBezTo>
                    <a:pt x="4182" y="1558"/>
                    <a:pt x="5076" y="1393"/>
                    <a:pt x="5916" y="1080"/>
                  </a:cubicBezTo>
                  <a:cubicBezTo>
                    <a:pt x="6370" y="893"/>
                    <a:pt x="6859" y="696"/>
                    <a:pt x="7241" y="373"/>
                  </a:cubicBezTo>
                  <a:lnTo>
                    <a:pt x="7241" y="373"/>
                  </a:lnTo>
                  <a:cubicBezTo>
                    <a:pt x="7113" y="477"/>
                    <a:pt x="6971" y="568"/>
                    <a:pt x="6826" y="652"/>
                  </a:cubicBezTo>
                  <a:cubicBezTo>
                    <a:pt x="5824" y="1186"/>
                    <a:pt x="4686" y="1452"/>
                    <a:pt x="3549" y="1452"/>
                  </a:cubicBezTo>
                  <a:cubicBezTo>
                    <a:pt x="3016" y="1452"/>
                    <a:pt x="2482" y="1393"/>
                    <a:pt x="1964" y="1276"/>
                  </a:cubicBezTo>
                  <a:cubicBezTo>
                    <a:pt x="1312" y="1151"/>
                    <a:pt x="831" y="669"/>
                    <a:pt x="295" y="259"/>
                  </a:cubicBezTo>
                  <a:lnTo>
                    <a:pt x="135" y="1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851939" y="383162"/>
              <a:ext cx="366443" cy="67143"/>
            </a:xfrm>
            <a:custGeom>
              <a:avLst/>
              <a:gdLst/>
              <a:ahLst/>
              <a:cxnLst/>
              <a:rect l="l" t="t" r="r" b="b"/>
              <a:pathLst>
                <a:path w="5889" h="1079" extrusionOk="0">
                  <a:moveTo>
                    <a:pt x="4280" y="0"/>
                  </a:moveTo>
                  <a:cubicBezTo>
                    <a:pt x="3710" y="0"/>
                    <a:pt x="3138" y="69"/>
                    <a:pt x="2561" y="155"/>
                  </a:cubicBezTo>
                  <a:cubicBezTo>
                    <a:pt x="2106" y="218"/>
                    <a:pt x="1598" y="352"/>
                    <a:pt x="1160" y="485"/>
                  </a:cubicBezTo>
                  <a:cubicBezTo>
                    <a:pt x="955" y="548"/>
                    <a:pt x="1" y="824"/>
                    <a:pt x="10" y="1074"/>
                  </a:cubicBezTo>
                  <a:cubicBezTo>
                    <a:pt x="27" y="1077"/>
                    <a:pt x="46" y="1079"/>
                    <a:pt x="65" y="1079"/>
                  </a:cubicBezTo>
                  <a:cubicBezTo>
                    <a:pt x="209" y="1079"/>
                    <a:pt x="384" y="999"/>
                    <a:pt x="518" y="967"/>
                  </a:cubicBezTo>
                  <a:cubicBezTo>
                    <a:pt x="2070" y="583"/>
                    <a:pt x="3658" y="378"/>
                    <a:pt x="5255" y="369"/>
                  </a:cubicBezTo>
                  <a:cubicBezTo>
                    <a:pt x="5469" y="369"/>
                    <a:pt x="5692" y="369"/>
                    <a:pt x="5889" y="289"/>
                  </a:cubicBezTo>
                  <a:cubicBezTo>
                    <a:pt x="5880" y="227"/>
                    <a:pt x="5808" y="200"/>
                    <a:pt x="5746" y="182"/>
                  </a:cubicBezTo>
                  <a:cubicBezTo>
                    <a:pt x="5256" y="50"/>
                    <a:pt x="4769" y="0"/>
                    <a:pt x="4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879692" y="342963"/>
              <a:ext cx="368683" cy="48786"/>
            </a:xfrm>
            <a:custGeom>
              <a:avLst/>
              <a:gdLst/>
              <a:ahLst/>
              <a:cxnLst/>
              <a:rect l="l" t="t" r="r" b="b"/>
              <a:pathLst>
                <a:path w="5925" h="784" extrusionOk="0">
                  <a:moveTo>
                    <a:pt x="23" y="1"/>
                  </a:moveTo>
                  <a:cubicBezTo>
                    <a:pt x="19" y="1"/>
                    <a:pt x="14" y="3"/>
                    <a:pt x="10" y="7"/>
                  </a:cubicBezTo>
                  <a:cubicBezTo>
                    <a:pt x="1" y="16"/>
                    <a:pt x="1" y="25"/>
                    <a:pt x="10" y="34"/>
                  </a:cubicBezTo>
                  <a:cubicBezTo>
                    <a:pt x="242" y="257"/>
                    <a:pt x="599" y="311"/>
                    <a:pt x="884" y="328"/>
                  </a:cubicBezTo>
                  <a:cubicBezTo>
                    <a:pt x="985" y="332"/>
                    <a:pt x="1086" y="334"/>
                    <a:pt x="1187" y="334"/>
                  </a:cubicBezTo>
                  <a:cubicBezTo>
                    <a:pt x="1362" y="334"/>
                    <a:pt x="1535" y="328"/>
                    <a:pt x="1705" y="311"/>
                  </a:cubicBezTo>
                  <a:cubicBezTo>
                    <a:pt x="1990" y="293"/>
                    <a:pt x="2285" y="248"/>
                    <a:pt x="2561" y="204"/>
                  </a:cubicBezTo>
                  <a:cubicBezTo>
                    <a:pt x="2882" y="150"/>
                    <a:pt x="3203" y="105"/>
                    <a:pt x="3534" y="79"/>
                  </a:cubicBezTo>
                  <a:cubicBezTo>
                    <a:pt x="3621" y="73"/>
                    <a:pt x="3707" y="71"/>
                    <a:pt x="3790" y="71"/>
                  </a:cubicBezTo>
                  <a:cubicBezTo>
                    <a:pt x="4402" y="71"/>
                    <a:pt x="4897" y="214"/>
                    <a:pt x="5282" y="489"/>
                  </a:cubicBezTo>
                  <a:cubicBezTo>
                    <a:pt x="5309" y="507"/>
                    <a:pt x="5336" y="534"/>
                    <a:pt x="5362" y="551"/>
                  </a:cubicBezTo>
                  <a:cubicBezTo>
                    <a:pt x="5514" y="667"/>
                    <a:pt x="5675" y="783"/>
                    <a:pt x="5853" y="783"/>
                  </a:cubicBezTo>
                  <a:lnTo>
                    <a:pt x="5907" y="783"/>
                  </a:lnTo>
                  <a:cubicBezTo>
                    <a:pt x="5915" y="783"/>
                    <a:pt x="5924" y="774"/>
                    <a:pt x="5924" y="766"/>
                  </a:cubicBezTo>
                  <a:cubicBezTo>
                    <a:pt x="5924" y="757"/>
                    <a:pt x="5915" y="748"/>
                    <a:pt x="5907" y="748"/>
                  </a:cubicBezTo>
                  <a:cubicBezTo>
                    <a:pt x="5889" y="750"/>
                    <a:pt x="5872" y="751"/>
                    <a:pt x="5856" y="751"/>
                  </a:cubicBezTo>
                  <a:cubicBezTo>
                    <a:pt x="5682" y="751"/>
                    <a:pt x="5536" y="631"/>
                    <a:pt x="5389" y="525"/>
                  </a:cubicBezTo>
                  <a:cubicBezTo>
                    <a:pt x="5353" y="498"/>
                    <a:pt x="5327" y="480"/>
                    <a:pt x="5300" y="453"/>
                  </a:cubicBezTo>
                  <a:cubicBezTo>
                    <a:pt x="4915" y="178"/>
                    <a:pt x="4406" y="35"/>
                    <a:pt x="3790" y="35"/>
                  </a:cubicBezTo>
                  <a:cubicBezTo>
                    <a:pt x="3707" y="35"/>
                    <a:pt x="3621" y="38"/>
                    <a:pt x="3534" y="43"/>
                  </a:cubicBezTo>
                  <a:cubicBezTo>
                    <a:pt x="3203" y="61"/>
                    <a:pt x="2873" y="114"/>
                    <a:pt x="2552" y="168"/>
                  </a:cubicBezTo>
                  <a:cubicBezTo>
                    <a:pt x="2276" y="212"/>
                    <a:pt x="1990" y="257"/>
                    <a:pt x="1705" y="275"/>
                  </a:cubicBezTo>
                  <a:cubicBezTo>
                    <a:pt x="1552" y="290"/>
                    <a:pt x="1403" y="296"/>
                    <a:pt x="1255" y="296"/>
                  </a:cubicBezTo>
                  <a:cubicBezTo>
                    <a:pt x="1134" y="296"/>
                    <a:pt x="1013" y="292"/>
                    <a:pt x="893" y="284"/>
                  </a:cubicBezTo>
                  <a:cubicBezTo>
                    <a:pt x="607" y="275"/>
                    <a:pt x="260" y="221"/>
                    <a:pt x="36" y="7"/>
                  </a:cubicBezTo>
                  <a:cubicBezTo>
                    <a:pt x="32" y="3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887470" y="318570"/>
              <a:ext cx="45051" cy="34847"/>
            </a:xfrm>
            <a:custGeom>
              <a:avLst/>
              <a:gdLst/>
              <a:ahLst/>
              <a:cxnLst/>
              <a:rect l="l" t="t" r="r" b="b"/>
              <a:pathLst>
                <a:path w="724" h="560" extrusionOk="0">
                  <a:moveTo>
                    <a:pt x="701" y="0"/>
                  </a:moveTo>
                  <a:cubicBezTo>
                    <a:pt x="697" y="0"/>
                    <a:pt x="692" y="2"/>
                    <a:pt x="688" y="7"/>
                  </a:cubicBezTo>
                  <a:cubicBezTo>
                    <a:pt x="465" y="185"/>
                    <a:pt x="242" y="355"/>
                    <a:pt x="10" y="524"/>
                  </a:cubicBezTo>
                  <a:cubicBezTo>
                    <a:pt x="1" y="533"/>
                    <a:pt x="1" y="542"/>
                    <a:pt x="10" y="551"/>
                  </a:cubicBezTo>
                  <a:cubicBezTo>
                    <a:pt x="10" y="551"/>
                    <a:pt x="19" y="560"/>
                    <a:pt x="19" y="560"/>
                  </a:cubicBezTo>
                  <a:cubicBezTo>
                    <a:pt x="27" y="560"/>
                    <a:pt x="27" y="560"/>
                    <a:pt x="36" y="551"/>
                  </a:cubicBezTo>
                  <a:cubicBezTo>
                    <a:pt x="259" y="390"/>
                    <a:pt x="491" y="212"/>
                    <a:pt x="714" y="34"/>
                  </a:cubicBezTo>
                  <a:cubicBezTo>
                    <a:pt x="714" y="25"/>
                    <a:pt x="723" y="16"/>
                    <a:pt x="714" y="7"/>
                  </a:cubicBezTo>
                  <a:cubicBezTo>
                    <a:pt x="710" y="2"/>
                    <a:pt x="705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924120" y="310107"/>
              <a:ext cx="58927" cy="49969"/>
            </a:xfrm>
            <a:custGeom>
              <a:avLst/>
              <a:gdLst/>
              <a:ahLst/>
              <a:cxnLst/>
              <a:rect l="l" t="t" r="r" b="b"/>
              <a:pathLst>
                <a:path w="947" h="803" extrusionOk="0">
                  <a:moveTo>
                    <a:pt x="919" y="0"/>
                  </a:moveTo>
                  <a:cubicBezTo>
                    <a:pt x="607" y="250"/>
                    <a:pt x="304" y="509"/>
                    <a:pt x="9" y="767"/>
                  </a:cubicBezTo>
                  <a:cubicBezTo>
                    <a:pt x="0" y="776"/>
                    <a:pt x="0" y="785"/>
                    <a:pt x="9" y="794"/>
                  </a:cubicBezTo>
                  <a:cubicBezTo>
                    <a:pt x="9" y="803"/>
                    <a:pt x="18" y="803"/>
                    <a:pt x="18" y="803"/>
                  </a:cubicBezTo>
                  <a:cubicBezTo>
                    <a:pt x="27" y="803"/>
                    <a:pt x="27" y="803"/>
                    <a:pt x="36" y="794"/>
                  </a:cubicBezTo>
                  <a:cubicBezTo>
                    <a:pt x="331" y="535"/>
                    <a:pt x="634" y="277"/>
                    <a:pt x="937" y="36"/>
                  </a:cubicBezTo>
                  <a:cubicBezTo>
                    <a:pt x="946" y="27"/>
                    <a:pt x="946" y="18"/>
                    <a:pt x="937" y="9"/>
                  </a:cubicBezTo>
                  <a:cubicBezTo>
                    <a:pt x="937" y="0"/>
                    <a:pt x="919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>
              <a:off x="962451" y="304506"/>
              <a:ext cx="72741" cy="56689"/>
            </a:xfrm>
            <a:custGeom>
              <a:avLst/>
              <a:gdLst/>
              <a:ahLst/>
              <a:cxnLst/>
              <a:rect l="l" t="t" r="r" b="b"/>
              <a:pathLst>
                <a:path w="1169" h="911" extrusionOk="0">
                  <a:moveTo>
                    <a:pt x="1133" y="1"/>
                  </a:moveTo>
                  <a:cubicBezTo>
                    <a:pt x="821" y="161"/>
                    <a:pt x="553" y="402"/>
                    <a:pt x="303" y="634"/>
                  </a:cubicBezTo>
                  <a:cubicBezTo>
                    <a:pt x="223" y="714"/>
                    <a:pt x="134" y="786"/>
                    <a:pt x="54" y="866"/>
                  </a:cubicBezTo>
                  <a:lnTo>
                    <a:pt x="36" y="866"/>
                  </a:lnTo>
                  <a:cubicBezTo>
                    <a:pt x="36" y="866"/>
                    <a:pt x="27" y="857"/>
                    <a:pt x="18" y="857"/>
                  </a:cubicBezTo>
                  <a:cubicBezTo>
                    <a:pt x="9" y="857"/>
                    <a:pt x="0" y="866"/>
                    <a:pt x="0" y="875"/>
                  </a:cubicBezTo>
                  <a:cubicBezTo>
                    <a:pt x="0" y="893"/>
                    <a:pt x="9" y="902"/>
                    <a:pt x="18" y="902"/>
                  </a:cubicBezTo>
                  <a:cubicBezTo>
                    <a:pt x="27" y="902"/>
                    <a:pt x="27" y="911"/>
                    <a:pt x="36" y="911"/>
                  </a:cubicBezTo>
                  <a:cubicBezTo>
                    <a:pt x="54" y="911"/>
                    <a:pt x="62" y="902"/>
                    <a:pt x="80" y="893"/>
                  </a:cubicBezTo>
                  <a:cubicBezTo>
                    <a:pt x="161" y="822"/>
                    <a:pt x="241" y="741"/>
                    <a:pt x="330" y="670"/>
                  </a:cubicBezTo>
                  <a:cubicBezTo>
                    <a:pt x="580" y="429"/>
                    <a:pt x="839" y="188"/>
                    <a:pt x="1151" y="36"/>
                  </a:cubicBezTo>
                  <a:cubicBezTo>
                    <a:pt x="1160" y="28"/>
                    <a:pt x="1169" y="19"/>
                    <a:pt x="1160" y="10"/>
                  </a:cubicBezTo>
                  <a:cubicBezTo>
                    <a:pt x="1151" y="1"/>
                    <a:pt x="1142" y="1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>
              <a:off x="1011297" y="309671"/>
              <a:ext cx="66083" cy="52084"/>
            </a:xfrm>
            <a:custGeom>
              <a:avLst/>
              <a:gdLst/>
              <a:ahLst/>
              <a:cxnLst/>
              <a:rect l="l" t="t" r="r" b="b"/>
              <a:pathLst>
                <a:path w="1062" h="837" extrusionOk="0">
                  <a:moveTo>
                    <a:pt x="1039" y="0"/>
                  </a:moveTo>
                  <a:cubicBezTo>
                    <a:pt x="1035" y="0"/>
                    <a:pt x="1030" y="3"/>
                    <a:pt x="1026" y="7"/>
                  </a:cubicBezTo>
                  <a:lnTo>
                    <a:pt x="9" y="801"/>
                  </a:lnTo>
                  <a:cubicBezTo>
                    <a:pt x="9" y="810"/>
                    <a:pt x="0" y="819"/>
                    <a:pt x="9" y="828"/>
                  </a:cubicBezTo>
                  <a:cubicBezTo>
                    <a:pt x="18" y="828"/>
                    <a:pt x="18" y="837"/>
                    <a:pt x="27" y="837"/>
                  </a:cubicBezTo>
                  <a:cubicBezTo>
                    <a:pt x="27" y="837"/>
                    <a:pt x="36" y="837"/>
                    <a:pt x="36" y="828"/>
                  </a:cubicBezTo>
                  <a:lnTo>
                    <a:pt x="1053" y="34"/>
                  </a:lnTo>
                  <a:cubicBezTo>
                    <a:pt x="1053" y="25"/>
                    <a:pt x="1062" y="16"/>
                    <a:pt x="1053" y="7"/>
                  </a:cubicBezTo>
                  <a:cubicBezTo>
                    <a:pt x="1048" y="3"/>
                    <a:pt x="1044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1072900" y="307866"/>
              <a:ext cx="53327" cy="41692"/>
            </a:xfrm>
            <a:custGeom>
              <a:avLst/>
              <a:gdLst/>
              <a:ahLst/>
              <a:cxnLst/>
              <a:rect l="l" t="t" r="r" b="b"/>
              <a:pathLst>
                <a:path w="857" h="670" extrusionOk="0">
                  <a:moveTo>
                    <a:pt x="830" y="0"/>
                  </a:moveTo>
                  <a:cubicBezTo>
                    <a:pt x="536" y="197"/>
                    <a:pt x="259" y="411"/>
                    <a:pt x="9" y="634"/>
                  </a:cubicBezTo>
                  <a:cubicBezTo>
                    <a:pt x="0" y="643"/>
                    <a:pt x="0" y="660"/>
                    <a:pt x="9" y="660"/>
                  </a:cubicBezTo>
                  <a:cubicBezTo>
                    <a:pt x="9" y="669"/>
                    <a:pt x="18" y="669"/>
                    <a:pt x="18" y="669"/>
                  </a:cubicBezTo>
                  <a:lnTo>
                    <a:pt x="36" y="669"/>
                  </a:lnTo>
                  <a:cubicBezTo>
                    <a:pt x="286" y="437"/>
                    <a:pt x="562" y="223"/>
                    <a:pt x="848" y="36"/>
                  </a:cubicBezTo>
                  <a:cubicBezTo>
                    <a:pt x="857" y="27"/>
                    <a:pt x="857" y="18"/>
                    <a:pt x="848" y="9"/>
                  </a:cubicBezTo>
                  <a:cubicBezTo>
                    <a:pt x="848" y="0"/>
                    <a:pt x="839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1119507" y="313405"/>
              <a:ext cx="37833" cy="30056"/>
            </a:xfrm>
            <a:custGeom>
              <a:avLst/>
              <a:gdLst/>
              <a:ahLst/>
              <a:cxnLst/>
              <a:rect l="l" t="t" r="r" b="b"/>
              <a:pathLst>
                <a:path w="608" h="483" extrusionOk="0">
                  <a:moveTo>
                    <a:pt x="572" y="1"/>
                  </a:moveTo>
                  <a:cubicBezTo>
                    <a:pt x="384" y="152"/>
                    <a:pt x="197" y="295"/>
                    <a:pt x="10" y="447"/>
                  </a:cubicBezTo>
                  <a:cubicBezTo>
                    <a:pt x="1" y="456"/>
                    <a:pt x="1" y="464"/>
                    <a:pt x="10" y="473"/>
                  </a:cubicBezTo>
                  <a:cubicBezTo>
                    <a:pt x="10" y="473"/>
                    <a:pt x="19" y="482"/>
                    <a:pt x="19" y="482"/>
                  </a:cubicBezTo>
                  <a:cubicBezTo>
                    <a:pt x="27" y="482"/>
                    <a:pt x="27" y="482"/>
                    <a:pt x="27" y="473"/>
                  </a:cubicBezTo>
                  <a:cubicBezTo>
                    <a:pt x="224" y="331"/>
                    <a:pt x="411" y="179"/>
                    <a:pt x="598" y="36"/>
                  </a:cubicBezTo>
                  <a:cubicBezTo>
                    <a:pt x="598" y="27"/>
                    <a:pt x="607" y="18"/>
                    <a:pt x="598" y="9"/>
                  </a:cubicBezTo>
                  <a:cubicBezTo>
                    <a:pt x="589" y="1"/>
                    <a:pt x="581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1156717" y="326721"/>
              <a:ext cx="29495" cy="23398"/>
            </a:xfrm>
            <a:custGeom>
              <a:avLst/>
              <a:gdLst/>
              <a:ahLst/>
              <a:cxnLst/>
              <a:rect l="l" t="t" r="r" b="b"/>
              <a:pathLst>
                <a:path w="474" h="376" extrusionOk="0">
                  <a:moveTo>
                    <a:pt x="446" y="1"/>
                  </a:moveTo>
                  <a:cubicBezTo>
                    <a:pt x="295" y="108"/>
                    <a:pt x="152" y="224"/>
                    <a:pt x="9" y="340"/>
                  </a:cubicBezTo>
                  <a:cubicBezTo>
                    <a:pt x="0" y="349"/>
                    <a:pt x="0" y="357"/>
                    <a:pt x="9" y="366"/>
                  </a:cubicBezTo>
                  <a:cubicBezTo>
                    <a:pt x="9" y="375"/>
                    <a:pt x="18" y="375"/>
                    <a:pt x="27" y="375"/>
                  </a:cubicBezTo>
                  <a:cubicBezTo>
                    <a:pt x="27" y="375"/>
                    <a:pt x="36" y="375"/>
                    <a:pt x="36" y="366"/>
                  </a:cubicBezTo>
                  <a:cubicBezTo>
                    <a:pt x="170" y="250"/>
                    <a:pt x="322" y="134"/>
                    <a:pt x="464" y="36"/>
                  </a:cubicBezTo>
                  <a:cubicBezTo>
                    <a:pt x="473" y="27"/>
                    <a:pt x="473" y="18"/>
                    <a:pt x="473" y="10"/>
                  </a:cubicBezTo>
                  <a:cubicBezTo>
                    <a:pt x="464" y="1"/>
                    <a:pt x="45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1183350" y="342589"/>
              <a:ext cx="28375" cy="21966"/>
            </a:xfrm>
            <a:custGeom>
              <a:avLst/>
              <a:gdLst/>
              <a:ahLst/>
              <a:cxnLst/>
              <a:rect l="l" t="t" r="r" b="b"/>
              <a:pathLst>
                <a:path w="456" h="353" extrusionOk="0">
                  <a:moveTo>
                    <a:pt x="437" y="1"/>
                  </a:moveTo>
                  <a:cubicBezTo>
                    <a:pt x="434" y="1"/>
                    <a:pt x="431" y="2"/>
                    <a:pt x="429" y="4"/>
                  </a:cubicBezTo>
                  <a:cubicBezTo>
                    <a:pt x="277" y="94"/>
                    <a:pt x="134" y="201"/>
                    <a:pt x="10" y="317"/>
                  </a:cubicBezTo>
                  <a:cubicBezTo>
                    <a:pt x="1" y="326"/>
                    <a:pt x="1" y="343"/>
                    <a:pt x="1" y="343"/>
                  </a:cubicBezTo>
                  <a:cubicBezTo>
                    <a:pt x="10" y="352"/>
                    <a:pt x="10" y="352"/>
                    <a:pt x="18" y="352"/>
                  </a:cubicBezTo>
                  <a:lnTo>
                    <a:pt x="27" y="352"/>
                  </a:lnTo>
                  <a:cubicBezTo>
                    <a:pt x="161" y="227"/>
                    <a:pt x="304" y="129"/>
                    <a:pt x="447" y="31"/>
                  </a:cubicBezTo>
                  <a:cubicBezTo>
                    <a:pt x="456" y="31"/>
                    <a:pt x="456" y="13"/>
                    <a:pt x="456" y="13"/>
                  </a:cubicBezTo>
                  <a:cubicBezTo>
                    <a:pt x="449" y="7"/>
                    <a:pt x="443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213902" y="359640"/>
              <a:ext cx="24454" cy="17113"/>
            </a:xfrm>
            <a:custGeom>
              <a:avLst/>
              <a:gdLst/>
              <a:ahLst/>
              <a:cxnLst/>
              <a:rect l="l" t="t" r="r" b="b"/>
              <a:pathLst>
                <a:path w="393" h="275" extrusionOk="0">
                  <a:moveTo>
                    <a:pt x="379" y="0"/>
                  </a:moveTo>
                  <a:cubicBezTo>
                    <a:pt x="375" y="0"/>
                    <a:pt x="370" y="2"/>
                    <a:pt x="366" y="7"/>
                  </a:cubicBezTo>
                  <a:lnTo>
                    <a:pt x="18" y="239"/>
                  </a:lnTo>
                  <a:cubicBezTo>
                    <a:pt x="9" y="248"/>
                    <a:pt x="0" y="257"/>
                    <a:pt x="9" y="266"/>
                  </a:cubicBezTo>
                  <a:cubicBezTo>
                    <a:pt x="9" y="266"/>
                    <a:pt x="18" y="275"/>
                    <a:pt x="27" y="275"/>
                  </a:cubicBezTo>
                  <a:cubicBezTo>
                    <a:pt x="27" y="275"/>
                    <a:pt x="36" y="275"/>
                    <a:pt x="36" y="266"/>
                  </a:cubicBezTo>
                  <a:lnTo>
                    <a:pt x="384" y="34"/>
                  </a:lnTo>
                  <a:cubicBezTo>
                    <a:pt x="393" y="34"/>
                    <a:pt x="393" y="16"/>
                    <a:pt x="393" y="7"/>
                  </a:cubicBezTo>
                  <a:cubicBezTo>
                    <a:pt x="388" y="2"/>
                    <a:pt x="384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825307" y="448874"/>
              <a:ext cx="18916" cy="16117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832525" y="458270"/>
              <a:ext cx="24517" cy="18979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847521" y="468600"/>
              <a:ext cx="22837" cy="18046"/>
            </a:xfrm>
            <a:custGeom>
              <a:avLst/>
              <a:gdLst/>
              <a:ahLst/>
              <a:cxnLst/>
              <a:rect l="l" t="t" r="r" b="b"/>
              <a:pathLst>
                <a:path w="367" h="290" extrusionOk="0">
                  <a:moveTo>
                    <a:pt x="340" y="1"/>
                  </a:moveTo>
                  <a:cubicBezTo>
                    <a:pt x="336" y="1"/>
                    <a:pt x="333" y="2"/>
                    <a:pt x="330" y="4"/>
                  </a:cubicBezTo>
                  <a:cubicBezTo>
                    <a:pt x="214" y="85"/>
                    <a:pt x="107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36" y="290"/>
                  </a:lnTo>
                  <a:cubicBezTo>
                    <a:pt x="134" y="192"/>
                    <a:pt x="241" y="111"/>
                    <a:pt x="357" y="40"/>
                  </a:cubicBezTo>
                  <a:cubicBezTo>
                    <a:pt x="366" y="31"/>
                    <a:pt x="366" y="22"/>
                    <a:pt x="357" y="13"/>
                  </a:cubicBezTo>
                  <a:cubicBezTo>
                    <a:pt x="357" y="7"/>
                    <a:pt x="348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859717" y="479926"/>
              <a:ext cx="18419" cy="15059"/>
            </a:xfrm>
            <a:custGeom>
              <a:avLst/>
              <a:gdLst/>
              <a:ahLst/>
              <a:cxnLst/>
              <a:rect l="l" t="t" r="r" b="b"/>
              <a:pathLst>
                <a:path w="296" h="242" extrusionOk="0">
                  <a:moveTo>
                    <a:pt x="268" y="1"/>
                  </a:moveTo>
                  <a:cubicBezTo>
                    <a:pt x="170" y="63"/>
                    <a:pt x="90" y="135"/>
                    <a:pt x="10" y="206"/>
                  </a:cubicBezTo>
                  <a:cubicBezTo>
                    <a:pt x="1" y="215"/>
                    <a:pt x="1" y="224"/>
                    <a:pt x="10" y="233"/>
                  </a:cubicBezTo>
                  <a:cubicBezTo>
                    <a:pt x="10" y="242"/>
                    <a:pt x="18" y="242"/>
                    <a:pt x="18" y="242"/>
                  </a:cubicBezTo>
                  <a:cubicBezTo>
                    <a:pt x="27" y="242"/>
                    <a:pt x="27" y="242"/>
                    <a:pt x="36" y="233"/>
                  </a:cubicBezTo>
                  <a:cubicBezTo>
                    <a:pt x="108" y="161"/>
                    <a:pt x="197" y="90"/>
                    <a:pt x="286" y="37"/>
                  </a:cubicBezTo>
                  <a:cubicBezTo>
                    <a:pt x="295" y="28"/>
                    <a:pt x="295" y="19"/>
                    <a:pt x="295" y="10"/>
                  </a:cubicBezTo>
                  <a:cubicBezTo>
                    <a:pt x="286" y="1"/>
                    <a:pt x="277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875274" y="485526"/>
              <a:ext cx="17236" cy="13939"/>
            </a:xfrm>
            <a:custGeom>
              <a:avLst/>
              <a:gdLst/>
              <a:ahLst/>
              <a:cxnLst/>
              <a:rect l="l" t="t" r="r" b="b"/>
              <a:pathLst>
                <a:path w="277" h="224" extrusionOk="0">
                  <a:moveTo>
                    <a:pt x="241" y="0"/>
                  </a:moveTo>
                  <a:cubicBezTo>
                    <a:pt x="170" y="71"/>
                    <a:pt x="99" y="134"/>
                    <a:pt x="18" y="196"/>
                  </a:cubicBezTo>
                  <a:cubicBezTo>
                    <a:pt x="9" y="196"/>
                    <a:pt x="0" y="214"/>
                    <a:pt x="9" y="223"/>
                  </a:cubicBezTo>
                  <a:lnTo>
                    <a:pt x="36" y="223"/>
                  </a:lnTo>
                  <a:cubicBezTo>
                    <a:pt x="116" y="170"/>
                    <a:pt x="197" y="98"/>
                    <a:pt x="268" y="27"/>
                  </a:cubicBezTo>
                  <a:cubicBezTo>
                    <a:pt x="277" y="27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1114529" y="481606"/>
              <a:ext cx="88857" cy="149408"/>
            </a:xfrm>
            <a:custGeom>
              <a:avLst/>
              <a:gdLst/>
              <a:ahLst/>
              <a:cxnLst/>
              <a:rect l="l" t="t" r="r" b="b"/>
              <a:pathLst>
                <a:path w="1428" h="2401" extrusionOk="0">
                  <a:moveTo>
                    <a:pt x="1410" y="1"/>
                  </a:moveTo>
                  <a:cubicBezTo>
                    <a:pt x="1401" y="1"/>
                    <a:pt x="1392" y="10"/>
                    <a:pt x="1392" y="18"/>
                  </a:cubicBezTo>
                  <a:cubicBezTo>
                    <a:pt x="1303" y="955"/>
                    <a:pt x="785" y="1838"/>
                    <a:pt x="9" y="2365"/>
                  </a:cubicBezTo>
                  <a:cubicBezTo>
                    <a:pt x="0" y="2374"/>
                    <a:pt x="0" y="2383"/>
                    <a:pt x="0" y="2391"/>
                  </a:cubicBezTo>
                  <a:cubicBezTo>
                    <a:pt x="9" y="2400"/>
                    <a:pt x="9" y="2400"/>
                    <a:pt x="18" y="2400"/>
                  </a:cubicBezTo>
                  <a:lnTo>
                    <a:pt x="27" y="2400"/>
                  </a:lnTo>
                  <a:cubicBezTo>
                    <a:pt x="821" y="1865"/>
                    <a:pt x="1339" y="973"/>
                    <a:pt x="1428" y="27"/>
                  </a:cubicBezTo>
                  <a:cubicBezTo>
                    <a:pt x="1428" y="10"/>
                    <a:pt x="1419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803093" y="473641"/>
              <a:ext cx="22277" cy="19166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811991" y="480797"/>
              <a:ext cx="34473" cy="2588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812551" y="495482"/>
              <a:ext cx="44491" cy="37274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821449" y="507866"/>
              <a:ext cx="48909" cy="43186"/>
            </a:xfrm>
            <a:custGeom>
              <a:avLst/>
              <a:gdLst/>
              <a:ahLst/>
              <a:cxnLst/>
              <a:rect l="l" t="t" r="r" b="b"/>
              <a:pathLst>
                <a:path w="786" h="694" extrusionOk="0">
                  <a:moveTo>
                    <a:pt x="766" y="0"/>
                  </a:moveTo>
                  <a:cubicBezTo>
                    <a:pt x="761" y="0"/>
                    <a:pt x="754" y="2"/>
                    <a:pt x="749" y="7"/>
                  </a:cubicBezTo>
                  <a:cubicBezTo>
                    <a:pt x="482" y="194"/>
                    <a:pt x="232" y="417"/>
                    <a:pt x="9" y="667"/>
                  </a:cubicBezTo>
                  <a:cubicBezTo>
                    <a:pt x="0" y="676"/>
                    <a:pt x="0" y="685"/>
                    <a:pt x="9" y="694"/>
                  </a:cubicBezTo>
                  <a:lnTo>
                    <a:pt x="36" y="694"/>
                  </a:lnTo>
                  <a:cubicBezTo>
                    <a:pt x="259" y="444"/>
                    <a:pt x="509" y="221"/>
                    <a:pt x="776" y="34"/>
                  </a:cubicBezTo>
                  <a:cubicBezTo>
                    <a:pt x="785" y="25"/>
                    <a:pt x="785" y="16"/>
                    <a:pt x="776" y="7"/>
                  </a:cubicBezTo>
                  <a:cubicBezTo>
                    <a:pt x="776" y="2"/>
                    <a:pt x="772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837503" y="513404"/>
              <a:ext cx="50029" cy="51524"/>
            </a:xfrm>
            <a:custGeom>
              <a:avLst/>
              <a:gdLst/>
              <a:ahLst/>
              <a:cxnLst/>
              <a:rect l="l" t="t" r="r" b="b"/>
              <a:pathLst>
                <a:path w="804" h="828" extrusionOk="0">
                  <a:moveTo>
                    <a:pt x="786" y="0"/>
                  </a:moveTo>
                  <a:cubicBezTo>
                    <a:pt x="781" y="0"/>
                    <a:pt x="777" y="3"/>
                    <a:pt x="777" y="7"/>
                  </a:cubicBezTo>
                  <a:cubicBezTo>
                    <a:pt x="474" y="230"/>
                    <a:pt x="215" y="498"/>
                    <a:pt x="10" y="801"/>
                  </a:cubicBezTo>
                  <a:cubicBezTo>
                    <a:pt x="1" y="810"/>
                    <a:pt x="1" y="819"/>
                    <a:pt x="10" y="828"/>
                  </a:cubicBezTo>
                  <a:lnTo>
                    <a:pt x="19" y="828"/>
                  </a:lnTo>
                  <a:cubicBezTo>
                    <a:pt x="28" y="828"/>
                    <a:pt x="36" y="828"/>
                    <a:pt x="36" y="819"/>
                  </a:cubicBezTo>
                  <a:cubicBezTo>
                    <a:pt x="251" y="516"/>
                    <a:pt x="500" y="257"/>
                    <a:pt x="795" y="34"/>
                  </a:cubicBezTo>
                  <a:cubicBezTo>
                    <a:pt x="804" y="34"/>
                    <a:pt x="804" y="16"/>
                    <a:pt x="795" y="7"/>
                  </a:cubicBezTo>
                  <a:cubicBezTo>
                    <a:pt x="795" y="3"/>
                    <a:pt x="790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846961" y="522427"/>
              <a:ext cx="59985" cy="60298"/>
            </a:xfrm>
            <a:custGeom>
              <a:avLst/>
              <a:gdLst/>
              <a:ahLst/>
              <a:cxnLst/>
              <a:rect l="l" t="t" r="r" b="b"/>
              <a:pathLst>
                <a:path w="964" h="969" extrusionOk="0">
                  <a:moveTo>
                    <a:pt x="942" y="1"/>
                  </a:moveTo>
                  <a:cubicBezTo>
                    <a:pt x="939" y="1"/>
                    <a:pt x="937" y="2"/>
                    <a:pt x="937" y="5"/>
                  </a:cubicBezTo>
                  <a:cubicBezTo>
                    <a:pt x="598" y="290"/>
                    <a:pt x="286" y="602"/>
                    <a:pt x="0" y="941"/>
                  </a:cubicBezTo>
                  <a:cubicBezTo>
                    <a:pt x="0" y="950"/>
                    <a:pt x="0" y="959"/>
                    <a:pt x="9" y="968"/>
                  </a:cubicBezTo>
                  <a:lnTo>
                    <a:pt x="18" y="968"/>
                  </a:lnTo>
                  <a:cubicBezTo>
                    <a:pt x="27" y="968"/>
                    <a:pt x="27" y="968"/>
                    <a:pt x="36" y="959"/>
                  </a:cubicBezTo>
                  <a:cubicBezTo>
                    <a:pt x="313" y="629"/>
                    <a:pt x="625" y="317"/>
                    <a:pt x="955" y="32"/>
                  </a:cubicBezTo>
                  <a:cubicBezTo>
                    <a:pt x="964" y="32"/>
                    <a:pt x="964" y="14"/>
                    <a:pt x="964" y="5"/>
                  </a:cubicBezTo>
                  <a:cubicBezTo>
                    <a:pt x="958" y="5"/>
                    <a:pt x="948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866935" y="521182"/>
              <a:ext cx="77221" cy="72059"/>
            </a:xfrm>
            <a:custGeom>
              <a:avLst/>
              <a:gdLst/>
              <a:ahLst/>
              <a:cxnLst/>
              <a:rect l="l" t="t" r="r" b="b"/>
              <a:pathLst>
                <a:path w="1241" h="1158" extrusionOk="0">
                  <a:moveTo>
                    <a:pt x="1218" y="0"/>
                  </a:moveTo>
                  <a:cubicBezTo>
                    <a:pt x="1214" y="0"/>
                    <a:pt x="1209" y="2"/>
                    <a:pt x="1205" y="7"/>
                  </a:cubicBezTo>
                  <a:cubicBezTo>
                    <a:pt x="786" y="355"/>
                    <a:pt x="384" y="730"/>
                    <a:pt x="1" y="1122"/>
                  </a:cubicBezTo>
                  <a:cubicBezTo>
                    <a:pt x="1" y="1131"/>
                    <a:pt x="1" y="1149"/>
                    <a:pt x="10" y="1149"/>
                  </a:cubicBezTo>
                  <a:cubicBezTo>
                    <a:pt x="10" y="1158"/>
                    <a:pt x="10" y="1158"/>
                    <a:pt x="18" y="1158"/>
                  </a:cubicBezTo>
                  <a:cubicBezTo>
                    <a:pt x="27" y="1158"/>
                    <a:pt x="27" y="1158"/>
                    <a:pt x="27" y="1149"/>
                  </a:cubicBezTo>
                  <a:cubicBezTo>
                    <a:pt x="402" y="756"/>
                    <a:pt x="812" y="382"/>
                    <a:pt x="1232" y="34"/>
                  </a:cubicBezTo>
                  <a:cubicBezTo>
                    <a:pt x="1241" y="25"/>
                    <a:pt x="1241" y="16"/>
                    <a:pt x="1232" y="7"/>
                  </a:cubicBezTo>
                  <a:cubicBezTo>
                    <a:pt x="1227" y="2"/>
                    <a:pt x="1223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880812" y="533939"/>
              <a:ext cx="84439" cy="80958"/>
            </a:xfrm>
            <a:custGeom>
              <a:avLst/>
              <a:gdLst/>
              <a:ahLst/>
              <a:cxnLst/>
              <a:rect l="l" t="t" r="r" b="b"/>
              <a:pathLst>
                <a:path w="1357" h="1301" extrusionOk="0">
                  <a:moveTo>
                    <a:pt x="1334" y="0"/>
                  </a:moveTo>
                  <a:cubicBezTo>
                    <a:pt x="1330" y="0"/>
                    <a:pt x="1325" y="3"/>
                    <a:pt x="1321" y="7"/>
                  </a:cubicBezTo>
                  <a:cubicBezTo>
                    <a:pt x="857" y="391"/>
                    <a:pt x="411" y="810"/>
                    <a:pt x="10" y="1265"/>
                  </a:cubicBezTo>
                  <a:cubicBezTo>
                    <a:pt x="1" y="1274"/>
                    <a:pt x="1" y="1283"/>
                    <a:pt x="10" y="1292"/>
                  </a:cubicBezTo>
                  <a:cubicBezTo>
                    <a:pt x="10" y="1292"/>
                    <a:pt x="18" y="1301"/>
                    <a:pt x="18" y="1301"/>
                  </a:cubicBezTo>
                  <a:cubicBezTo>
                    <a:pt x="27" y="1301"/>
                    <a:pt x="27" y="1292"/>
                    <a:pt x="36" y="1292"/>
                  </a:cubicBezTo>
                  <a:cubicBezTo>
                    <a:pt x="438" y="837"/>
                    <a:pt x="875" y="417"/>
                    <a:pt x="1348" y="34"/>
                  </a:cubicBezTo>
                  <a:cubicBezTo>
                    <a:pt x="1357" y="25"/>
                    <a:pt x="1357" y="16"/>
                    <a:pt x="1348" y="7"/>
                  </a:cubicBezTo>
                  <a:cubicBezTo>
                    <a:pt x="1343" y="3"/>
                    <a:pt x="1339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908564" y="527841"/>
              <a:ext cx="92777" cy="93155"/>
            </a:xfrm>
            <a:custGeom>
              <a:avLst/>
              <a:gdLst/>
              <a:ahLst/>
              <a:cxnLst/>
              <a:rect l="l" t="t" r="r" b="b"/>
              <a:pathLst>
                <a:path w="1491" h="1497" extrusionOk="0">
                  <a:moveTo>
                    <a:pt x="1474" y="0"/>
                  </a:moveTo>
                  <a:cubicBezTo>
                    <a:pt x="1468" y="0"/>
                    <a:pt x="1464" y="3"/>
                    <a:pt x="1464" y="7"/>
                  </a:cubicBezTo>
                  <a:cubicBezTo>
                    <a:pt x="937" y="453"/>
                    <a:pt x="456" y="944"/>
                    <a:pt x="1" y="1470"/>
                  </a:cubicBezTo>
                  <a:cubicBezTo>
                    <a:pt x="1" y="1470"/>
                    <a:pt x="1" y="1488"/>
                    <a:pt x="10" y="1497"/>
                  </a:cubicBezTo>
                  <a:lnTo>
                    <a:pt x="19" y="1497"/>
                  </a:lnTo>
                  <a:cubicBezTo>
                    <a:pt x="27" y="1497"/>
                    <a:pt x="27" y="1497"/>
                    <a:pt x="36" y="1488"/>
                  </a:cubicBezTo>
                  <a:cubicBezTo>
                    <a:pt x="482" y="970"/>
                    <a:pt x="964" y="480"/>
                    <a:pt x="1482" y="34"/>
                  </a:cubicBezTo>
                  <a:cubicBezTo>
                    <a:pt x="1491" y="25"/>
                    <a:pt x="1491" y="16"/>
                    <a:pt x="1491" y="7"/>
                  </a:cubicBezTo>
                  <a:cubicBezTo>
                    <a:pt x="1486" y="3"/>
                    <a:pt x="1479" y="0"/>
                    <a:pt x="1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926360" y="525476"/>
              <a:ext cx="105534" cy="103858"/>
            </a:xfrm>
            <a:custGeom>
              <a:avLst/>
              <a:gdLst/>
              <a:ahLst/>
              <a:cxnLst/>
              <a:rect l="l" t="t" r="r" b="b"/>
              <a:pathLst>
                <a:path w="1696" h="1669" extrusionOk="0">
                  <a:moveTo>
                    <a:pt x="1659" y="0"/>
                  </a:moveTo>
                  <a:cubicBezTo>
                    <a:pt x="1089" y="518"/>
                    <a:pt x="535" y="1071"/>
                    <a:pt x="9" y="1642"/>
                  </a:cubicBezTo>
                  <a:cubicBezTo>
                    <a:pt x="0" y="1651"/>
                    <a:pt x="0" y="1660"/>
                    <a:pt x="9" y="1669"/>
                  </a:cubicBezTo>
                  <a:lnTo>
                    <a:pt x="36" y="1669"/>
                  </a:lnTo>
                  <a:cubicBezTo>
                    <a:pt x="562" y="1098"/>
                    <a:pt x="1115" y="545"/>
                    <a:pt x="1686" y="27"/>
                  </a:cubicBezTo>
                  <a:cubicBezTo>
                    <a:pt x="1695" y="27"/>
                    <a:pt x="1695" y="9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948015" y="527281"/>
              <a:ext cx="117730" cy="110952"/>
            </a:xfrm>
            <a:custGeom>
              <a:avLst/>
              <a:gdLst/>
              <a:ahLst/>
              <a:cxnLst/>
              <a:rect l="l" t="t" r="r" b="b"/>
              <a:pathLst>
                <a:path w="1892" h="1783" extrusionOk="0">
                  <a:moveTo>
                    <a:pt x="1869" y="0"/>
                  </a:moveTo>
                  <a:cubicBezTo>
                    <a:pt x="1865" y="0"/>
                    <a:pt x="1860" y="3"/>
                    <a:pt x="1856" y="7"/>
                  </a:cubicBezTo>
                  <a:lnTo>
                    <a:pt x="9" y="1756"/>
                  </a:lnTo>
                  <a:cubicBezTo>
                    <a:pt x="0" y="1756"/>
                    <a:pt x="0" y="1773"/>
                    <a:pt x="9" y="1782"/>
                  </a:cubicBezTo>
                  <a:lnTo>
                    <a:pt x="36" y="1782"/>
                  </a:lnTo>
                  <a:lnTo>
                    <a:pt x="1882" y="34"/>
                  </a:lnTo>
                  <a:cubicBezTo>
                    <a:pt x="1891" y="25"/>
                    <a:pt x="1891" y="16"/>
                    <a:pt x="1882" y="7"/>
                  </a:cubicBezTo>
                  <a:cubicBezTo>
                    <a:pt x="1878" y="3"/>
                    <a:pt x="1874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979625" y="516702"/>
              <a:ext cx="137206" cy="126509"/>
            </a:xfrm>
            <a:custGeom>
              <a:avLst/>
              <a:gdLst/>
              <a:ahLst/>
              <a:cxnLst/>
              <a:rect l="l" t="t" r="r" b="b"/>
              <a:pathLst>
                <a:path w="2205" h="2033" extrusionOk="0">
                  <a:moveTo>
                    <a:pt x="2182" y="1"/>
                  </a:moveTo>
                  <a:cubicBezTo>
                    <a:pt x="2177" y="1"/>
                    <a:pt x="2173" y="3"/>
                    <a:pt x="2168" y="8"/>
                  </a:cubicBezTo>
                  <a:cubicBezTo>
                    <a:pt x="1410" y="623"/>
                    <a:pt x="688" y="1301"/>
                    <a:pt x="1" y="2006"/>
                  </a:cubicBezTo>
                  <a:cubicBezTo>
                    <a:pt x="1" y="2006"/>
                    <a:pt x="1" y="2024"/>
                    <a:pt x="1" y="2024"/>
                  </a:cubicBezTo>
                  <a:cubicBezTo>
                    <a:pt x="10" y="2033"/>
                    <a:pt x="10" y="2033"/>
                    <a:pt x="18" y="2033"/>
                  </a:cubicBezTo>
                  <a:cubicBezTo>
                    <a:pt x="18" y="2033"/>
                    <a:pt x="27" y="2033"/>
                    <a:pt x="27" y="2024"/>
                  </a:cubicBezTo>
                  <a:cubicBezTo>
                    <a:pt x="705" y="1328"/>
                    <a:pt x="1437" y="650"/>
                    <a:pt x="2195" y="34"/>
                  </a:cubicBezTo>
                  <a:cubicBezTo>
                    <a:pt x="2204" y="25"/>
                    <a:pt x="2204" y="16"/>
                    <a:pt x="2195" y="8"/>
                  </a:cubicBezTo>
                  <a:cubicBezTo>
                    <a:pt x="2191" y="3"/>
                    <a:pt x="2186" y="1"/>
                    <a:pt x="2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1012915" y="510044"/>
              <a:ext cx="137206" cy="129869"/>
            </a:xfrm>
            <a:custGeom>
              <a:avLst/>
              <a:gdLst/>
              <a:ahLst/>
              <a:cxnLst/>
              <a:rect l="l" t="t" r="r" b="b"/>
              <a:pathLst>
                <a:path w="2205" h="2087" extrusionOk="0">
                  <a:moveTo>
                    <a:pt x="2191" y="1"/>
                  </a:moveTo>
                  <a:cubicBezTo>
                    <a:pt x="2187" y="1"/>
                    <a:pt x="2182" y="3"/>
                    <a:pt x="2178" y="8"/>
                  </a:cubicBezTo>
                  <a:lnTo>
                    <a:pt x="10" y="2050"/>
                  </a:lnTo>
                  <a:cubicBezTo>
                    <a:pt x="1" y="2059"/>
                    <a:pt x="1" y="2068"/>
                    <a:pt x="10" y="2077"/>
                  </a:cubicBezTo>
                  <a:cubicBezTo>
                    <a:pt x="10" y="2077"/>
                    <a:pt x="19" y="2086"/>
                    <a:pt x="19" y="2086"/>
                  </a:cubicBezTo>
                  <a:cubicBezTo>
                    <a:pt x="28" y="2086"/>
                    <a:pt x="28" y="2077"/>
                    <a:pt x="37" y="2077"/>
                  </a:cubicBezTo>
                  <a:lnTo>
                    <a:pt x="2204" y="34"/>
                  </a:lnTo>
                  <a:cubicBezTo>
                    <a:pt x="2204" y="25"/>
                    <a:pt x="2204" y="16"/>
                    <a:pt x="2204" y="8"/>
                  </a:cubicBezTo>
                  <a:cubicBezTo>
                    <a:pt x="2200" y="3"/>
                    <a:pt x="2195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1051246" y="502825"/>
              <a:ext cx="135526" cy="131487"/>
            </a:xfrm>
            <a:custGeom>
              <a:avLst/>
              <a:gdLst/>
              <a:ahLst/>
              <a:cxnLst/>
              <a:rect l="l" t="t" r="r" b="b"/>
              <a:pathLst>
                <a:path w="2178" h="2113" extrusionOk="0">
                  <a:moveTo>
                    <a:pt x="2155" y="1"/>
                  </a:moveTo>
                  <a:cubicBezTo>
                    <a:pt x="2150" y="1"/>
                    <a:pt x="2146" y="3"/>
                    <a:pt x="2141" y="8"/>
                  </a:cubicBezTo>
                  <a:cubicBezTo>
                    <a:pt x="1446" y="703"/>
                    <a:pt x="723" y="1408"/>
                    <a:pt x="0" y="2077"/>
                  </a:cubicBezTo>
                  <a:cubicBezTo>
                    <a:pt x="0" y="2086"/>
                    <a:pt x="0" y="2104"/>
                    <a:pt x="0" y="2104"/>
                  </a:cubicBezTo>
                  <a:cubicBezTo>
                    <a:pt x="9" y="2113"/>
                    <a:pt x="9" y="2113"/>
                    <a:pt x="18" y="2113"/>
                  </a:cubicBezTo>
                  <a:cubicBezTo>
                    <a:pt x="18" y="2113"/>
                    <a:pt x="27" y="2113"/>
                    <a:pt x="27" y="2104"/>
                  </a:cubicBezTo>
                  <a:cubicBezTo>
                    <a:pt x="750" y="1435"/>
                    <a:pt x="1472" y="730"/>
                    <a:pt x="2168" y="34"/>
                  </a:cubicBezTo>
                  <a:cubicBezTo>
                    <a:pt x="2177" y="25"/>
                    <a:pt x="2177" y="16"/>
                    <a:pt x="2168" y="8"/>
                  </a:cubicBezTo>
                  <a:cubicBezTo>
                    <a:pt x="2164" y="3"/>
                    <a:pt x="2159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1082296" y="550056"/>
              <a:ext cx="91657" cy="85936"/>
            </a:xfrm>
            <a:custGeom>
              <a:avLst/>
              <a:gdLst/>
              <a:ahLst/>
              <a:cxnLst/>
              <a:rect l="l" t="t" r="r" b="b"/>
              <a:pathLst>
                <a:path w="1473" h="1381" extrusionOk="0">
                  <a:moveTo>
                    <a:pt x="1456" y="0"/>
                  </a:moveTo>
                  <a:cubicBezTo>
                    <a:pt x="1451" y="0"/>
                    <a:pt x="1446" y="2"/>
                    <a:pt x="1446" y="7"/>
                  </a:cubicBezTo>
                  <a:lnTo>
                    <a:pt x="10" y="1345"/>
                  </a:lnTo>
                  <a:cubicBezTo>
                    <a:pt x="1" y="1354"/>
                    <a:pt x="1" y="1363"/>
                    <a:pt x="10" y="1372"/>
                  </a:cubicBezTo>
                  <a:cubicBezTo>
                    <a:pt x="10" y="1372"/>
                    <a:pt x="10" y="1381"/>
                    <a:pt x="19" y="1381"/>
                  </a:cubicBezTo>
                  <a:cubicBezTo>
                    <a:pt x="28" y="1381"/>
                    <a:pt x="28" y="1372"/>
                    <a:pt x="28" y="1372"/>
                  </a:cubicBezTo>
                  <a:lnTo>
                    <a:pt x="1464" y="34"/>
                  </a:lnTo>
                  <a:cubicBezTo>
                    <a:pt x="1473" y="25"/>
                    <a:pt x="1473" y="16"/>
                    <a:pt x="1473" y="7"/>
                  </a:cubicBezTo>
                  <a:cubicBezTo>
                    <a:pt x="1468" y="2"/>
                    <a:pt x="1462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>
              <a:off x="1112289" y="599465"/>
              <a:ext cx="33913" cy="28189"/>
            </a:xfrm>
            <a:custGeom>
              <a:avLst/>
              <a:gdLst/>
              <a:ahLst/>
              <a:cxnLst/>
              <a:rect l="l" t="t" r="r" b="b"/>
              <a:pathLst>
                <a:path w="545" h="453" extrusionOk="0">
                  <a:moveTo>
                    <a:pt x="532" y="0"/>
                  </a:moveTo>
                  <a:cubicBezTo>
                    <a:pt x="527" y="0"/>
                    <a:pt x="523" y="2"/>
                    <a:pt x="518" y="7"/>
                  </a:cubicBezTo>
                  <a:lnTo>
                    <a:pt x="10" y="417"/>
                  </a:lnTo>
                  <a:cubicBezTo>
                    <a:pt x="1" y="426"/>
                    <a:pt x="1" y="435"/>
                    <a:pt x="1" y="444"/>
                  </a:cubicBezTo>
                  <a:cubicBezTo>
                    <a:pt x="10" y="453"/>
                    <a:pt x="10" y="453"/>
                    <a:pt x="19" y="453"/>
                  </a:cubicBezTo>
                  <a:cubicBezTo>
                    <a:pt x="19" y="453"/>
                    <a:pt x="27" y="453"/>
                    <a:pt x="27" y="444"/>
                  </a:cubicBezTo>
                  <a:lnTo>
                    <a:pt x="536" y="34"/>
                  </a:lnTo>
                  <a:cubicBezTo>
                    <a:pt x="545" y="34"/>
                    <a:pt x="545" y="16"/>
                    <a:pt x="545" y="7"/>
                  </a:cubicBezTo>
                  <a:cubicBezTo>
                    <a:pt x="540" y="2"/>
                    <a:pt x="53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>
              <a:off x="937436" y="574947"/>
              <a:ext cx="439184" cy="423583"/>
            </a:xfrm>
            <a:custGeom>
              <a:avLst/>
              <a:gdLst/>
              <a:ahLst/>
              <a:cxnLst/>
              <a:rect l="l" t="t" r="r" b="b"/>
              <a:pathLst>
                <a:path w="7058" h="6807" extrusionOk="0">
                  <a:moveTo>
                    <a:pt x="4600" y="0"/>
                  </a:moveTo>
                  <a:cubicBezTo>
                    <a:pt x="4550" y="0"/>
                    <a:pt x="4498" y="3"/>
                    <a:pt x="4443" y="8"/>
                  </a:cubicBezTo>
                  <a:cubicBezTo>
                    <a:pt x="3640" y="80"/>
                    <a:pt x="2873" y="419"/>
                    <a:pt x="2231" y="909"/>
                  </a:cubicBezTo>
                  <a:cubicBezTo>
                    <a:pt x="1597" y="1400"/>
                    <a:pt x="1071" y="2033"/>
                    <a:pt x="670" y="2729"/>
                  </a:cubicBezTo>
                  <a:cubicBezTo>
                    <a:pt x="313" y="3327"/>
                    <a:pt x="36" y="3978"/>
                    <a:pt x="18" y="4674"/>
                  </a:cubicBezTo>
                  <a:cubicBezTo>
                    <a:pt x="1" y="5361"/>
                    <a:pt x="277" y="6083"/>
                    <a:pt x="848" y="6467"/>
                  </a:cubicBezTo>
                  <a:cubicBezTo>
                    <a:pt x="1202" y="6715"/>
                    <a:pt x="1631" y="6807"/>
                    <a:pt x="2069" y="6807"/>
                  </a:cubicBezTo>
                  <a:cubicBezTo>
                    <a:pt x="2293" y="6807"/>
                    <a:pt x="2519" y="6783"/>
                    <a:pt x="2739" y="6744"/>
                  </a:cubicBezTo>
                  <a:cubicBezTo>
                    <a:pt x="4443" y="6431"/>
                    <a:pt x="5951" y="5209"/>
                    <a:pt x="6620" y="3612"/>
                  </a:cubicBezTo>
                  <a:cubicBezTo>
                    <a:pt x="6923" y="2881"/>
                    <a:pt x="7057" y="2069"/>
                    <a:pt x="6914" y="1293"/>
                  </a:cubicBezTo>
                  <a:cubicBezTo>
                    <a:pt x="6843" y="945"/>
                    <a:pt x="6691" y="561"/>
                    <a:pt x="6352" y="428"/>
                  </a:cubicBezTo>
                  <a:cubicBezTo>
                    <a:pt x="6049" y="303"/>
                    <a:pt x="5701" y="338"/>
                    <a:pt x="5389" y="205"/>
                  </a:cubicBezTo>
                  <a:cubicBezTo>
                    <a:pt x="5116" y="83"/>
                    <a:pt x="4888" y="0"/>
                    <a:pt x="4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925800" y="574698"/>
              <a:ext cx="487968" cy="431050"/>
            </a:xfrm>
            <a:custGeom>
              <a:avLst/>
              <a:gdLst/>
              <a:ahLst/>
              <a:cxnLst/>
              <a:rect l="l" t="t" r="r" b="b"/>
              <a:pathLst>
                <a:path w="7842" h="6927" extrusionOk="0">
                  <a:moveTo>
                    <a:pt x="4781" y="1"/>
                  </a:moveTo>
                  <a:cubicBezTo>
                    <a:pt x="4731" y="1"/>
                    <a:pt x="4681" y="4"/>
                    <a:pt x="4631" y="12"/>
                  </a:cubicBezTo>
                  <a:lnTo>
                    <a:pt x="4631" y="12"/>
                  </a:lnTo>
                  <a:cubicBezTo>
                    <a:pt x="4680" y="5"/>
                    <a:pt x="4729" y="1"/>
                    <a:pt x="4777" y="1"/>
                  </a:cubicBezTo>
                  <a:cubicBezTo>
                    <a:pt x="5180" y="1"/>
                    <a:pt x="5542" y="243"/>
                    <a:pt x="5933" y="307"/>
                  </a:cubicBezTo>
                  <a:cubicBezTo>
                    <a:pt x="6816" y="369"/>
                    <a:pt x="7048" y="788"/>
                    <a:pt x="7119" y="1618"/>
                  </a:cubicBezTo>
                  <a:cubicBezTo>
                    <a:pt x="7271" y="4098"/>
                    <a:pt x="5130" y="6310"/>
                    <a:pt x="2748" y="6658"/>
                  </a:cubicBezTo>
                  <a:cubicBezTo>
                    <a:pt x="2575" y="6688"/>
                    <a:pt x="2407" y="6703"/>
                    <a:pt x="2247" y="6703"/>
                  </a:cubicBezTo>
                  <a:cubicBezTo>
                    <a:pt x="1027" y="6703"/>
                    <a:pt x="208" y="5857"/>
                    <a:pt x="295" y="4508"/>
                  </a:cubicBezTo>
                  <a:cubicBezTo>
                    <a:pt x="321" y="4071"/>
                    <a:pt x="464" y="3643"/>
                    <a:pt x="643" y="3242"/>
                  </a:cubicBezTo>
                  <a:cubicBezTo>
                    <a:pt x="1383" y="1645"/>
                    <a:pt x="2801" y="182"/>
                    <a:pt x="4630" y="12"/>
                  </a:cubicBezTo>
                  <a:lnTo>
                    <a:pt x="4630" y="12"/>
                  </a:lnTo>
                  <a:cubicBezTo>
                    <a:pt x="3738" y="93"/>
                    <a:pt x="2891" y="503"/>
                    <a:pt x="2204" y="1074"/>
                  </a:cubicBezTo>
                  <a:cubicBezTo>
                    <a:pt x="1214" y="1939"/>
                    <a:pt x="321" y="3161"/>
                    <a:pt x="143" y="4491"/>
                  </a:cubicBezTo>
                  <a:cubicBezTo>
                    <a:pt x="0" y="5966"/>
                    <a:pt x="923" y="6927"/>
                    <a:pt x="2265" y="6927"/>
                  </a:cubicBezTo>
                  <a:cubicBezTo>
                    <a:pt x="2431" y="6927"/>
                    <a:pt x="2605" y="6912"/>
                    <a:pt x="2784" y="6881"/>
                  </a:cubicBezTo>
                  <a:cubicBezTo>
                    <a:pt x="5460" y="6507"/>
                    <a:pt x="7842" y="3661"/>
                    <a:pt x="7021" y="958"/>
                  </a:cubicBezTo>
                  <a:cubicBezTo>
                    <a:pt x="6834" y="440"/>
                    <a:pt x="6423" y="351"/>
                    <a:pt x="5933" y="298"/>
                  </a:cubicBezTo>
                  <a:cubicBezTo>
                    <a:pt x="5544" y="234"/>
                    <a:pt x="5183" y="1"/>
                    <a:pt x="4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979065" y="718070"/>
              <a:ext cx="380319" cy="210827"/>
            </a:xfrm>
            <a:custGeom>
              <a:avLst/>
              <a:gdLst/>
              <a:ahLst/>
              <a:cxnLst/>
              <a:rect l="l" t="t" r="r" b="b"/>
              <a:pathLst>
                <a:path w="6112" h="3388" extrusionOk="0">
                  <a:moveTo>
                    <a:pt x="6112" y="1"/>
                  </a:moveTo>
                  <a:lnTo>
                    <a:pt x="6112" y="1"/>
                  </a:lnTo>
                  <a:cubicBezTo>
                    <a:pt x="5826" y="590"/>
                    <a:pt x="5407" y="1098"/>
                    <a:pt x="4934" y="1535"/>
                  </a:cubicBezTo>
                  <a:cubicBezTo>
                    <a:pt x="4452" y="1964"/>
                    <a:pt x="3908" y="2320"/>
                    <a:pt x="3328" y="2615"/>
                  </a:cubicBezTo>
                  <a:cubicBezTo>
                    <a:pt x="2766" y="2900"/>
                    <a:pt x="2160" y="3177"/>
                    <a:pt x="1526" y="3221"/>
                  </a:cubicBezTo>
                  <a:cubicBezTo>
                    <a:pt x="1493" y="3223"/>
                    <a:pt x="1460" y="3224"/>
                    <a:pt x="1427" y="3224"/>
                  </a:cubicBezTo>
                  <a:cubicBezTo>
                    <a:pt x="829" y="3224"/>
                    <a:pt x="187" y="2920"/>
                    <a:pt x="1" y="2320"/>
                  </a:cubicBezTo>
                  <a:lnTo>
                    <a:pt x="1" y="2320"/>
                  </a:lnTo>
                  <a:cubicBezTo>
                    <a:pt x="72" y="2829"/>
                    <a:pt x="545" y="3195"/>
                    <a:pt x="1018" y="3328"/>
                  </a:cubicBezTo>
                  <a:cubicBezTo>
                    <a:pt x="1173" y="3369"/>
                    <a:pt x="1337" y="3387"/>
                    <a:pt x="1506" y="3387"/>
                  </a:cubicBezTo>
                  <a:cubicBezTo>
                    <a:pt x="2734" y="3387"/>
                    <a:pt x="4274" y="2420"/>
                    <a:pt x="5050" y="1660"/>
                  </a:cubicBezTo>
                  <a:cubicBezTo>
                    <a:pt x="5523" y="1196"/>
                    <a:pt x="5906" y="625"/>
                    <a:pt x="6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1031956" y="591624"/>
              <a:ext cx="251949" cy="324952"/>
            </a:xfrm>
            <a:custGeom>
              <a:avLst/>
              <a:gdLst/>
              <a:ahLst/>
              <a:cxnLst/>
              <a:rect l="l" t="t" r="r" b="b"/>
              <a:pathLst>
                <a:path w="4049" h="5222" extrusionOk="0">
                  <a:moveTo>
                    <a:pt x="3920" y="1"/>
                  </a:moveTo>
                  <a:cubicBezTo>
                    <a:pt x="3433" y="1"/>
                    <a:pt x="2436" y="1095"/>
                    <a:pt x="2193" y="1355"/>
                  </a:cubicBezTo>
                  <a:cubicBezTo>
                    <a:pt x="1613" y="1953"/>
                    <a:pt x="1122" y="2622"/>
                    <a:pt x="721" y="3353"/>
                  </a:cubicBezTo>
                  <a:cubicBezTo>
                    <a:pt x="507" y="3755"/>
                    <a:pt x="319" y="4174"/>
                    <a:pt x="159" y="4602"/>
                  </a:cubicBezTo>
                  <a:cubicBezTo>
                    <a:pt x="114" y="4736"/>
                    <a:pt x="70" y="4861"/>
                    <a:pt x="34" y="4986"/>
                  </a:cubicBezTo>
                  <a:cubicBezTo>
                    <a:pt x="1" y="5119"/>
                    <a:pt x="106" y="5222"/>
                    <a:pt x="217" y="5222"/>
                  </a:cubicBezTo>
                  <a:cubicBezTo>
                    <a:pt x="255" y="5222"/>
                    <a:pt x="294" y="5209"/>
                    <a:pt x="328" y="5182"/>
                  </a:cubicBezTo>
                  <a:cubicBezTo>
                    <a:pt x="328" y="5173"/>
                    <a:pt x="337" y="5173"/>
                    <a:pt x="337" y="5173"/>
                  </a:cubicBezTo>
                  <a:cubicBezTo>
                    <a:pt x="774" y="4798"/>
                    <a:pt x="1060" y="4290"/>
                    <a:pt x="1399" y="3835"/>
                  </a:cubicBezTo>
                  <a:cubicBezTo>
                    <a:pt x="1872" y="3211"/>
                    <a:pt x="2443" y="2666"/>
                    <a:pt x="2951" y="2078"/>
                  </a:cubicBezTo>
                  <a:cubicBezTo>
                    <a:pt x="3433" y="1516"/>
                    <a:pt x="3968" y="793"/>
                    <a:pt x="4048" y="35"/>
                  </a:cubicBezTo>
                  <a:cubicBezTo>
                    <a:pt x="4011" y="11"/>
                    <a:pt x="3968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989083" y="687019"/>
              <a:ext cx="172674" cy="210453"/>
            </a:xfrm>
            <a:custGeom>
              <a:avLst/>
              <a:gdLst/>
              <a:ahLst/>
              <a:cxnLst/>
              <a:rect l="l" t="t" r="r" b="b"/>
              <a:pathLst>
                <a:path w="2775" h="3382" extrusionOk="0">
                  <a:moveTo>
                    <a:pt x="2739" y="0"/>
                  </a:moveTo>
                  <a:lnTo>
                    <a:pt x="1526" y="607"/>
                  </a:lnTo>
                  <a:cubicBezTo>
                    <a:pt x="1303" y="723"/>
                    <a:pt x="1071" y="839"/>
                    <a:pt x="866" y="991"/>
                  </a:cubicBezTo>
                  <a:cubicBezTo>
                    <a:pt x="473" y="1276"/>
                    <a:pt x="205" y="1669"/>
                    <a:pt x="107" y="2097"/>
                  </a:cubicBezTo>
                  <a:cubicBezTo>
                    <a:pt x="0" y="2561"/>
                    <a:pt x="116" y="3051"/>
                    <a:pt x="420" y="3373"/>
                  </a:cubicBezTo>
                  <a:cubicBezTo>
                    <a:pt x="420" y="3373"/>
                    <a:pt x="428" y="3381"/>
                    <a:pt x="428" y="3381"/>
                  </a:cubicBezTo>
                  <a:cubicBezTo>
                    <a:pt x="437" y="3381"/>
                    <a:pt x="437" y="3381"/>
                    <a:pt x="446" y="3373"/>
                  </a:cubicBezTo>
                  <a:cubicBezTo>
                    <a:pt x="455" y="3364"/>
                    <a:pt x="455" y="3355"/>
                    <a:pt x="446" y="3346"/>
                  </a:cubicBezTo>
                  <a:cubicBezTo>
                    <a:pt x="152" y="3034"/>
                    <a:pt x="36" y="2552"/>
                    <a:pt x="143" y="2106"/>
                  </a:cubicBezTo>
                  <a:cubicBezTo>
                    <a:pt x="232" y="1686"/>
                    <a:pt x="500" y="1303"/>
                    <a:pt x="883" y="1026"/>
                  </a:cubicBezTo>
                  <a:cubicBezTo>
                    <a:pt x="1089" y="875"/>
                    <a:pt x="1321" y="759"/>
                    <a:pt x="1544" y="643"/>
                  </a:cubicBezTo>
                  <a:lnTo>
                    <a:pt x="2757" y="36"/>
                  </a:lnTo>
                  <a:cubicBezTo>
                    <a:pt x="2766" y="27"/>
                    <a:pt x="2775" y="18"/>
                    <a:pt x="2766" y="9"/>
                  </a:cubicBezTo>
                  <a:cubicBezTo>
                    <a:pt x="2766" y="0"/>
                    <a:pt x="2748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044028" y="926283"/>
              <a:ext cx="57247" cy="57809"/>
            </a:xfrm>
            <a:custGeom>
              <a:avLst/>
              <a:gdLst/>
              <a:ahLst/>
              <a:cxnLst/>
              <a:rect l="l" t="t" r="r" b="b"/>
              <a:pathLst>
                <a:path w="920" h="929" extrusionOk="0">
                  <a:moveTo>
                    <a:pt x="857" y="0"/>
                  </a:moveTo>
                  <a:cubicBezTo>
                    <a:pt x="848" y="9"/>
                    <a:pt x="839" y="18"/>
                    <a:pt x="839" y="27"/>
                  </a:cubicBezTo>
                  <a:cubicBezTo>
                    <a:pt x="884" y="330"/>
                    <a:pt x="696" y="660"/>
                    <a:pt x="411" y="776"/>
                  </a:cubicBezTo>
                  <a:cubicBezTo>
                    <a:pt x="348" y="803"/>
                    <a:pt x="286" y="821"/>
                    <a:pt x="223" y="839"/>
                  </a:cubicBezTo>
                  <a:lnTo>
                    <a:pt x="18" y="892"/>
                  </a:lnTo>
                  <a:cubicBezTo>
                    <a:pt x="9" y="901"/>
                    <a:pt x="0" y="910"/>
                    <a:pt x="9" y="919"/>
                  </a:cubicBezTo>
                  <a:cubicBezTo>
                    <a:pt x="9" y="928"/>
                    <a:pt x="18" y="928"/>
                    <a:pt x="27" y="928"/>
                  </a:cubicBezTo>
                  <a:lnTo>
                    <a:pt x="232" y="875"/>
                  </a:lnTo>
                  <a:cubicBezTo>
                    <a:pt x="295" y="857"/>
                    <a:pt x="366" y="839"/>
                    <a:pt x="429" y="812"/>
                  </a:cubicBezTo>
                  <a:cubicBezTo>
                    <a:pt x="723" y="687"/>
                    <a:pt x="919" y="348"/>
                    <a:pt x="875" y="18"/>
                  </a:cubicBezTo>
                  <a:cubicBezTo>
                    <a:pt x="875" y="9"/>
                    <a:pt x="86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1007937" y="754349"/>
              <a:ext cx="38393" cy="39888"/>
            </a:xfrm>
            <a:custGeom>
              <a:avLst/>
              <a:gdLst/>
              <a:ahLst/>
              <a:cxnLst/>
              <a:rect l="l" t="t" r="r" b="b"/>
              <a:pathLst>
                <a:path w="617" h="641" extrusionOk="0">
                  <a:moveTo>
                    <a:pt x="594" y="0"/>
                  </a:moveTo>
                  <a:cubicBezTo>
                    <a:pt x="589" y="0"/>
                    <a:pt x="585" y="2"/>
                    <a:pt x="580" y="7"/>
                  </a:cubicBezTo>
                  <a:lnTo>
                    <a:pt x="1" y="613"/>
                  </a:lnTo>
                  <a:cubicBezTo>
                    <a:pt x="1" y="622"/>
                    <a:pt x="1" y="631"/>
                    <a:pt x="1" y="640"/>
                  </a:cubicBezTo>
                  <a:lnTo>
                    <a:pt x="27" y="640"/>
                  </a:lnTo>
                  <a:lnTo>
                    <a:pt x="607" y="34"/>
                  </a:lnTo>
                  <a:cubicBezTo>
                    <a:pt x="616" y="25"/>
                    <a:pt x="616" y="16"/>
                    <a:pt x="607" y="7"/>
                  </a:cubicBezTo>
                  <a:cubicBezTo>
                    <a:pt x="603" y="2"/>
                    <a:pt x="598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1000719" y="742650"/>
              <a:ext cx="77781" cy="84318"/>
            </a:xfrm>
            <a:custGeom>
              <a:avLst/>
              <a:gdLst/>
              <a:ahLst/>
              <a:cxnLst/>
              <a:rect l="l" t="t" r="r" b="b"/>
              <a:pathLst>
                <a:path w="1250" h="1355" extrusionOk="0">
                  <a:moveTo>
                    <a:pt x="1231" y="1"/>
                  </a:moveTo>
                  <a:cubicBezTo>
                    <a:pt x="1225" y="1"/>
                    <a:pt x="1218" y="3"/>
                    <a:pt x="1214" y="7"/>
                  </a:cubicBezTo>
                  <a:cubicBezTo>
                    <a:pt x="777" y="409"/>
                    <a:pt x="366" y="846"/>
                    <a:pt x="1" y="1319"/>
                  </a:cubicBezTo>
                  <a:cubicBezTo>
                    <a:pt x="1" y="1328"/>
                    <a:pt x="1" y="1346"/>
                    <a:pt x="10" y="1346"/>
                  </a:cubicBezTo>
                  <a:cubicBezTo>
                    <a:pt x="10" y="1354"/>
                    <a:pt x="18" y="1354"/>
                    <a:pt x="18" y="1354"/>
                  </a:cubicBezTo>
                  <a:cubicBezTo>
                    <a:pt x="27" y="1354"/>
                    <a:pt x="27" y="1346"/>
                    <a:pt x="36" y="1346"/>
                  </a:cubicBezTo>
                  <a:cubicBezTo>
                    <a:pt x="393" y="873"/>
                    <a:pt x="803" y="436"/>
                    <a:pt x="1241" y="34"/>
                  </a:cubicBezTo>
                  <a:cubicBezTo>
                    <a:pt x="1250" y="25"/>
                    <a:pt x="1250" y="16"/>
                    <a:pt x="1241" y="7"/>
                  </a:cubicBezTo>
                  <a:cubicBezTo>
                    <a:pt x="1241" y="3"/>
                    <a:pt x="1236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997421" y="733067"/>
              <a:ext cx="107151" cy="119415"/>
            </a:xfrm>
            <a:custGeom>
              <a:avLst/>
              <a:gdLst/>
              <a:ahLst/>
              <a:cxnLst/>
              <a:rect l="l" t="t" r="r" b="b"/>
              <a:pathLst>
                <a:path w="1722" h="1919" extrusionOk="0">
                  <a:moveTo>
                    <a:pt x="1713" y="1"/>
                  </a:moveTo>
                  <a:cubicBezTo>
                    <a:pt x="1704" y="1"/>
                    <a:pt x="1695" y="1"/>
                    <a:pt x="1686" y="10"/>
                  </a:cubicBezTo>
                  <a:cubicBezTo>
                    <a:pt x="1106" y="607"/>
                    <a:pt x="544" y="1241"/>
                    <a:pt x="9" y="1883"/>
                  </a:cubicBezTo>
                  <a:cubicBezTo>
                    <a:pt x="0" y="1892"/>
                    <a:pt x="0" y="1910"/>
                    <a:pt x="9" y="1910"/>
                  </a:cubicBezTo>
                  <a:cubicBezTo>
                    <a:pt x="9" y="1919"/>
                    <a:pt x="18" y="1919"/>
                    <a:pt x="18" y="1919"/>
                  </a:cubicBezTo>
                  <a:cubicBezTo>
                    <a:pt x="27" y="1919"/>
                    <a:pt x="36" y="1919"/>
                    <a:pt x="36" y="1910"/>
                  </a:cubicBezTo>
                  <a:cubicBezTo>
                    <a:pt x="571" y="1268"/>
                    <a:pt x="1142" y="634"/>
                    <a:pt x="1713" y="28"/>
                  </a:cubicBezTo>
                  <a:cubicBezTo>
                    <a:pt x="1722" y="28"/>
                    <a:pt x="1722" y="10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1004639" y="798032"/>
              <a:ext cx="68883" cy="70566"/>
            </a:xfrm>
            <a:custGeom>
              <a:avLst/>
              <a:gdLst/>
              <a:ahLst/>
              <a:cxnLst/>
              <a:rect l="l" t="t" r="r" b="b"/>
              <a:pathLst>
                <a:path w="1107" h="1134" extrusionOk="0">
                  <a:moveTo>
                    <a:pt x="1071" y="1"/>
                  </a:moveTo>
                  <a:cubicBezTo>
                    <a:pt x="696" y="348"/>
                    <a:pt x="339" y="714"/>
                    <a:pt x="0" y="1098"/>
                  </a:cubicBezTo>
                  <a:cubicBezTo>
                    <a:pt x="0" y="1107"/>
                    <a:pt x="0" y="1116"/>
                    <a:pt x="9" y="1125"/>
                  </a:cubicBezTo>
                  <a:cubicBezTo>
                    <a:pt x="9" y="1125"/>
                    <a:pt x="18" y="1134"/>
                    <a:pt x="18" y="1134"/>
                  </a:cubicBezTo>
                  <a:cubicBezTo>
                    <a:pt x="27" y="1134"/>
                    <a:pt x="27" y="1125"/>
                    <a:pt x="36" y="1125"/>
                  </a:cubicBezTo>
                  <a:cubicBezTo>
                    <a:pt x="366" y="741"/>
                    <a:pt x="723" y="375"/>
                    <a:pt x="1097" y="27"/>
                  </a:cubicBezTo>
                  <a:cubicBezTo>
                    <a:pt x="1106" y="27"/>
                    <a:pt x="1106" y="9"/>
                    <a:pt x="1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1011858" y="844268"/>
              <a:ext cx="41691" cy="39328"/>
            </a:xfrm>
            <a:custGeom>
              <a:avLst/>
              <a:gdLst/>
              <a:ahLst/>
              <a:cxnLst/>
              <a:rect l="l" t="t" r="r" b="b"/>
              <a:pathLst>
                <a:path w="670" h="632" extrusionOk="0">
                  <a:moveTo>
                    <a:pt x="651" y="0"/>
                  </a:moveTo>
                  <a:cubicBezTo>
                    <a:pt x="647" y="0"/>
                    <a:pt x="642" y="2"/>
                    <a:pt x="642" y="7"/>
                  </a:cubicBezTo>
                  <a:cubicBezTo>
                    <a:pt x="419" y="185"/>
                    <a:pt x="205" y="391"/>
                    <a:pt x="9" y="596"/>
                  </a:cubicBezTo>
                  <a:cubicBezTo>
                    <a:pt x="0" y="605"/>
                    <a:pt x="0" y="622"/>
                    <a:pt x="9" y="622"/>
                  </a:cubicBezTo>
                  <a:cubicBezTo>
                    <a:pt x="9" y="631"/>
                    <a:pt x="18" y="631"/>
                    <a:pt x="18" y="631"/>
                  </a:cubicBezTo>
                  <a:cubicBezTo>
                    <a:pt x="27" y="631"/>
                    <a:pt x="27" y="631"/>
                    <a:pt x="36" y="622"/>
                  </a:cubicBezTo>
                  <a:cubicBezTo>
                    <a:pt x="232" y="417"/>
                    <a:pt x="437" y="212"/>
                    <a:pt x="660" y="34"/>
                  </a:cubicBezTo>
                  <a:cubicBezTo>
                    <a:pt x="669" y="25"/>
                    <a:pt x="669" y="16"/>
                    <a:pt x="660" y="7"/>
                  </a:cubicBezTo>
                  <a:cubicBezTo>
                    <a:pt x="660" y="2"/>
                    <a:pt x="656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1015715" y="873141"/>
              <a:ext cx="28375" cy="2713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433" y="0"/>
                  </a:moveTo>
                  <a:cubicBezTo>
                    <a:pt x="429" y="0"/>
                    <a:pt x="424" y="2"/>
                    <a:pt x="420" y="7"/>
                  </a:cubicBezTo>
                  <a:cubicBezTo>
                    <a:pt x="268" y="123"/>
                    <a:pt x="125" y="257"/>
                    <a:pt x="0" y="399"/>
                  </a:cubicBezTo>
                  <a:cubicBezTo>
                    <a:pt x="0" y="408"/>
                    <a:pt x="0" y="417"/>
                    <a:pt x="9" y="426"/>
                  </a:cubicBezTo>
                  <a:cubicBezTo>
                    <a:pt x="9" y="435"/>
                    <a:pt x="9" y="435"/>
                    <a:pt x="18" y="435"/>
                  </a:cubicBezTo>
                  <a:cubicBezTo>
                    <a:pt x="18" y="435"/>
                    <a:pt x="27" y="426"/>
                    <a:pt x="27" y="426"/>
                  </a:cubicBezTo>
                  <a:cubicBezTo>
                    <a:pt x="152" y="283"/>
                    <a:pt x="295" y="150"/>
                    <a:pt x="447" y="34"/>
                  </a:cubicBezTo>
                  <a:cubicBezTo>
                    <a:pt x="447" y="25"/>
                    <a:pt x="455" y="16"/>
                    <a:pt x="447" y="7"/>
                  </a:cubicBezTo>
                  <a:cubicBezTo>
                    <a:pt x="442" y="2"/>
                    <a:pt x="438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082856" y="874199"/>
              <a:ext cx="26757" cy="24393"/>
            </a:xfrm>
            <a:custGeom>
              <a:avLst/>
              <a:gdLst/>
              <a:ahLst/>
              <a:cxnLst/>
              <a:rect l="l" t="t" r="r" b="b"/>
              <a:pathLst>
                <a:path w="430" h="392" extrusionOk="0">
                  <a:moveTo>
                    <a:pt x="407" y="1"/>
                  </a:moveTo>
                  <a:cubicBezTo>
                    <a:pt x="402" y="1"/>
                    <a:pt x="398" y="3"/>
                    <a:pt x="393" y="8"/>
                  </a:cubicBezTo>
                  <a:lnTo>
                    <a:pt x="10" y="356"/>
                  </a:lnTo>
                  <a:cubicBezTo>
                    <a:pt x="1" y="365"/>
                    <a:pt x="1" y="373"/>
                    <a:pt x="10" y="382"/>
                  </a:cubicBezTo>
                  <a:cubicBezTo>
                    <a:pt x="10" y="382"/>
                    <a:pt x="19" y="391"/>
                    <a:pt x="19" y="391"/>
                  </a:cubicBezTo>
                  <a:cubicBezTo>
                    <a:pt x="28" y="391"/>
                    <a:pt x="28" y="382"/>
                    <a:pt x="37" y="382"/>
                  </a:cubicBezTo>
                  <a:lnTo>
                    <a:pt x="420" y="34"/>
                  </a:lnTo>
                  <a:cubicBezTo>
                    <a:pt x="420" y="26"/>
                    <a:pt x="429" y="17"/>
                    <a:pt x="420" y="8"/>
                  </a:cubicBezTo>
                  <a:cubicBezTo>
                    <a:pt x="416" y="3"/>
                    <a:pt x="41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1101213" y="881853"/>
              <a:ext cx="21717" cy="20037"/>
            </a:xfrm>
            <a:custGeom>
              <a:avLst/>
              <a:gdLst/>
              <a:ahLst/>
              <a:cxnLst/>
              <a:rect l="l" t="t" r="r" b="b"/>
              <a:pathLst>
                <a:path w="349" h="322" extrusionOk="0">
                  <a:moveTo>
                    <a:pt x="313" y="1"/>
                  </a:moveTo>
                  <a:lnTo>
                    <a:pt x="9" y="286"/>
                  </a:lnTo>
                  <a:cubicBezTo>
                    <a:pt x="0" y="295"/>
                    <a:pt x="0" y="313"/>
                    <a:pt x="9" y="313"/>
                  </a:cubicBezTo>
                  <a:cubicBezTo>
                    <a:pt x="18" y="322"/>
                    <a:pt x="18" y="322"/>
                    <a:pt x="27" y="322"/>
                  </a:cubicBezTo>
                  <a:cubicBezTo>
                    <a:pt x="27" y="322"/>
                    <a:pt x="36" y="322"/>
                    <a:pt x="36" y="313"/>
                  </a:cubicBezTo>
                  <a:lnTo>
                    <a:pt x="339" y="27"/>
                  </a:lnTo>
                  <a:cubicBezTo>
                    <a:pt x="348" y="27"/>
                    <a:pt x="348" y="10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1123987" y="881293"/>
              <a:ext cx="17236" cy="16739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241" y="1"/>
                  </a:moveTo>
                  <a:lnTo>
                    <a:pt x="9" y="242"/>
                  </a:lnTo>
                  <a:cubicBezTo>
                    <a:pt x="0" y="242"/>
                    <a:pt x="9" y="259"/>
                    <a:pt x="9" y="259"/>
                  </a:cubicBezTo>
                  <a:cubicBezTo>
                    <a:pt x="18" y="268"/>
                    <a:pt x="18" y="268"/>
                    <a:pt x="27" y="268"/>
                  </a:cubicBezTo>
                  <a:cubicBezTo>
                    <a:pt x="27" y="268"/>
                    <a:pt x="36" y="268"/>
                    <a:pt x="36" y="259"/>
                  </a:cubicBezTo>
                  <a:lnTo>
                    <a:pt x="268" y="27"/>
                  </a:lnTo>
                  <a:cubicBezTo>
                    <a:pt x="277" y="19"/>
                    <a:pt x="277" y="10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1098412" y="916389"/>
              <a:ext cx="28375" cy="28811"/>
            </a:xfrm>
            <a:custGeom>
              <a:avLst/>
              <a:gdLst/>
              <a:ahLst/>
              <a:cxnLst/>
              <a:rect l="l" t="t" r="r" b="b"/>
              <a:pathLst>
                <a:path w="456" h="463" extrusionOk="0">
                  <a:moveTo>
                    <a:pt x="433" y="1"/>
                  </a:moveTo>
                  <a:cubicBezTo>
                    <a:pt x="429" y="1"/>
                    <a:pt x="424" y="3"/>
                    <a:pt x="420" y="8"/>
                  </a:cubicBezTo>
                  <a:lnTo>
                    <a:pt x="10" y="436"/>
                  </a:lnTo>
                  <a:cubicBezTo>
                    <a:pt x="1" y="445"/>
                    <a:pt x="1" y="454"/>
                    <a:pt x="10" y="463"/>
                  </a:cubicBezTo>
                  <a:lnTo>
                    <a:pt x="36" y="463"/>
                  </a:lnTo>
                  <a:lnTo>
                    <a:pt x="447" y="34"/>
                  </a:lnTo>
                  <a:cubicBezTo>
                    <a:pt x="456" y="26"/>
                    <a:pt x="456" y="17"/>
                    <a:pt x="447" y="8"/>
                  </a:cubicBezTo>
                  <a:cubicBezTo>
                    <a:pt x="442" y="3"/>
                    <a:pt x="438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1088456" y="910726"/>
              <a:ext cx="72181" cy="77224"/>
            </a:xfrm>
            <a:custGeom>
              <a:avLst/>
              <a:gdLst/>
              <a:ahLst/>
              <a:cxnLst/>
              <a:rect l="l" t="t" r="r" b="b"/>
              <a:pathLst>
                <a:path w="1160" h="1241" extrusionOk="0">
                  <a:moveTo>
                    <a:pt x="1124" y="1"/>
                  </a:moveTo>
                  <a:lnTo>
                    <a:pt x="0" y="1205"/>
                  </a:lnTo>
                  <a:cubicBezTo>
                    <a:pt x="0" y="1214"/>
                    <a:pt x="0" y="1223"/>
                    <a:pt x="0" y="1232"/>
                  </a:cubicBezTo>
                  <a:cubicBezTo>
                    <a:pt x="9" y="1232"/>
                    <a:pt x="9" y="1241"/>
                    <a:pt x="18" y="1241"/>
                  </a:cubicBezTo>
                  <a:cubicBezTo>
                    <a:pt x="18" y="1241"/>
                    <a:pt x="27" y="1232"/>
                    <a:pt x="27" y="1232"/>
                  </a:cubicBezTo>
                  <a:lnTo>
                    <a:pt x="1151" y="27"/>
                  </a:lnTo>
                  <a:cubicBezTo>
                    <a:pt x="1160" y="18"/>
                    <a:pt x="1160" y="9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1112849" y="885773"/>
              <a:ext cx="93338" cy="103858"/>
            </a:xfrm>
            <a:custGeom>
              <a:avLst/>
              <a:gdLst/>
              <a:ahLst/>
              <a:cxnLst/>
              <a:rect l="l" t="t" r="r" b="b"/>
              <a:pathLst>
                <a:path w="1500" h="1669" extrusionOk="0">
                  <a:moveTo>
                    <a:pt x="1490" y="0"/>
                  </a:moveTo>
                  <a:cubicBezTo>
                    <a:pt x="1482" y="0"/>
                    <a:pt x="1464" y="0"/>
                    <a:pt x="1464" y="9"/>
                  </a:cubicBezTo>
                  <a:cubicBezTo>
                    <a:pt x="982" y="553"/>
                    <a:pt x="500" y="1106"/>
                    <a:pt x="10" y="1642"/>
                  </a:cubicBezTo>
                  <a:cubicBezTo>
                    <a:pt x="1" y="1650"/>
                    <a:pt x="10" y="1659"/>
                    <a:pt x="10" y="1668"/>
                  </a:cubicBezTo>
                  <a:lnTo>
                    <a:pt x="36" y="1668"/>
                  </a:lnTo>
                  <a:cubicBezTo>
                    <a:pt x="527" y="1133"/>
                    <a:pt x="1018" y="580"/>
                    <a:pt x="1490" y="27"/>
                  </a:cubicBezTo>
                  <a:cubicBezTo>
                    <a:pt x="1499" y="27"/>
                    <a:pt x="1490" y="9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151179" y="842587"/>
              <a:ext cx="121588" cy="142563"/>
            </a:xfrm>
            <a:custGeom>
              <a:avLst/>
              <a:gdLst/>
              <a:ahLst/>
              <a:cxnLst/>
              <a:rect l="l" t="t" r="r" b="b"/>
              <a:pathLst>
                <a:path w="1954" h="2291" extrusionOk="0">
                  <a:moveTo>
                    <a:pt x="1932" y="0"/>
                  </a:moveTo>
                  <a:cubicBezTo>
                    <a:pt x="1927" y="0"/>
                    <a:pt x="1923" y="3"/>
                    <a:pt x="1918" y="7"/>
                  </a:cubicBezTo>
                  <a:lnTo>
                    <a:pt x="9" y="2264"/>
                  </a:lnTo>
                  <a:cubicBezTo>
                    <a:pt x="0" y="2273"/>
                    <a:pt x="0" y="2282"/>
                    <a:pt x="9" y="2291"/>
                  </a:cubicBezTo>
                  <a:lnTo>
                    <a:pt x="36" y="2291"/>
                  </a:lnTo>
                  <a:lnTo>
                    <a:pt x="1945" y="34"/>
                  </a:lnTo>
                  <a:cubicBezTo>
                    <a:pt x="1954" y="25"/>
                    <a:pt x="1954" y="16"/>
                    <a:pt x="1945" y="7"/>
                  </a:cubicBezTo>
                  <a:cubicBezTo>
                    <a:pt x="1941" y="3"/>
                    <a:pt x="1936" y="0"/>
                    <a:pt x="1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1220560" y="794174"/>
              <a:ext cx="124388" cy="148786"/>
            </a:xfrm>
            <a:custGeom>
              <a:avLst/>
              <a:gdLst/>
              <a:ahLst/>
              <a:cxnLst/>
              <a:rect l="l" t="t" r="r" b="b"/>
              <a:pathLst>
                <a:path w="1999" h="2391" extrusionOk="0">
                  <a:moveTo>
                    <a:pt x="1990" y="0"/>
                  </a:moveTo>
                  <a:cubicBezTo>
                    <a:pt x="1981" y="0"/>
                    <a:pt x="1972" y="0"/>
                    <a:pt x="1963" y="9"/>
                  </a:cubicBezTo>
                  <a:lnTo>
                    <a:pt x="9" y="2355"/>
                  </a:lnTo>
                  <a:cubicBezTo>
                    <a:pt x="0" y="2364"/>
                    <a:pt x="0" y="2382"/>
                    <a:pt x="9" y="2382"/>
                  </a:cubicBezTo>
                  <a:cubicBezTo>
                    <a:pt x="9" y="2391"/>
                    <a:pt x="18" y="2391"/>
                    <a:pt x="18" y="2391"/>
                  </a:cubicBezTo>
                  <a:cubicBezTo>
                    <a:pt x="27" y="2391"/>
                    <a:pt x="36" y="2391"/>
                    <a:pt x="36" y="2382"/>
                  </a:cubicBezTo>
                  <a:lnTo>
                    <a:pt x="1990" y="27"/>
                  </a:lnTo>
                  <a:cubicBezTo>
                    <a:pt x="1999" y="18"/>
                    <a:pt x="1999" y="9"/>
                    <a:pt x="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952433" y="795792"/>
              <a:ext cx="18916" cy="18419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277" y="1"/>
                  </a:moveTo>
                  <a:cubicBezTo>
                    <a:pt x="161" y="63"/>
                    <a:pt x="72" y="153"/>
                    <a:pt x="0" y="269"/>
                  </a:cubicBezTo>
                  <a:cubicBezTo>
                    <a:pt x="0" y="277"/>
                    <a:pt x="0" y="286"/>
                    <a:pt x="9" y="286"/>
                  </a:cubicBezTo>
                  <a:cubicBezTo>
                    <a:pt x="9" y="295"/>
                    <a:pt x="18" y="295"/>
                    <a:pt x="18" y="295"/>
                  </a:cubicBezTo>
                  <a:cubicBezTo>
                    <a:pt x="27" y="295"/>
                    <a:pt x="27" y="286"/>
                    <a:pt x="36" y="286"/>
                  </a:cubicBezTo>
                  <a:cubicBezTo>
                    <a:pt x="99" y="179"/>
                    <a:pt x="188" y="90"/>
                    <a:pt x="295" y="37"/>
                  </a:cubicBezTo>
                  <a:cubicBezTo>
                    <a:pt x="304" y="28"/>
                    <a:pt x="304" y="19"/>
                    <a:pt x="304" y="10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946335" y="820372"/>
              <a:ext cx="20036" cy="22153"/>
            </a:xfrm>
            <a:custGeom>
              <a:avLst/>
              <a:gdLst/>
              <a:ahLst/>
              <a:cxnLst/>
              <a:rect l="l" t="t" r="r" b="b"/>
              <a:pathLst>
                <a:path w="322" h="356" extrusionOk="0">
                  <a:moveTo>
                    <a:pt x="303" y="1"/>
                  </a:moveTo>
                  <a:cubicBezTo>
                    <a:pt x="297" y="1"/>
                    <a:pt x="290" y="3"/>
                    <a:pt x="286" y="7"/>
                  </a:cubicBezTo>
                  <a:lnTo>
                    <a:pt x="0" y="328"/>
                  </a:lnTo>
                  <a:cubicBezTo>
                    <a:pt x="0" y="337"/>
                    <a:pt x="0" y="346"/>
                    <a:pt x="9" y="355"/>
                  </a:cubicBezTo>
                  <a:lnTo>
                    <a:pt x="18" y="355"/>
                  </a:lnTo>
                  <a:cubicBezTo>
                    <a:pt x="18" y="355"/>
                    <a:pt x="27" y="355"/>
                    <a:pt x="27" y="346"/>
                  </a:cubicBezTo>
                  <a:lnTo>
                    <a:pt x="321" y="34"/>
                  </a:lnTo>
                  <a:cubicBezTo>
                    <a:pt x="321" y="25"/>
                    <a:pt x="321" y="16"/>
                    <a:pt x="313" y="7"/>
                  </a:cubicBezTo>
                  <a:cubicBezTo>
                    <a:pt x="313" y="3"/>
                    <a:pt x="30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944094" y="845948"/>
              <a:ext cx="20596" cy="20411"/>
            </a:xfrm>
            <a:custGeom>
              <a:avLst/>
              <a:gdLst/>
              <a:ahLst/>
              <a:cxnLst/>
              <a:rect l="l" t="t" r="r" b="b"/>
              <a:pathLst>
                <a:path w="331" h="328" extrusionOk="0">
                  <a:moveTo>
                    <a:pt x="308" y="0"/>
                  </a:moveTo>
                  <a:cubicBezTo>
                    <a:pt x="304" y="0"/>
                    <a:pt x="299" y="2"/>
                    <a:pt x="295" y="7"/>
                  </a:cubicBezTo>
                  <a:cubicBezTo>
                    <a:pt x="197" y="96"/>
                    <a:pt x="99" y="194"/>
                    <a:pt x="10" y="301"/>
                  </a:cubicBezTo>
                  <a:cubicBezTo>
                    <a:pt x="1" y="310"/>
                    <a:pt x="10" y="319"/>
                    <a:pt x="10" y="328"/>
                  </a:cubicBezTo>
                  <a:lnTo>
                    <a:pt x="36" y="328"/>
                  </a:lnTo>
                  <a:cubicBezTo>
                    <a:pt x="126" y="221"/>
                    <a:pt x="215" y="123"/>
                    <a:pt x="322" y="33"/>
                  </a:cubicBezTo>
                  <a:cubicBezTo>
                    <a:pt x="331" y="25"/>
                    <a:pt x="331" y="16"/>
                    <a:pt x="322" y="7"/>
                  </a:cubicBezTo>
                  <a:cubicBezTo>
                    <a:pt x="317" y="2"/>
                    <a:pt x="313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943534" y="871897"/>
              <a:ext cx="22277" cy="21157"/>
            </a:xfrm>
            <a:custGeom>
              <a:avLst/>
              <a:gdLst/>
              <a:ahLst/>
              <a:cxnLst/>
              <a:rect l="l" t="t" r="r" b="b"/>
              <a:pathLst>
                <a:path w="358" h="340" extrusionOk="0">
                  <a:moveTo>
                    <a:pt x="322" y="0"/>
                  </a:moveTo>
                  <a:cubicBezTo>
                    <a:pt x="197" y="80"/>
                    <a:pt x="81" y="187"/>
                    <a:pt x="1" y="312"/>
                  </a:cubicBezTo>
                  <a:cubicBezTo>
                    <a:pt x="1" y="321"/>
                    <a:pt x="1" y="330"/>
                    <a:pt x="10" y="339"/>
                  </a:cubicBezTo>
                  <a:lnTo>
                    <a:pt x="19" y="339"/>
                  </a:lnTo>
                  <a:cubicBezTo>
                    <a:pt x="27" y="339"/>
                    <a:pt x="27" y="339"/>
                    <a:pt x="36" y="330"/>
                  </a:cubicBezTo>
                  <a:cubicBezTo>
                    <a:pt x="108" y="214"/>
                    <a:pt x="215" y="107"/>
                    <a:pt x="340" y="36"/>
                  </a:cubicBezTo>
                  <a:cubicBezTo>
                    <a:pt x="349" y="27"/>
                    <a:pt x="358" y="18"/>
                    <a:pt x="349" y="9"/>
                  </a:cubicBezTo>
                  <a:cubicBezTo>
                    <a:pt x="340" y="0"/>
                    <a:pt x="33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947455" y="893489"/>
              <a:ext cx="20036" cy="20660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295" y="1"/>
                  </a:moveTo>
                  <a:cubicBezTo>
                    <a:pt x="170" y="81"/>
                    <a:pt x="72" y="179"/>
                    <a:pt x="0" y="304"/>
                  </a:cubicBezTo>
                  <a:cubicBezTo>
                    <a:pt x="0" y="313"/>
                    <a:pt x="0" y="322"/>
                    <a:pt x="9" y="331"/>
                  </a:cubicBezTo>
                  <a:lnTo>
                    <a:pt x="18" y="331"/>
                  </a:lnTo>
                  <a:cubicBezTo>
                    <a:pt x="27" y="331"/>
                    <a:pt x="27" y="322"/>
                    <a:pt x="36" y="322"/>
                  </a:cubicBezTo>
                  <a:cubicBezTo>
                    <a:pt x="107" y="206"/>
                    <a:pt x="196" y="108"/>
                    <a:pt x="312" y="37"/>
                  </a:cubicBezTo>
                  <a:cubicBezTo>
                    <a:pt x="321" y="28"/>
                    <a:pt x="321" y="19"/>
                    <a:pt x="321" y="10"/>
                  </a:cubicBezTo>
                  <a:cubicBezTo>
                    <a:pt x="312" y="1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954113" y="912158"/>
              <a:ext cx="21157" cy="20846"/>
            </a:xfrm>
            <a:custGeom>
              <a:avLst/>
              <a:gdLst/>
              <a:ahLst/>
              <a:cxnLst/>
              <a:rect l="l" t="t" r="r" b="b"/>
              <a:pathLst>
                <a:path w="340" h="335" extrusionOk="0">
                  <a:moveTo>
                    <a:pt x="320" y="1"/>
                  </a:moveTo>
                  <a:cubicBezTo>
                    <a:pt x="318" y="1"/>
                    <a:pt x="315" y="2"/>
                    <a:pt x="312" y="4"/>
                  </a:cubicBezTo>
                  <a:cubicBezTo>
                    <a:pt x="188" y="76"/>
                    <a:pt x="81" y="183"/>
                    <a:pt x="9" y="299"/>
                  </a:cubicBezTo>
                  <a:cubicBezTo>
                    <a:pt x="0" y="308"/>
                    <a:pt x="0" y="325"/>
                    <a:pt x="9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25"/>
                    <a:pt x="36" y="325"/>
                  </a:cubicBezTo>
                  <a:cubicBezTo>
                    <a:pt x="107" y="209"/>
                    <a:pt x="214" y="102"/>
                    <a:pt x="330" y="40"/>
                  </a:cubicBezTo>
                  <a:cubicBezTo>
                    <a:pt x="339" y="31"/>
                    <a:pt x="339" y="22"/>
                    <a:pt x="339" y="13"/>
                  </a:cubicBezTo>
                  <a:cubicBezTo>
                    <a:pt x="333" y="7"/>
                    <a:pt x="327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964069" y="925163"/>
              <a:ext cx="22277" cy="21717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31" y="0"/>
                  </a:moveTo>
                  <a:cubicBezTo>
                    <a:pt x="197" y="81"/>
                    <a:pt x="90" y="188"/>
                    <a:pt x="10" y="313"/>
                  </a:cubicBezTo>
                  <a:cubicBezTo>
                    <a:pt x="1" y="322"/>
                    <a:pt x="1" y="339"/>
                    <a:pt x="10" y="339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28" y="348"/>
                    <a:pt x="36" y="339"/>
                    <a:pt x="36" y="339"/>
                  </a:cubicBezTo>
                  <a:cubicBezTo>
                    <a:pt x="117" y="215"/>
                    <a:pt x="224" y="108"/>
                    <a:pt x="349" y="36"/>
                  </a:cubicBezTo>
                  <a:cubicBezTo>
                    <a:pt x="358" y="27"/>
                    <a:pt x="358" y="18"/>
                    <a:pt x="349" y="9"/>
                  </a:cubicBezTo>
                  <a:cubicBezTo>
                    <a:pt x="349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975207" y="937173"/>
              <a:ext cx="20036" cy="19166"/>
            </a:xfrm>
            <a:custGeom>
              <a:avLst/>
              <a:gdLst/>
              <a:ahLst/>
              <a:cxnLst/>
              <a:rect l="l" t="t" r="r" b="b"/>
              <a:pathLst>
                <a:path w="322" h="308" extrusionOk="0">
                  <a:moveTo>
                    <a:pt x="302" y="0"/>
                  </a:moveTo>
                  <a:cubicBezTo>
                    <a:pt x="300" y="0"/>
                    <a:pt x="297" y="1"/>
                    <a:pt x="295" y="4"/>
                  </a:cubicBezTo>
                  <a:cubicBezTo>
                    <a:pt x="170" y="66"/>
                    <a:pt x="72" y="164"/>
                    <a:pt x="0" y="280"/>
                  </a:cubicBezTo>
                  <a:cubicBezTo>
                    <a:pt x="0" y="289"/>
                    <a:pt x="0" y="307"/>
                    <a:pt x="9" y="307"/>
                  </a:cubicBezTo>
                  <a:lnTo>
                    <a:pt x="18" y="307"/>
                  </a:lnTo>
                  <a:cubicBezTo>
                    <a:pt x="27" y="307"/>
                    <a:pt x="27" y="307"/>
                    <a:pt x="36" y="298"/>
                  </a:cubicBezTo>
                  <a:cubicBezTo>
                    <a:pt x="98" y="191"/>
                    <a:pt x="196" y="93"/>
                    <a:pt x="312" y="39"/>
                  </a:cubicBezTo>
                  <a:cubicBezTo>
                    <a:pt x="321" y="31"/>
                    <a:pt x="321" y="22"/>
                    <a:pt x="321" y="13"/>
                  </a:cubicBezTo>
                  <a:cubicBezTo>
                    <a:pt x="315" y="6"/>
                    <a:pt x="309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985163" y="948623"/>
              <a:ext cx="25637" cy="26011"/>
            </a:xfrm>
            <a:custGeom>
              <a:avLst/>
              <a:gdLst/>
              <a:ahLst/>
              <a:cxnLst/>
              <a:rect l="l" t="t" r="r" b="b"/>
              <a:pathLst>
                <a:path w="412" h="418" extrusionOk="0">
                  <a:moveTo>
                    <a:pt x="393" y="0"/>
                  </a:moveTo>
                  <a:cubicBezTo>
                    <a:pt x="389" y="0"/>
                    <a:pt x="384" y="3"/>
                    <a:pt x="384" y="7"/>
                  </a:cubicBezTo>
                  <a:cubicBezTo>
                    <a:pt x="233" y="114"/>
                    <a:pt x="108" y="239"/>
                    <a:pt x="1" y="382"/>
                  </a:cubicBezTo>
                  <a:cubicBezTo>
                    <a:pt x="1" y="391"/>
                    <a:pt x="1" y="409"/>
                    <a:pt x="10" y="409"/>
                  </a:cubicBezTo>
                  <a:cubicBezTo>
                    <a:pt x="10" y="417"/>
                    <a:pt x="19" y="417"/>
                    <a:pt x="19" y="417"/>
                  </a:cubicBezTo>
                  <a:cubicBezTo>
                    <a:pt x="28" y="417"/>
                    <a:pt x="28" y="409"/>
                    <a:pt x="36" y="409"/>
                  </a:cubicBezTo>
                  <a:cubicBezTo>
                    <a:pt x="135" y="266"/>
                    <a:pt x="260" y="141"/>
                    <a:pt x="402" y="34"/>
                  </a:cubicBezTo>
                  <a:cubicBezTo>
                    <a:pt x="411" y="25"/>
                    <a:pt x="411" y="16"/>
                    <a:pt x="402" y="7"/>
                  </a:cubicBezTo>
                  <a:cubicBezTo>
                    <a:pt x="402" y="3"/>
                    <a:pt x="398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1255531" y="747317"/>
              <a:ext cx="66083" cy="72433"/>
            </a:xfrm>
            <a:custGeom>
              <a:avLst/>
              <a:gdLst/>
              <a:ahLst/>
              <a:cxnLst/>
              <a:rect l="l" t="t" r="r" b="b"/>
              <a:pathLst>
                <a:path w="1062" h="1164" extrusionOk="0">
                  <a:moveTo>
                    <a:pt x="1044" y="0"/>
                  </a:moveTo>
                  <a:cubicBezTo>
                    <a:pt x="1035" y="0"/>
                    <a:pt x="1026" y="6"/>
                    <a:pt x="1026" y="13"/>
                  </a:cubicBezTo>
                  <a:cubicBezTo>
                    <a:pt x="884" y="325"/>
                    <a:pt x="616" y="566"/>
                    <a:pt x="366" y="798"/>
                  </a:cubicBezTo>
                  <a:cubicBezTo>
                    <a:pt x="241" y="905"/>
                    <a:pt x="116" y="1021"/>
                    <a:pt x="9" y="1137"/>
                  </a:cubicBezTo>
                  <a:cubicBezTo>
                    <a:pt x="0" y="1146"/>
                    <a:pt x="0" y="1155"/>
                    <a:pt x="9" y="1163"/>
                  </a:cubicBezTo>
                  <a:lnTo>
                    <a:pt x="36" y="1163"/>
                  </a:lnTo>
                  <a:cubicBezTo>
                    <a:pt x="143" y="1048"/>
                    <a:pt x="268" y="932"/>
                    <a:pt x="384" y="824"/>
                  </a:cubicBezTo>
                  <a:cubicBezTo>
                    <a:pt x="643" y="593"/>
                    <a:pt x="910" y="352"/>
                    <a:pt x="1062" y="22"/>
                  </a:cubicBezTo>
                  <a:cubicBezTo>
                    <a:pt x="1062" y="13"/>
                    <a:pt x="1062" y="4"/>
                    <a:pt x="1053" y="4"/>
                  </a:cubicBezTo>
                  <a:cubicBezTo>
                    <a:pt x="1050" y="1"/>
                    <a:pt x="1047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382327" y="948499"/>
              <a:ext cx="433024" cy="299501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368451" y="948499"/>
              <a:ext cx="458038" cy="306222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339579" y="859700"/>
              <a:ext cx="460838" cy="323334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330680" y="858829"/>
              <a:ext cx="473594" cy="33105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381207" y="904068"/>
              <a:ext cx="376461" cy="207280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640997" y="1022300"/>
              <a:ext cx="142184" cy="20267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582754" y="871212"/>
              <a:ext cx="86057" cy="6621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603848" y="862189"/>
              <a:ext cx="11698" cy="11388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620462" y="859824"/>
              <a:ext cx="18419" cy="17113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634338" y="861442"/>
              <a:ext cx="19476" cy="21593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643797" y="862002"/>
              <a:ext cx="28375" cy="30491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656553" y="869221"/>
              <a:ext cx="32233" cy="32109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664891" y="873141"/>
              <a:ext cx="43931" cy="45986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682625" y="880173"/>
              <a:ext cx="42251" cy="45613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710937" y="893676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391225" y="1174571"/>
              <a:ext cx="16676" cy="15992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405662" y="1183594"/>
              <a:ext cx="17796" cy="1810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418418" y="1184963"/>
              <a:ext cx="27255" cy="27256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433414" y="1183843"/>
              <a:ext cx="35033" cy="38394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51708" y="1187888"/>
              <a:ext cx="35033" cy="37648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470562" y="1178305"/>
              <a:ext cx="43371" cy="52769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493897" y="1172518"/>
              <a:ext cx="49469" cy="62476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509453" y="1159014"/>
              <a:ext cx="71683" cy="84318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529427" y="1137359"/>
              <a:ext cx="95578" cy="107094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554442" y="1105187"/>
              <a:ext cx="119410" cy="13646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578274" y="1092929"/>
              <a:ext cx="127188" cy="148164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607706" y="1040222"/>
              <a:ext cx="156620" cy="191972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679887" y="1051485"/>
              <a:ext cx="96635" cy="126882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362353" y="1033564"/>
              <a:ext cx="17236" cy="18233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375109" y="1032879"/>
              <a:ext cx="22277" cy="25015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389545" y="1029083"/>
              <a:ext cx="28935" cy="29371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407279" y="1029083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634338" y="966358"/>
              <a:ext cx="17859" cy="143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648775" y="960446"/>
              <a:ext cx="27255" cy="23086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660971" y="967914"/>
              <a:ext cx="25637" cy="2389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671549" y="976937"/>
              <a:ext cx="23957" cy="23211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684305" y="992307"/>
              <a:ext cx="19476" cy="18419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645477" y="473827"/>
              <a:ext cx="404151" cy="75046"/>
            </a:xfrm>
            <a:custGeom>
              <a:avLst/>
              <a:gdLst/>
              <a:ahLst/>
              <a:cxnLst/>
              <a:rect l="l" t="t" r="r" b="b"/>
              <a:pathLst>
                <a:path w="6495" h="1206" extrusionOk="0">
                  <a:moveTo>
                    <a:pt x="6459" y="1"/>
                  </a:moveTo>
                  <a:cubicBezTo>
                    <a:pt x="4844" y="772"/>
                    <a:pt x="3078" y="1165"/>
                    <a:pt x="1297" y="1165"/>
                  </a:cubicBezTo>
                  <a:cubicBezTo>
                    <a:pt x="874" y="1165"/>
                    <a:pt x="450" y="1143"/>
                    <a:pt x="27" y="1098"/>
                  </a:cubicBezTo>
                  <a:cubicBezTo>
                    <a:pt x="9" y="1098"/>
                    <a:pt x="0" y="1107"/>
                    <a:pt x="0" y="1116"/>
                  </a:cubicBezTo>
                  <a:cubicBezTo>
                    <a:pt x="0" y="1125"/>
                    <a:pt x="9" y="1143"/>
                    <a:pt x="18" y="1143"/>
                  </a:cubicBezTo>
                  <a:cubicBezTo>
                    <a:pt x="446" y="1187"/>
                    <a:pt x="883" y="1205"/>
                    <a:pt x="1312" y="1205"/>
                  </a:cubicBezTo>
                  <a:cubicBezTo>
                    <a:pt x="3096" y="1205"/>
                    <a:pt x="4862" y="813"/>
                    <a:pt x="6477" y="45"/>
                  </a:cubicBezTo>
                  <a:cubicBezTo>
                    <a:pt x="6495" y="36"/>
                    <a:pt x="6495" y="27"/>
                    <a:pt x="6486" y="10"/>
                  </a:cubicBezTo>
                  <a:cubicBezTo>
                    <a:pt x="6486" y="1"/>
                    <a:pt x="6468" y="1"/>
                    <a:pt x="6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692083" y="574325"/>
              <a:ext cx="87239" cy="9521"/>
            </a:xfrm>
            <a:custGeom>
              <a:avLst/>
              <a:gdLst/>
              <a:ahLst/>
              <a:cxnLst/>
              <a:rect l="l" t="t" r="r" b="b"/>
              <a:pathLst>
                <a:path w="1402" h="153" extrusionOk="0">
                  <a:moveTo>
                    <a:pt x="1374" y="0"/>
                  </a:moveTo>
                  <a:cubicBezTo>
                    <a:pt x="1042" y="74"/>
                    <a:pt x="709" y="112"/>
                    <a:pt x="372" y="112"/>
                  </a:cubicBezTo>
                  <a:cubicBezTo>
                    <a:pt x="258" y="112"/>
                    <a:pt x="143" y="108"/>
                    <a:pt x="27" y="99"/>
                  </a:cubicBezTo>
                  <a:cubicBezTo>
                    <a:pt x="18" y="99"/>
                    <a:pt x="9" y="107"/>
                    <a:pt x="0" y="116"/>
                  </a:cubicBezTo>
                  <a:cubicBezTo>
                    <a:pt x="0" y="134"/>
                    <a:pt x="9" y="143"/>
                    <a:pt x="27" y="143"/>
                  </a:cubicBezTo>
                  <a:cubicBezTo>
                    <a:pt x="143" y="152"/>
                    <a:pt x="250" y="152"/>
                    <a:pt x="366" y="152"/>
                  </a:cubicBezTo>
                  <a:cubicBezTo>
                    <a:pt x="705" y="152"/>
                    <a:pt x="1044" y="116"/>
                    <a:pt x="1383" y="45"/>
                  </a:cubicBezTo>
                  <a:cubicBezTo>
                    <a:pt x="1392" y="45"/>
                    <a:pt x="1401" y="36"/>
                    <a:pt x="1401" y="18"/>
                  </a:cubicBezTo>
                  <a:cubicBezTo>
                    <a:pt x="1401" y="9"/>
                    <a:pt x="1383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719276" y="1117011"/>
              <a:ext cx="114992" cy="13130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723196" y="1215641"/>
              <a:ext cx="77781" cy="64841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898048" y="786147"/>
              <a:ext cx="21717" cy="143497"/>
            </a:xfrm>
            <a:custGeom>
              <a:avLst/>
              <a:gdLst/>
              <a:ahLst/>
              <a:cxnLst/>
              <a:rect l="l" t="t" r="r" b="b"/>
              <a:pathLst>
                <a:path w="349" h="2306" extrusionOk="0">
                  <a:moveTo>
                    <a:pt x="317" y="1"/>
                  </a:moveTo>
                  <a:cubicBezTo>
                    <a:pt x="308" y="1"/>
                    <a:pt x="304" y="7"/>
                    <a:pt x="304" y="13"/>
                  </a:cubicBezTo>
                  <a:cubicBezTo>
                    <a:pt x="9" y="736"/>
                    <a:pt x="0" y="1565"/>
                    <a:pt x="268" y="2288"/>
                  </a:cubicBezTo>
                  <a:cubicBezTo>
                    <a:pt x="268" y="2297"/>
                    <a:pt x="277" y="2306"/>
                    <a:pt x="286" y="2306"/>
                  </a:cubicBezTo>
                  <a:lnTo>
                    <a:pt x="295" y="2306"/>
                  </a:lnTo>
                  <a:cubicBezTo>
                    <a:pt x="304" y="2297"/>
                    <a:pt x="312" y="2288"/>
                    <a:pt x="312" y="2279"/>
                  </a:cubicBezTo>
                  <a:cubicBezTo>
                    <a:pt x="45" y="1556"/>
                    <a:pt x="63" y="736"/>
                    <a:pt x="339" y="31"/>
                  </a:cubicBezTo>
                  <a:cubicBezTo>
                    <a:pt x="348" y="22"/>
                    <a:pt x="339" y="4"/>
                    <a:pt x="330" y="4"/>
                  </a:cubicBezTo>
                  <a:cubicBezTo>
                    <a:pt x="325" y="2"/>
                    <a:pt x="321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0" name="Google Shape;1880;p8"/>
          <p:cNvSpPr/>
          <p:nvPr/>
        </p:nvSpPr>
        <p:spPr>
          <a:xfrm rot="4530452">
            <a:off x="-573348" y="-124106"/>
            <a:ext cx="1399375" cy="130421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1" name="Google Shape;1881;p8"/>
          <p:cNvGrpSpPr/>
          <p:nvPr/>
        </p:nvGrpSpPr>
        <p:grpSpPr>
          <a:xfrm rot="4176388">
            <a:off x="-299240" y="546257"/>
            <a:ext cx="728944" cy="1027625"/>
            <a:chOff x="6623575" y="1134725"/>
            <a:chExt cx="175775" cy="247800"/>
          </a:xfrm>
        </p:grpSpPr>
        <p:sp>
          <p:nvSpPr>
            <p:cNvPr id="1882" name="Google Shape;1882;p8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7026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5"/>
          <p:cNvSpPr txBox="1">
            <a:spLocks noGrp="1"/>
          </p:cNvSpPr>
          <p:nvPr>
            <p:ph type="title" idx="2"/>
          </p:nvPr>
        </p:nvSpPr>
        <p:spPr>
          <a:xfrm>
            <a:off x="1709013" y="2823728"/>
            <a:ext cx="25875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5"/>
          <p:cNvSpPr txBox="1">
            <a:spLocks noGrp="1"/>
          </p:cNvSpPr>
          <p:nvPr>
            <p:ph type="title" idx="3"/>
          </p:nvPr>
        </p:nvSpPr>
        <p:spPr>
          <a:xfrm>
            <a:off x="4847500" y="2823650"/>
            <a:ext cx="25875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5"/>
          <p:cNvSpPr txBox="1">
            <a:spLocks noGrp="1"/>
          </p:cNvSpPr>
          <p:nvPr>
            <p:ph type="subTitle" idx="1"/>
          </p:nvPr>
        </p:nvSpPr>
        <p:spPr>
          <a:xfrm>
            <a:off x="4847493" y="3235852"/>
            <a:ext cx="25875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1" name="Google Shape;631;p5"/>
          <p:cNvSpPr txBox="1">
            <a:spLocks noGrp="1"/>
          </p:cNvSpPr>
          <p:nvPr>
            <p:ph type="subTitle" idx="4"/>
          </p:nvPr>
        </p:nvSpPr>
        <p:spPr>
          <a:xfrm>
            <a:off x="1709013" y="3235852"/>
            <a:ext cx="25875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2" name="Google Shape;632;p5"/>
          <p:cNvSpPr/>
          <p:nvPr/>
        </p:nvSpPr>
        <p:spPr>
          <a:xfrm>
            <a:off x="8082591" y="3976555"/>
            <a:ext cx="1061397" cy="893457"/>
          </a:xfrm>
          <a:custGeom>
            <a:avLst/>
            <a:gdLst/>
            <a:ahLst/>
            <a:cxnLst/>
            <a:rect l="l" t="t" r="r" b="b"/>
            <a:pathLst>
              <a:path w="7167" h="6033" extrusionOk="0">
                <a:moveTo>
                  <a:pt x="3764" y="1"/>
                </a:moveTo>
                <a:cubicBezTo>
                  <a:pt x="1919" y="1"/>
                  <a:pt x="0" y="1916"/>
                  <a:pt x="621" y="4068"/>
                </a:cubicBezTo>
                <a:cubicBezTo>
                  <a:pt x="791" y="4630"/>
                  <a:pt x="1103" y="5148"/>
                  <a:pt x="1567" y="5505"/>
                </a:cubicBezTo>
                <a:cubicBezTo>
                  <a:pt x="2040" y="5873"/>
                  <a:pt x="2551" y="6033"/>
                  <a:pt x="3058" y="6033"/>
                </a:cubicBezTo>
                <a:cubicBezTo>
                  <a:pt x="5154" y="6033"/>
                  <a:pt x="7167" y="3304"/>
                  <a:pt x="5974" y="1321"/>
                </a:cubicBezTo>
                <a:cubicBezTo>
                  <a:pt x="5412" y="390"/>
                  <a:pt x="4595" y="1"/>
                  <a:pt x="37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5"/>
          <p:cNvGrpSpPr/>
          <p:nvPr/>
        </p:nvGrpSpPr>
        <p:grpSpPr>
          <a:xfrm rot="3666481" flipH="1">
            <a:off x="8022925" y="4200736"/>
            <a:ext cx="540757" cy="762348"/>
            <a:chOff x="6623575" y="1134725"/>
            <a:chExt cx="175775" cy="247800"/>
          </a:xfrm>
        </p:grpSpPr>
        <p:sp>
          <p:nvSpPr>
            <p:cNvPr id="634" name="Google Shape;634;p5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5"/>
          <p:cNvGrpSpPr/>
          <p:nvPr/>
        </p:nvGrpSpPr>
        <p:grpSpPr>
          <a:xfrm rot="-3829467" flipH="1">
            <a:off x="8131735" y="332193"/>
            <a:ext cx="536659" cy="443712"/>
            <a:chOff x="5942000" y="3231200"/>
            <a:chExt cx="141875" cy="117300"/>
          </a:xfrm>
        </p:grpSpPr>
        <p:sp>
          <p:nvSpPr>
            <p:cNvPr id="703" name="Google Shape;703;p5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5"/>
          <p:cNvSpPr/>
          <p:nvPr/>
        </p:nvSpPr>
        <p:spPr>
          <a:xfrm>
            <a:off x="8600014" y="1210727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"/>
          <p:cNvSpPr/>
          <p:nvPr/>
        </p:nvSpPr>
        <p:spPr>
          <a:xfrm>
            <a:off x="8630380" y="1820544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"/>
          <p:cNvSpPr/>
          <p:nvPr/>
        </p:nvSpPr>
        <p:spPr>
          <a:xfrm flipH="1">
            <a:off x="307377" y="1948652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"/>
          <p:cNvSpPr/>
          <p:nvPr/>
        </p:nvSpPr>
        <p:spPr>
          <a:xfrm flipH="1">
            <a:off x="304406" y="135110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5"/>
          <p:cNvSpPr/>
          <p:nvPr/>
        </p:nvSpPr>
        <p:spPr>
          <a:xfrm rot="-4530449" flipH="1">
            <a:off x="-371285" y="-180181"/>
            <a:ext cx="1235770" cy="1151739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" name="Google Shape;739;p5"/>
          <p:cNvGrpSpPr/>
          <p:nvPr/>
        </p:nvGrpSpPr>
        <p:grpSpPr>
          <a:xfrm rot="3294002" flipH="1">
            <a:off x="388543" y="207716"/>
            <a:ext cx="539492" cy="398162"/>
            <a:chOff x="1717225" y="3348450"/>
            <a:chExt cx="123575" cy="91200"/>
          </a:xfrm>
        </p:grpSpPr>
        <p:sp>
          <p:nvSpPr>
            <p:cNvPr id="740" name="Google Shape;740;p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5"/>
          <p:cNvGrpSpPr/>
          <p:nvPr/>
        </p:nvGrpSpPr>
        <p:grpSpPr>
          <a:xfrm rot="3715483" flipH="1">
            <a:off x="385176" y="4378262"/>
            <a:ext cx="546240" cy="451690"/>
            <a:chOff x="5942000" y="3231200"/>
            <a:chExt cx="141875" cy="117300"/>
          </a:xfrm>
        </p:grpSpPr>
        <p:sp>
          <p:nvSpPr>
            <p:cNvPr id="753" name="Google Shape;753;p5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5"/>
          <p:cNvGrpSpPr/>
          <p:nvPr/>
        </p:nvGrpSpPr>
        <p:grpSpPr>
          <a:xfrm rot="9484668" flipH="1">
            <a:off x="163584" y="906562"/>
            <a:ext cx="378787" cy="279554"/>
            <a:chOff x="1717225" y="3348450"/>
            <a:chExt cx="123575" cy="91200"/>
          </a:xfrm>
        </p:grpSpPr>
        <p:sp>
          <p:nvSpPr>
            <p:cNvPr id="785" name="Google Shape;785;p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5"/>
          <p:cNvSpPr/>
          <p:nvPr/>
        </p:nvSpPr>
        <p:spPr>
          <a:xfrm>
            <a:off x="221300" y="3830631"/>
            <a:ext cx="329802" cy="330374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"/>
          <p:cNvSpPr/>
          <p:nvPr/>
        </p:nvSpPr>
        <p:spPr>
          <a:xfrm rot="-4530449" flipH="1">
            <a:off x="-928710" y="4143019"/>
            <a:ext cx="1235770" cy="1151739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5"/>
          <p:cNvGrpSpPr/>
          <p:nvPr/>
        </p:nvGrpSpPr>
        <p:grpSpPr>
          <a:xfrm rot="4753697" flipH="1">
            <a:off x="218077" y="2422437"/>
            <a:ext cx="294893" cy="217637"/>
            <a:chOff x="1717225" y="3348450"/>
            <a:chExt cx="123575" cy="91200"/>
          </a:xfrm>
        </p:grpSpPr>
        <p:sp>
          <p:nvSpPr>
            <p:cNvPr id="800" name="Google Shape;800;p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"/>
          <p:cNvGrpSpPr/>
          <p:nvPr/>
        </p:nvGrpSpPr>
        <p:grpSpPr>
          <a:xfrm rot="9332397" flipH="1">
            <a:off x="8531466" y="3347368"/>
            <a:ext cx="294897" cy="217633"/>
            <a:chOff x="1717225" y="3348450"/>
            <a:chExt cx="123575" cy="91200"/>
          </a:xfrm>
        </p:grpSpPr>
        <p:sp>
          <p:nvSpPr>
            <p:cNvPr id="813" name="Google Shape;813;p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6"/>
          <p:cNvGrpSpPr/>
          <p:nvPr/>
        </p:nvGrpSpPr>
        <p:grpSpPr>
          <a:xfrm rot="1773862">
            <a:off x="8386069" y="485090"/>
            <a:ext cx="656705" cy="603918"/>
            <a:chOff x="8303804" y="114783"/>
            <a:chExt cx="656706" cy="603919"/>
          </a:xfrm>
        </p:grpSpPr>
        <p:grpSp>
          <p:nvGrpSpPr>
            <p:cNvPr id="828" name="Google Shape;828;p6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829" name="Google Shape;829;p6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6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6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6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6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6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6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6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6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6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6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6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6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6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6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6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6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6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6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6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6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6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6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6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6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6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6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6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6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6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6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6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6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6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6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6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6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6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6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6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6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6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6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6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6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6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6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4" name="Google Shape;894;p6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6"/>
          <p:cNvGrpSpPr/>
          <p:nvPr/>
        </p:nvGrpSpPr>
        <p:grpSpPr>
          <a:xfrm>
            <a:off x="7822128" y="84621"/>
            <a:ext cx="430446" cy="360415"/>
            <a:chOff x="8034728" y="593121"/>
            <a:chExt cx="430446" cy="360415"/>
          </a:xfrm>
        </p:grpSpPr>
        <p:sp>
          <p:nvSpPr>
            <p:cNvPr id="900" name="Google Shape;900;p6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6"/>
          <p:cNvGrpSpPr/>
          <p:nvPr/>
        </p:nvGrpSpPr>
        <p:grpSpPr>
          <a:xfrm rot="-3666448">
            <a:off x="164096" y="4291527"/>
            <a:ext cx="541984" cy="764078"/>
            <a:chOff x="6623575" y="1134725"/>
            <a:chExt cx="175775" cy="247800"/>
          </a:xfrm>
        </p:grpSpPr>
        <p:sp>
          <p:nvSpPr>
            <p:cNvPr id="940" name="Google Shape;940;p6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6"/>
          <p:cNvGrpSpPr/>
          <p:nvPr/>
        </p:nvGrpSpPr>
        <p:grpSpPr>
          <a:xfrm>
            <a:off x="-843728" y="-530380"/>
            <a:ext cx="1744216" cy="2092927"/>
            <a:chOff x="6831697" y="1365832"/>
            <a:chExt cx="1744216" cy="2092927"/>
          </a:xfrm>
        </p:grpSpPr>
        <p:sp>
          <p:nvSpPr>
            <p:cNvPr id="1009" name="Google Shape;1009;p6"/>
            <p:cNvSpPr/>
            <p:nvPr/>
          </p:nvSpPr>
          <p:spPr>
            <a:xfrm rot="4799915">
              <a:off x="7031595" y="1394018"/>
              <a:ext cx="1344421" cy="1534040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 rot="5642853">
              <a:off x="7860652" y="3139600"/>
              <a:ext cx="319895" cy="298176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" name="Google Shape;1011;p6"/>
          <p:cNvSpPr/>
          <p:nvPr/>
        </p:nvSpPr>
        <p:spPr>
          <a:xfrm>
            <a:off x="8675681" y="3135052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"/>
          <p:cNvSpPr/>
          <p:nvPr/>
        </p:nvSpPr>
        <p:spPr>
          <a:xfrm>
            <a:off x="8882284" y="2818731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"/>
          <p:cNvSpPr/>
          <p:nvPr/>
        </p:nvSpPr>
        <p:spPr>
          <a:xfrm rot="4530436">
            <a:off x="8526973" y="4227764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"/>
          <p:cNvSpPr txBox="1">
            <a:spLocks noGrp="1"/>
          </p:cNvSpPr>
          <p:nvPr>
            <p:ph type="body" idx="1"/>
          </p:nvPr>
        </p:nvSpPr>
        <p:spPr>
          <a:xfrm>
            <a:off x="720000" y="1816942"/>
            <a:ext cx="3479700" cy="22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8" name="Google Shape;1018;p7"/>
          <p:cNvSpPr txBox="1">
            <a:spLocks noGrp="1"/>
          </p:cNvSpPr>
          <p:nvPr>
            <p:ph type="title"/>
          </p:nvPr>
        </p:nvSpPr>
        <p:spPr>
          <a:xfrm>
            <a:off x="720000" y="1044450"/>
            <a:ext cx="3479700" cy="7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19" name="Google Shape;1019;p7"/>
          <p:cNvGrpSpPr/>
          <p:nvPr/>
        </p:nvGrpSpPr>
        <p:grpSpPr>
          <a:xfrm flipH="1">
            <a:off x="7264398" y="3529247"/>
            <a:ext cx="2194802" cy="1534025"/>
            <a:chOff x="6962973" y="1699335"/>
            <a:chExt cx="2194802" cy="1534025"/>
          </a:xfrm>
        </p:grpSpPr>
        <p:sp>
          <p:nvSpPr>
            <p:cNvPr id="1020" name="Google Shape;1020;p7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8837883" y="2195127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7"/>
          <p:cNvGrpSpPr/>
          <p:nvPr/>
        </p:nvGrpSpPr>
        <p:grpSpPr>
          <a:xfrm rot="1430978">
            <a:off x="7982365" y="3645520"/>
            <a:ext cx="724978" cy="709759"/>
            <a:chOff x="8343641" y="114783"/>
            <a:chExt cx="616869" cy="603919"/>
          </a:xfrm>
        </p:grpSpPr>
        <p:grpSp>
          <p:nvGrpSpPr>
            <p:cNvPr id="1023" name="Google Shape;1023;p7"/>
            <p:cNvGrpSpPr/>
            <p:nvPr/>
          </p:nvGrpSpPr>
          <p:grpSpPr>
            <a:xfrm>
              <a:off x="8343641" y="114783"/>
              <a:ext cx="616869" cy="603919"/>
              <a:chOff x="8343641" y="114783"/>
              <a:chExt cx="616869" cy="603919"/>
            </a:xfrm>
          </p:grpSpPr>
          <p:sp>
            <p:nvSpPr>
              <p:cNvPr id="1024" name="Google Shape;1024;p7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7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7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7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7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7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7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7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7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7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7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7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7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7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7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7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7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7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7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7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7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7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7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7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7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7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7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7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7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7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7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7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7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7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7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8" name="Google Shape;1088;p7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7"/>
          <p:cNvGrpSpPr/>
          <p:nvPr/>
        </p:nvGrpSpPr>
        <p:grpSpPr>
          <a:xfrm rot="2200012">
            <a:off x="4438488" y="4314856"/>
            <a:ext cx="600512" cy="443187"/>
            <a:chOff x="1717225" y="3348450"/>
            <a:chExt cx="123575" cy="91200"/>
          </a:xfrm>
        </p:grpSpPr>
        <p:sp>
          <p:nvSpPr>
            <p:cNvPr id="1094" name="Google Shape;1094;p7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" name="Google Shape;1106;p7"/>
          <p:cNvGrpSpPr/>
          <p:nvPr/>
        </p:nvGrpSpPr>
        <p:grpSpPr>
          <a:xfrm rot="-3829467" flipH="1">
            <a:off x="3385827" y="158343"/>
            <a:ext cx="536659" cy="443712"/>
            <a:chOff x="5942000" y="3231200"/>
            <a:chExt cx="141875" cy="117300"/>
          </a:xfrm>
        </p:grpSpPr>
        <p:sp>
          <p:nvSpPr>
            <p:cNvPr id="1107" name="Google Shape;1107;p7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7"/>
          <p:cNvSpPr/>
          <p:nvPr/>
        </p:nvSpPr>
        <p:spPr>
          <a:xfrm>
            <a:off x="973331" y="460439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7"/>
          <p:cNvSpPr/>
          <p:nvPr/>
        </p:nvSpPr>
        <p:spPr>
          <a:xfrm>
            <a:off x="530146" y="774319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7"/>
          <p:cNvSpPr/>
          <p:nvPr/>
        </p:nvSpPr>
        <p:spPr>
          <a:xfrm rot="4530436">
            <a:off x="-339052" y="-181786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7"/>
          <p:cNvSpPr/>
          <p:nvPr/>
        </p:nvSpPr>
        <p:spPr>
          <a:xfrm>
            <a:off x="5404381" y="381489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7"/>
          <p:cNvSpPr/>
          <p:nvPr/>
        </p:nvSpPr>
        <p:spPr>
          <a:xfrm flipH="1">
            <a:off x="418673" y="4455015"/>
            <a:ext cx="319892" cy="298173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7"/>
          <p:cNvSpPr/>
          <p:nvPr/>
        </p:nvSpPr>
        <p:spPr>
          <a:xfrm>
            <a:off x="226046" y="3953069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9"/>
          <p:cNvSpPr txBox="1">
            <a:spLocks noGrp="1"/>
          </p:cNvSpPr>
          <p:nvPr>
            <p:ph type="title"/>
          </p:nvPr>
        </p:nvSpPr>
        <p:spPr>
          <a:xfrm>
            <a:off x="713100" y="1538600"/>
            <a:ext cx="4392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53" name="Google Shape;1953;p9"/>
          <p:cNvSpPr txBox="1">
            <a:spLocks noGrp="1"/>
          </p:cNvSpPr>
          <p:nvPr>
            <p:ph type="subTitle" idx="1"/>
          </p:nvPr>
        </p:nvSpPr>
        <p:spPr>
          <a:xfrm>
            <a:off x="713100" y="2380400"/>
            <a:ext cx="4392300" cy="11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"/>
          <p:cNvSpPr/>
          <p:nvPr/>
        </p:nvSpPr>
        <p:spPr>
          <a:xfrm rot="-3130053">
            <a:off x="296935" y="4507249"/>
            <a:ext cx="1019550" cy="950215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5" name="Google Shape;1955;p9"/>
          <p:cNvGrpSpPr/>
          <p:nvPr/>
        </p:nvGrpSpPr>
        <p:grpSpPr>
          <a:xfrm rot="1430873">
            <a:off x="8236816" y="3166804"/>
            <a:ext cx="656690" cy="603905"/>
            <a:chOff x="8303804" y="114783"/>
            <a:chExt cx="656706" cy="603919"/>
          </a:xfrm>
        </p:grpSpPr>
        <p:grpSp>
          <p:nvGrpSpPr>
            <p:cNvPr id="1956" name="Google Shape;1956;p9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1957" name="Google Shape;1957;p9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9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9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9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9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9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9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9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9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9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9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9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9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9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9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9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9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9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9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9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9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9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9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9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9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9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9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9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9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9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9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9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9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9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9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9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9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9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9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9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9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9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9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9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9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9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9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9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9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9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9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9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9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9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9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9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9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9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9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9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9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9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9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9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9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2" name="Google Shape;2022;p9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7" name="Google Shape;2027;p9"/>
          <p:cNvGrpSpPr/>
          <p:nvPr/>
        </p:nvGrpSpPr>
        <p:grpSpPr>
          <a:xfrm rot="3211956">
            <a:off x="4818029" y="461832"/>
            <a:ext cx="517160" cy="433021"/>
            <a:chOff x="8034728" y="593121"/>
            <a:chExt cx="430446" cy="360415"/>
          </a:xfrm>
        </p:grpSpPr>
        <p:sp>
          <p:nvSpPr>
            <p:cNvPr id="2028" name="Google Shape;2028;p9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9"/>
          <p:cNvGrpSpPr/>
          <p:nvPr/>
        </p:nvGrpSpPr>
        <p:grpSpPr>
          <a:xfrm rot="-2021025">
            <a:off x="1180811" y="367250"/>
            <a:ext cx="280011" cy="206647"/>
            <a:chOff x="1717225" y="3348450"/>
            <a:chExt cx="123575" cy="91200"/>
          </a:xfrm>
        </p:grpSpPr>
        <p:sp>
          <p:nvSpPr>
            <p:cNvPr id="2068" name="Google Shape;2068;p9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0" name="Google Shape;2080;p9"/>
          <p:cNvGrpSpPr/>
          <p:nvPr/>
        </p:nvGrpSpPr>
        <p:grpSpPr>
          <a:xfrm rot="3715483" flipH="1">
            <a:off x="1047701" y="4343499"/>
            <a:ext cx="546240" cy="451690"/>
            <a:chOff x="5942000" y="3231200"/>
            <a:chExt cx="141875" cy="117300"/>
          </a:xfrm>
        </p:grpSpPr>
        <p:sp>
          <p:nvSpPr>
            <p:cNvPr id="2081" name="Google Shape;2081;p9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9"/>
          <p:cNvGrpSpPr/>
          <p:nvPr/>
        </p:nvGrpSpPr>
        <p:grpSpPr>
          <a:xfrm rot="-9673373" flipH="1">
            <a:off x="8355184" y="1018438"/>
            <a:ext cx="419956" cy="347257"/>
            <a:chOff x="5942000" y="3231200"/>
            <a:chExt cx="141875" cy="117300"/>
          </a:xfrm>
        </p:grpSpPr>
        <p:sp>
          <p:nvSpPr>
            <p:cNvPr id="2113" name="Google Shape;2113;p9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9"/>
          <p:cNvSpPr/>
          <p:nvPr/>
        </p:nvSpPr>
        <p:spPr>
          <a:xfrm>
            <a:off x="118806" y="1078364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9"/>
          <p:cNvSpPr/>
          <p:nvPr/>
        </p:nvSpPr>
        <p:spPr>
          <a:xfrm>
            <a:off x="530146" y="739569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9"/>
          <p:cNvSpPr/>
          <p:nvPr/>
        </p:nvSpPr>
        <p:spPr>
          <a:xfrm rot="4530436">
            <a:off x="-339052" y="-216536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7" name="Google Shape;2147;p9"/>
          <p:cNvGrpSpPr/>
          <p:nvPr/>
        </p:nvGrpSpPr>
        <p:grpSpPr>
          <a:xfrm>
            <a:off x="5125210" y="3931764"/>
            <a:ext cx="966827" cy="905631"/>
            <a:chOff x="5125210" y="3931764"/>
            <a:chExt cx="966827" cy="905631"/>
          </a:xfrm>
        </p:grpSpPr>
        <p:sp>
          <p:nvSpPr>
            <p:cNvPr id="2148" name="Google Shape;2148;p9"/>
            <p:cNvSpPr/>
            <p:nvPr/>
          </p:nvSpPr>
          <p:spPr>
            <a:xfrm rot="8451982">
              <a:off x="5206196" y="4328616"/>
              <a:ext cx="445122" cy="414844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5934381" y="3931764"/>
              <a:ext cx="157656" cy="157918"/>
            </a:xfrm>
            <a:custGeom>
              <a:avLst/>
              <a:gdLst/>
              <a:ahLst/>
              <a:cxnLst/>
              <a:rect l="l" t="t" r="r" b="b"/>
              <a:pathLst>
                <a:path w="2410" h="2414" extrusionOk="0">
                  <a:moveTo>
                    <a:pt x="1313" y="1"/>
                  </a:moveTo>
                  <a:cubicBezTo>
                    <a:pt x="728" y="1"/>
                    <a:pt x="161" y="463"/>
                    <a:pt x="81" y="1046"/>
                  </a:cubicBezTo>
                  <a:cubicBezTo>
                    <a:pt x="1" y="1706"/>
                    <a:pt x="545" y="2366"/>
                    <a:pt x="1205" y="2411"/>
                  </a:cubicBezTo>
                  <a:cubicBezTo>
                    <a:pt x="1229" y="2412"/>
                    <a:pt x="1252" y="2413"/>
                    <a:pt x="1275" y="2413"/>
                  </a:cubicBezTo>
                  <a:cubicBezTo>
                    <a:pt x="1403" y="2413"/>
                    <a:pt x="1531" y="2391"/>
                    <a:pt x="1651" y="2331"/>
                  </a:cubicBezTo>
                  <a:cubicBezTo>
                    <a:pt x="1847" y="2232"/>
                    <a:pt x="1981" y="2036"/>
                    <a:pt x="2088" y="1840"/>
                  </a:cubicBezTo>
                  <a:cubicBezTo>
                    <a:pt x="2276" y="1510"/>
                    <a:pt x="2409" y="1135"/>
                    <a:pt x="2347" y="761"/>
                  </a:cubicBezTo>
                  <a:cubicBezTo>
                    <a:pt x="2287" y="408"/>
                    <a:pt x="1986" y="72"/>
                    <a:pt x="1629" y="72"/>
                  </a:cubicBezTo>
                  <a:cubicBezTo>
                    <a:pt x="1616" y="72"/>
                    <a:pt x="1602" y="73"/>
                    <a:pt x="1589" y="74"/>
                  </a:cubicBezTo>
                  <a:lnTo>
                    <a:pt x="1517" y="20"/>
                  </a:lnTo>
                  <a:cubicBezTo>
                    <a:pt x="1450" y="7"/>
                    <a:pt x="1381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3"/>
          <p:cNvSpPr txBox="1">
            <a:spLocks noGrp="1"/>
          </p:cNvSpPr>
          <p:nvPr>
            <p:ph type="title"/>
          </p:nvPr>
        </p:nvSpPr>
        <p:spPr>
          <a:xfrm>
            <a:off x="720000" y="18750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8" name="Google Shape;3018;p13"/>
          <p:cNvSpPr txBox="1">
            <a:spLocks noGrp="1"/>
          </p:cNvSpPr>
          <p:nvPr>
            <p:ph type="title" idx="2" hasCustomPrompt="1"/>
          </p:nvPr>
        </p:nvSpPr>
        <p:spPr>
          <a:xfrm>
            <a:off x="1272750" y="13123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9" name="Google Shape;3019;p13"/>
          <p:cNvSpPr txBox="1">
            <a:spLocks noGrp="1"/>
          </p:cNvSpPr>
          <p:nvPr>
            <p:ph type="subTitle" idx="1"/>
          </p:nvPr>
        </p:nvSpPr>
        <p:spPr>
          <a:xfrm>
            <a:off x="720000" y="22869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0" name="Google Shape;3020;p13"/>
          <p:cNvSpPr txBox="1">
            <a:spLocks noGrp="1"/>
          </p:cNvSpPr>
          <p:nvPr>
            <p:ph type="title" idx="3"/>
          </p:nvPr>
        </p:nvSpPr>
        <p:spPr>
          <a:xfrm>
            <a:off x="3572250" y="18750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21" name="Google Shape;3021;p13"/>
          <p:cNvSpPr txBox="1">
            <a:spLocks noGrp="1"/>
          </p:cNvSpPr>
          <p:nvPr>
            <p:ph type="title" idx="4" hasCustomPrompt="1"/>
          </p:nvPr>
        </p:nvSpPr>
        <p:spPr>
          <a:xfrm>
            <a:off x="4125000" y="13123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2" name="Google Shape;3022;p13"/>
          <p:cNvSpPr txBox="1">
            <a:spLocks noGrp="1"/>
          </p:cNvSpPr>
          <p:nvPr>
            <p:ph type="subTitle" idx="5"/>
          </p:nvPr>
        </p:nvSpPr>
        <p:spPr>
          <a:xfrm>
            <a:off x="3572250" y="22869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3" name="Google Shape;3023;p13"/>
          <p:cNvSpPr txBox="1">
            <a:spLocks noGrp="1"/>
          </p:cNvSpPr>
          <p:nvPr>
            <p:ph type="title" idx="6"/>
          </p:nvPr>
        </p:nvSpPr>
        <p:spPr>
          <a:xfrm>
            <a:off x="6424500" y="18750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24" name="Google Shape;3024;p13"/>
          <p:cNvSpPr txBox="1">
            <a:spLocks noGrp="1"/>
          </p:cNvSpPr>
          <p:nvPr>
            <p:ph type="title" idx="7" hasCustomPrompt="1"/>
          </p:nvPr>
        </p:nvSpPr>
        <p:spPr>
          <a:xfrm>
            <a:off x="6977250" y="13123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5" name="Google Shape;3025;p13"/>
          <p:cNvSpPr txBox="1">
            <a:spLocks noGrp="1"/>
          </p:cNvSpPr>
          <p:nvPr>
            <p:ph type="subTitle" idx="8"/>
          </p:nvPr>
        </p:nvSpPr>
        <p:spPr>
          <a:xfrm>
            <a:off x="6424500" y="22869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6" name="Google Shape;3026;p13"/>
          <p:cNvSpPr txBox="1">
            <a:spLocks noGrp="1"/>
          </p:cNvSpPr>
          <p:nvPr>
            <p:ph type="title" idx="9"/>
          </p:nvPr>
        </p:nvSpPr>
        <p:spPr>
          <a:xfrm>
            <a:off x="720000" y="36644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27" name="Google Shape;3027;p13"/>
          <p:cNvSpPr txBox="1">
            <a:spLocks noGrp="1"/>
          </p:cNvSpPr>
          <p:nvPr>
            <p:ph type="title" idx="13" hasCustomPrompt="1"/>
          </p:nvPr>
        </p:nvSpPr>
        <p:spPr>
          <a:xfrm>
            <a:off x="1272750" y="31016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028" name="Google Shape;3028;p13"/>
          <p:cNvSpPr txBox="1">
            <a:spLocks noGrp="1"/>
          </p:cNvSpPr>
          <p:nvPr>
            <p:ph type="subTitle" idx="14"/>
          </p:nvPr>
        </p:nvSpPr>
        <p:spPr>
          <a:xfrm>
            <a:off x="720000" y="4076400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29" name="Google Shape;3029;p13"/>
          <p:cNvSpPr txBox="1">
            <a:spLocks noGrp="1"/>
          </p:cNvSpPr>
          <p:nvPr>
            <p:ph type="title" idx="15"/>
          </p:nvPr>
        </p:nvSpPr>
        <p:spPr>
          <a:xfrm>
            <a:off x="3572250" y="36644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30" name="Google Shape;3030;p13"/>
          <p:cNvSpPr txBox="1">
            <a:spLocks noGrp="1"/>
          </p:cNvSpPr>
          <p:nvPr>
            <p:ph type="title" idx="16" hasCustomPrompt="1"/>
          </p:nvPr>
        </p:nvSpPr>
        <p:spPr>
          <a:xfrm>
            <a:off x="4125000" y="31016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031" name="Google Shape;3031;p13"/>
          <p:cNvSpPr txBox="1">
            <a:spLocks noGrp="1"/>
          </p:cNvSpPr>
          <p:nvPr>
            <p:ph type="subTitle" idx="17"/>
          </p:nvPr>
        </p:nvSpPr>
        <p:spPr>
          <a:xfrm>
            <a:off x="3572250" y="4076400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32" name="Google Shape;3032;p13"/>
          <p:cNvSpPr txBox="1">
            <a:spLocks noGrp="1"/>
          </p:cNvSpPr>
          <p:nvPr>
            <p:ph type="title" idx="1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33" name="Google Shape;3033;p13"/>
          <p:cNvSpPr/>
          <p:nvPr/>
        </p:nvSpPr>
        <p:spPr>
          <a:xfrm rot="4530436">
            <a:off x="-325327" y="4185164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4" name="Google Shape;3034;p13"/>
          <p:cNvGrpSpPr/>
          <p:nvPr/>
        </p:nvGrpSpPr>
        <p:grpSpPr>
          <a:xfrm rot="3795337">
            <a:off x="261931" y="465493"/>
            <a:ext cx="535171" cy="442471"/>
            <a:chOff x="5942000" y="3231200"/>
            <a:chExt cx="141875" cy="117300"/>
          </a:xfrm>
        </p:grpSpPr>
        <p:sp>
          <p:nvSpPr>
            <p:cNvPr id="3035" name="Google Shape;3035;p13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3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3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3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3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3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3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3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3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3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3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3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3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3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3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3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3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3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3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3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3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3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3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3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3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3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3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3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3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3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3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6" name="Google Shape;3066;p13"/>
          <p:cNvSpPr/>
          <p:nvPr/>
        </p:nvSpPr>
        <p:spPr>
          <a:xfrm>
            <a:off x="8666768" y="1948652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13"/>
          <p:cNvSpPr/>
          <p:nvPr/>
        </p:nvSpPr>
        <p:spPr>
          <a:xfrm>
            <a:off x="8730446" y="135110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13"/>
          <p:cNvSpPr/>
          <p:nvPr/>
        </p:nvSpPr>
        <p:spPr>
          <a:xfrm rot="4530436">
            <a:off x="8341798" y="276564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9" name="Google Shape;3069;p13"/>
          <p:cNvGrpSpPr/>
          <p:nvPr/>
        </p:nvGrpSpPr>
        <p:grpSpPr>
          <a:xfrm rot="-3294002">
            <a:off x="8203766" y="207716"/>
            <a:ext cx="539492" cy="398162"/>
            <a:chOff x="1717225" y="3348450"/>
            <a:chExt cx="123575" cy="91200"/>
          </a:xfrm>
        </p:grpSpPr>
        <p:sp>
          <p:nvSpPr>
            <p:cNvPr id="3070" name="Google Shape;3070;p13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3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3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3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3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3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3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3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3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3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3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3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13"/>
          <p:cNvGrpSpPr/>
          <p:nvPr/>
        </p:nvGrpSpPr>
        <p:grpSpPr>
          <a:xfrm rot="-3666448">
            <a:off x="-192529" y="3646852"/>
            <a:ext cx="541984" cy="764078"/>
            <a:chOff x="6623575" y="1134725"/>
            <a:chExt cx="175775" cy="247800"/>
          </a:xfrm>
        </p:grpSpPr>
        <p:sp>
          <p:nvSpPr>
            <p:cNvPr id="3083" name="Google Shape;3083;p13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3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3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3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3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3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3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3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3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3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3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3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3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3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3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3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3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3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3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3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3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3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3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3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3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3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3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3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3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3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3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3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3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3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3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3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3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3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3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3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3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3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3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3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3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3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3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3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3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3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3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3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3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3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3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3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3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3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3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3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3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3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3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3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3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3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3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3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1" name="Google Shape;3151;p13"/>
          <p:cNvSpPr/>
          <p:nvPr/>
        </p:nvSpPr>
        <p:spPr>
          <a:xfrm>
            <a:off x="227335" y="2037918"/>
            <a:ext cx="249895" cy="245185"/>
          </a:xfrm>
          <a:custGeom>
            <a:avLst/>
            <a:gdLst/>
            <a:ahLst/>
            <a:cxnLst/>
            <a:rect l="l" t="t" r="r" b="b"/>
            <a:pathLst>
              <a:path w="3820" h="3748" extrusionOk="0">
                <a:moveTo>
                  <a:pt x="2091" y="1"/>
                </a:moveTo>
                <a:cubicBezTo>
                  <a:pt x="1459" y="1"/>
                  <a:pt x="797" y="357"/>
                  <a:pt x="420" y="1133"/>
                </a:cubicBezTo>
                <a:cubicBezTo>
                  <a:pt x="117" y="1757"/>
                  <a:pt x="1" y="2542"/>
                  <a:pt x="393" y="3113"/>
                </a:cubicBezTo>
                <a:cubicBezTo>
                  <a:pt x="670" y="3514"/>
                  <a:pt x="1169" y="3738"/>
                  <a:pt x="1660" y="3746"/>
                </a:cubicBezTo>
                <a:cubicBezTo>
                  <a:pt x="1681" y="3747"/>
                  <a:pt x="1702" y="3748"/>
                  <a:pt x="1722" y="3748"/>
                </a:cubicBezTo>
                <a:cubicBezTo>
                  <a:pt x="2690" y="3748"/>
                  <a:pt x="3598" y="2941"/>
                  <a:pt x="3694" y="1971"/>
                </a:cubicBezTo>
                <a:cubicBezTo>
                  <a:pt x="3820" y="716"/>
                  <a:pt x="2986" y="1"/>
                  <a:pt x="20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13"/>
          <p:cNvSpPr/>
          <p:nvPr/>
        </p:nvSpPr>
        <p:spPr>
          <a:xfrm>
            <a:off x="138893" y="2866102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4" name="Google Shape;341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5" name="Google Shape;3415;p15"/>
          <p:cNvSpPr txBox="1">
            <a:spLocks noGrp="1"/>
          </p:cNvSpPr>
          <p:nvPr>
            <p:ph type="title"/>
          </p:nvPr>
        </p:nvSpPr>
        <p:spPr>
          <a:xfrm>
            <a:off x="1749150" y="2902541"/>
            <a:ext cx="56457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16" name="Google Shape;3416;p15"/>
          <p:cNvSpPr txBox="1">
            <a:spLocks noGrp="1"/>
          </p:cNvSpPr>
          <p:nvPr>
            <p:ph type="subTitle" idx="1"/>
          </p:nvPr>
        </p:nvSpPr>
        <p:spPr>
          <a:xfrm>
            <a:off x="1749150" y="1598363"/>
            <a:ext cx="5645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17" name="Google Shape;3417;p15"/>
          <p:cNvSpPr/>
          <p:nvPr/>
        </p:nvSpPr>
        <p:spPr>
          <a:xfrm rot="5954844">
            <a:off x="469625" y="354932"/>
            <a:ext cx="226568" cy="226945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15"/>
          <p:cNvSpPr/>
          <p:nvPr/>
        </p:nvSpPr>
        <p:spPr>
          <a:xfrm rot="5954844">
            <a:off x="813536" y="1063189"/>
            <a:ext cx="139326" cy="136035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15"/>
          <p:cNvSpPr/>
          <p:nvPr/>
        </p:nvSpPr>
        <p:spPr>
          <a:xfrm rot="-142383">
            <a:off x="-464030" y="2383454"/>
            <a:ext cx="1675247" cy="156131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0" name="Google Shape;3420;p15"/>
          <p:cNvGrpSpPr/>
          <p:nvPr/>
        </p:nvGrpSpPr>
        <p:grpSpPr>
          <a:xfrm rot="10800000" flipH="1">
            <a:off x="7520563" y="-871221"/>
            <a:ext cx="1820676" cy="3045199"/>
            <a:chOff x="6331625" y="1134725"/>
            <a:chExt cx="755875" cy="1264250"/>
          </a:xfrm>
        </p:grpSpPr>
        <p:sp>
          <p:nvSpPr>
            <p:cNvPr id="3421" name="Google Shape;3421;p15"/>
            <p:cNvSpPr/>
            <p:nvPr/>
          </p:nvSpPr>
          <p:spPr>
            <a:xfrm>
              <a:off x="6886975" y="1488000"/>
              <a:ext cx="127375" cy="74475"/>
            </a:xfrm>
            <a:custGeom>
              <a:avLst/>
              <a:gdLst/>
              <a:ahLst/>
              <a:cxnLst/>
              <a:rect l="l" t="t" r="r" b="b"/>
              <a:pathLst>
                <a:path w="5095" h="2979" extrusionOk="0">
                  <a:moveTo>
                    <a:pt x="241" y="0"/>
                  </a:moveTo>
                  <a:cubicBezTo>
                    <a:pt x="214" y="45"/>
                    <a:pt x="179" y="89"/>
                    <a:pt x="161" y="143"/>
                  </a:cubicBezTo>
                  <a:cubicBezTo>
                    <a:pt x="0" y="464"/>
                    <a:pt x="18" y="892"/>
                    <a:pt x="179" y="1213"/>
                  </a:cubicBezTo>
                  <a:cubicBezTo>
                    <a:pt x="330" y="1543"/>
                    <a:pt x="544" y="1820"/>
                    <a:pt x="803" y="2070"/>
                  </a:cubicBezTo>
                  <a:cubicBezTo>
                    <a:pt x="990" y="2248"/>
                    <a:pt x="1222" y="2418"/>
                    <a:pt x="1445" y="2552"/>
                  </a:cubicBezTo>
                  <a:cubicBezTo>
                    <a:pt x="1919" y="2847"/>
                    <a:pt x="2436" y="2978"/>
                    <a:pt x="2974" y="2978"/>
                  </a:cubicBezTo>
                  <a:cubicBezTo>
                    <a:pt x="3135" y="2978"/>
                    <a:pt x="3297" y="2967"/>
                    <a:pt x="3462" y="2944"/>
                  </a:cubicBezTo>
                  <a:cubicBezTo>
                    <a:pt x="3845" y="2899"/>
                    <a:pt x="4327" y="2721"/>
                    <a:pt x="4639" y="2498"/>
                  </a:cubicBezTo>
                  <a:cubicBezTo>
                    <a:pt x="4844" y="2355"/>
                    <a:pt x="5014" y="2141"/>
                    <a:pt x="5094" y="1900"/>
                  </a:cubicBezTo>
                  <a:lnTo>
                    <a:pt x="5094" y="1900"/>
                  </a:lnTo>
                  <a:cubicBezTo>
                    <a:pt x="4916" y="2034"/>
                    <a:pt x="4657" y="2123"/>
                    <a:pt x="4452" y="2150"/>
                  </a:cubicBezTo>
                  <a:cubicBezTo>
                    <a:pt x="4267" y="2177"/>
                    <a:pt x="4076" y="2190"/>
                    <a:pt x="3883" y="2190"/>
                  </a:cubicBezTo>
                  <a:cubicBezTo>
                    <a:pt x="3492" y="2190"/>
                    <a:pt x="3095" y="2133"/>
                    <a:pt x="2730" y="2007"/>
                  </a:cubicBezTo>
                  <a:cubicBezTo>
                    <a:pt x="2186" y="1820"/>
                    <a:pt x="1695" y="1606"/>
                    <a:pt x="1213" y="1294"/>
                  </a:cubicBezTo>
                  <a:cubicBezTo>
                    <a:pt x="964" y="1133"/>
                    <a:pt x="696" y="901"/>
                    <a:pt x="518" y="669"/>
                  </a:cubicBezTo>
                  <a:cubicBezTo>
                    <a:pt x="357" y="482"/>
                    <a:pt x="250" y="241"/>
                    <a:pt x="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6884525" y="1479750"/>
              <a:ext cx="129825" cy="84650"/>
            </a:xfrm>
            <a:custGeom>
              <a:avLst/>
              <a:gdLst/>
              <a:ahLst/>
              <a:cxnLst/>
              <a:rect l="l" t="t" r="r" b="b"/>
              <a:pathLst>
                <a:path w="5193" h="3386" extrusionOk="0">
                  <a:moveTo>
                    <a:pt x="5192" y="2230"/>
                  </a:moveTo>
                  <a:lnTo>
                    <a:pt x="5192" y="2230"/>
                  </a:lnTo>
                  <a:cubicBezTo>
                    <a:pt x="5192" y="2230"/>
                    <a:pt x="5192" y="2230"/>
                    <a:pt x="5192" y="2230"/>
                  </a:cubicBezTo>
                  <a:lnTo>
                    <a:pt x="5192" y="2230"/>
                  </a:lnTo>
                  <a:cubicBezTo>
                    <a:pt x="5192" y="2230"/>
                    <a:pt x="5192" y="2230"/>
                    <a:pt x="5192" y="2230"/>
                  </a:cubicBezTo>
                  <a:close/>
                  <a:moveTo>
                    <a:pt x="437" y="0"/>
                  </a:moveTo>
                  <a:lnTo>
                    <a:pt x="250" y="268"/>
                  </a:lnTo>
                  <a:cubicBezTo>
                    <a:pt x="54" y="544"/>
                    <a:pt x="0" y="901"/>
                    <a:pt x="63" y="1222"/>
                  </a:cubicBezTo>
                  <a:cubicBezTo>
                    <a:pt x="80" y="1383"/>
                    <a:pt x="143" y="1543"/>
                    <a:pt x="214" y="1677"/>
                  </a:cubicBezTo>
                  <a:cubicBezTo>
                    <a:pt x="286" y="1820"/>
                    <a:pt x="375" y="1954"/>
                    <a:pt x="473" y="2079"/>
                  </a:cubicBezTo>
                  <a:cubicBezTo>
                    <a:pt x="660" y="2328"/>
                    <a:pt x="883" y="2551"/>
                    <a:pt x="1142" y="2730"/>
                  </a:cubicBezTo>
                  <a:cubicBezTo>
                    <a:pt x="1392" y="2908"/>
                    <a:pt x="1650" y="3078"/>
                    <a:pt x="1945" y="3194"/>
                  </a:cubicBezTo>
                  <a:cubicBezTo>
                    <a:pt x="2291" y="3325"/>
                    <a:pt x="2660" y="3385"/>
                    <a:pt x="3026" y="3385"/>
                  </a:cubicBezTo>
                  <a:cubicBezTo>
                    <a:pt x="3282" y="3385"/>
                    <a:pt x="3537" y="3356"/>
                    <a:pt x="3783" y="3301"/>
                  </a:cubicBezTo>
                  <a:cubicBezTo>
                    <a:pt x="4086" y="3221"/>
                    <a:pt x="4371" y="3096"/>
                    <a:pt x="4630" y="2935"/>
                  </a:cubicBezTo>
                  <a:cubicBezTo>
                    <a:pt x="4889" y="2774"/>
                    <a:pt x="5103" y="2525"/>
                    <a:pt x="5192" y="2230"/>
                  </a:cubicBezTo>
                  <a:lnTo>
                    <a:pt x="5192" y="2230"/>
                  </a:lnTo>
                  <a:cubicBezTo>
                    <a:pt x="5076" y="2516"/>
                    <a:pt x="4853" y="2739"/>
                    <a:pt x="4594" y="2882"/>
                  </a:cubicBezTo>
                  <a:cubicBezTo>
                    <a:pt x="4336" y="3024"/>
                    <a:pt x="4050" y="3122"/>
                    <a:pt x="3756" y="3185"/>
                  </a:cubicBezTo>
                  <a:cubicBezTo>
                    <a:pt x="3559" y="3221"/>
                    <a:pt x="3358" y="3240"/>
                    <a:pt x="3157" y="3240"/>
                  </a:cubicBezTo>
                  <a:cubicBezTo>
                    <a:pt x="2766" y="3240"/>
                    <a:pt x="2376" y="3169"/>
                    <a:pt x="2016" y="3015"/>
                  </a:cubicBezTo>
                  <a:cubicBezTo>
                    <a:pt x="1749" y="2908"/>
                    <a:pt x="1499" y="2748"/>
                    <a:pt x="1258" y="2569"/>
                  </a:cubicBezTo>
                  <a:cubicBezTo>
                    <a:pt x="1026" y="2391"/>
                    <a:pt x="821" y="2186"/>
                    <a:pt x="642" y="1945"/>
                  </a:cubicBezTo>
                  <a:cubicBezTo>
                    <a:pt x="553" y="1829"/>
                    <a:pt x="482" y="1704"/>
                    <a:pt x="410" y="1579"/>
                  </a:cubicBezTo>
                  <a:cubicBezTo>
                    <a:pt x="348" y="1445"/>
                    <a:pt x="303" y="1320"/>
                    <a:pt x="277" y="1187"/>
                  </a:cubicBezTo>
                  <a:cubicBezTo>
                    <a:pt x="248" y="1010"/>
                    <a:pt x="252" y="827"/>
                    <a:pt x="301" y="660"/>
                  </a:cubicBezTo>
                  <a:lnTo>
                    <a:pt x="301" y="660"/>
                  </a:lnTo>
                  <a:cubicBezTo>
                    <a:pt x="353" y="805"/>
                    <a:pt x="432" y="941"/>
                    <a:pt x="526" y="1062"/>
                  </a:cubicBezTo>
                  <a:cubicBezTo>
                    <a:pt x="687" y="1249"/>
                    <a:pt x="865" y="1418"/>
                    <a:pt x="1062" y="1579"/>
                  </a:cubicBezTo>
                  <a:cubicBezTo>
                    <a:pt x="1463" y="1873"/>
                    <a:pt x="1909" y="2079"/>
                    <a:pt x="2364" y="2257"/>
                  </a:cubicBezTo>
                  <a:cubicBezTo>
                    <a:pt x="2596" y="2337"/>
                    <a:pt x="2828" y="2418"/>
                    <a:pt x="3069" y="2471"/>
                  </a:cubicBezTo>
                  <a:cubicBezTo>
                    <a:pt x="3310" y="2534"/>
                    <a:pt x="3551" y="2560"/>
                    <a:pt x="3792" y="2560"/>
                  </a:cubicBezTo>
                  <a:cubicBezTo>
                    <a:pt x="3834" y="2562"/>
                    <a:pt x="3877" y="2563"/>
                    <a:pt x="3919" y="2563"/>
                  </a:cubicBezTo>
                  <a:cubicBezTo>
                    <a:pt x="4124" y="2563"/>
                    <a:pt x="4324" y="2545"/>
                    <a:pt x="4523" y="2516"/>
                  </a:cubicBezTo>
                  <a:cubicBezTo>
                    <a:pt x="4764" y="2471"/>
                    <a:pt x="5005" y="2382"/>
                    <a:pt x="5192" y="2230"/>
                  </a:cubicBezTo>
                  <a:lnTo>
                    <a:pt x="5192" y="2230"/>
                  </a:lnTo>
                  <a:cubicBezTo>
                    <a:pt x="4987" y="2364"/>
                    <a:pt x="4755" y="2435"/>
                    <a:pt x="4514" y="2462"/>
                  </a:cubicBezTo>
                  <a:cubicBezTo>
                    <a:pt x="4398" y="2471"/>
                    <a:pt x="4280" y="2476"/>
                    <a:pt x="4161" y="2476"/>
                  </a:cubicBezTo>
                  <a:cubicBezTo>
                    <a:pt x="4041" y="2476"/>
                    <a:pt x="3921" y="2471"/>
                    <a:pt x="3800" y="2462"/>
                  </a:cubicBezTo>
                  <a:cubicBezTo>
                    <a:pt x="3560" y="2444"/>
                    <a:pt x="3328" y="2409"/>
                    <a:pt x="3096" y="2346"/>
                  </a:cubicBezTo>
                  <a:cubicBezTo>
                    <a:pt x="2873" y="2284"/>
                    <a:pt x="2650" y="2195"/>
                    <a:pt x="2427" y="2105"/>
                  </a:cubicBezTo>
                  <a:cubicBezTo>
                    <a:pt x="1989" y="1927"/>
                    <a:pt x="1561" y="1695"/>
                    <a:pt x="1187" y="1418"/>
                  </a:cubicBezTo>
                  <a:cubicBezTo>
                    <a:pt x="830" y="1124"/>
                    <a:pt x="464" y="767"/>
                    <a:pt x="446" y="321"/>
                  </a:cubicBezTo>
                  <a:lnTo>
                    <a:pt x="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6893000" y="1454900"/>
              <a:ext cx="122900" cy="87875"/>
            </a:xfrm>
            <a:custGeom>
              <a:avLst/>
              <a:gdLst/>
              <a:ahLst/>
              <a:cxnLst/>
              <a:rect l="l" t="t" r="r" b="b"/>
              <a:pathLst>
                <a:path w="4916" h="3515" extrusionOk="0">
                  <a:moveTo>
                    <a:pt x="1353" y="1"/>
                  </a:moveTo>
                  <a:cubicBezTo>
                    <a:pt x="1182" y="1"/>
                    <a:pt x="1012" y="18"/>
                    <a:pt x="848" y="75"/>
                  </a:cubicBezTo>
                  <a:cubicBezTo>
                    <a:pt x="598" y="164"/>
                    <a:pt x="366" y="361"/>
                    <a:pt x="294" y="619"/>
                  </a:cubicBezTo>
                  <a:cubicBezTo>
                    <a:pt x="250" y="780"/>
                    <a:pt x="241" y="923"/>
                    <a:pt x="170" y="1065"/>
                  </a:cubicBezTo>
                  <a:cubicBezTo>
                    <a:pt x="116" y="1155"/>
                    <a:pt x="54" y="1235"/>
                    <a:pt x="0" y="1324"/>
                  </a:cubicBezTo>
                  <a:cubicBezTo>
                    <a:pt x="9" y="1565"/>
                    <a:pt x="116" y="1806"/>
                    <a:pt x="277" y="1993"/>
                  </a:cubicBezTo>
                  <a:cubicBezTo>
                    <a:pt x="455" y="2225"/>
                    <a:pt x="723" y="2457"/>
                    <a:pt x="972" y="2618"/>
                  </a:cubicBezTo>
                  <a:cubicBezTo>
                    <a:pt x="1454" y="2930"/>
                    <a:pt x="1945" y="3144"/>
                    <a:pt x="2489" y="3331"/>
                  </a:cubicBezTo>
                  <a:cubicBezTo>
                    <a:pt x="2854" y="3457"/>
                    <a:pt x="3251" y="3514"/>
                    <a:pt x="3642" y="3514"/>
                  </a:cubicBezTo>
                  <a:cubicBezTo>
                    <a:pt x="3835" y="3514"/>
                    <a:pt x="4026" y="3501"/>
                    <a:pt x="4211" y="3474"/>
                  </a:cubicBezTo>
                  <a:cubicBezTo>
                    <a:pt x="4416" y="3447"/>
                    <a:pt x="4675" y="3358"/>
                    <a:pt x="4853" y="3224"/>
                  </a:cubicBezTo>
                  <a:cubicBezTo>
                    <a:pt x="4889" y="3108"/>
                    <a:pt x="4916" y="2983"/>
                    <a:pt x="4898" y="2850"/>
                  </a:cubicBezTo>
                  <a:cubicBezTo>
                    <a:pt x="4898" y="2751"/>
                    <a:pt x="4871" y="2662"/>
                    <a:pt x="4871" y="2564"/>
                  </a:cubicBezTo>
                  <a:cubicBezTo>
                    <a:pt x="4862" y="2466"/>
                    <a:pt x="4889" y="2368"/>
                    <a:pt x="4889" y="2270"/>
                  </a:cubicBezTo>
                  <a:cubicBezTo>
                    <a:pt x="4916" y="1824"/>
                    <a:pt x="4603" y="1413"/>
                    <a:pt x="4264" y="1110"/>
                  </a:cubicBezTo>
                  <a:cubicBezTo>
                    <a:pt x="3506" y="432"/>
                    <a:pt x="2498" y="31"/>
                    <a:pt x="1481" y="4"/>
                  </a:cubicBezTo>
                  <a:cubicBezTo>
                    <a:pt x="1438" y="2"/>
                    <a:pt x="1395" y="1"/>
                    <a:pt x="1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6890325" y="1452750"/>
              <a:ext cx="126925" cy="92200"/>
            </a:xfrm>
            <a:custGeom>
              <a:avLst/>
              <a:gdLst/>
              <a:ahLst/>
              <a:cxnLst/>
              <a:rect l="l" t="t" r="r" b="b"/>
              <a:pathLst>
                <a:path w="5077" h="3688" extrusionOk="0">
                  <a:moveTo>
                    <a:pt x="1347" y="1"/>
                  </a:moveTo>
                  <a:cubicBezTo>
                    <a:pt x="1115" y="10"/>
                    <a:pt x="874" y="63"/>
                    <a:pt x="669" y="197"/>
                  </a:cubicBezTo>
                  <a:cubicBezTo>
                    <a:pt x="571" y="268"/>
                    <a:pt x="482" y="349"/>
                    <a:pt x="410" y="456"/>
                  </a:cubicBezTo>
                  <a:cubicBezTo>
                    <a:pt x="339" y="554"/>
                    <a:pt x="294" y="688"/>
                    <a:pt x="277" y="795"/>
                  </a:cubicBezTo>
                  <a:cubicBezTo>
                    <a:pt x="250" y="902"/>
                    <a:pt x="232" y="1000"/>
                    <a:pt x="187" y="1080"/>
                  </a:cubicBezTo>
                  <a:cubicBezTo>
                    <a:pt x="134" y="1169"/>
                    <a:pt x="71" y="1258"/>
                    <a:pt x="18" y="1348"/>
                  </a:cubicBezTo>
                  <a:lnTo>
                    <a:pt x="0" y="1383"/>
                  </a:lnTo>
                  <a:lnTo>
                    <a:pt x="0" y="1419"/>
                  </a:lnTo>
                  <a:cubicBezTo>
                    <a:pt x="18" y="1687"/>
                    <a:pt x="125" y="1936"/>
                    <a:pt x="286" y="2142"/>
                  </a:cubicBezTo>
                  <a:cubicBezTo>
                    <a:pt x="446" y="2338"/>
                    <a:pt x="625" y="2507"/>
                    <a:pt x="821" y="2668"/>
                  </a:cubicBezTo>
                  <a:cubicBezTo>
                    <a:pt x="1231" y="2962"/>
                    <a:pt x="1668" y="3176"/>
                    <a:pt x="2123" y="3364"/>
                  </a:cubicBezTo>
                  <a:cubicBezTo>
                    <a:pt x="2355" y="3444"/>
                    <a:pt x="2578" y="3533"/>
                    <a:pt x="2828" y="3587"/>
                  </a:cubicBezTo>
                  <a:cubicBezTo>
                    <a:pt x="3069" y="3649"/>
                    <a:pt x="3319" y="3676"/>
                    <a:pt x="3560" y="3685"/>
                  </a:cubicBezTo>
                  <a:cubicBezTo>
                    <a:pt x="3602" y="3687"/>
                    <a:pt x="3645" y="3687"/>
                    <a:pt x="3688" y="3687"/>
                  </a:cubicBezTo>
                  <a:cubicBezTo>
                    <a:pt x="3895" y="3687"/>
                    <a:pt x="4100" y="3670"/>
                    <a:pt x="4300" y="3640"/>
                  </a:cubicBezTo>
                  <a:cubicBezTo>
                    <a:pt x="4550" y="3605"/>
                    <a:pt x="4791" y="3524"/>
                    <a:pt x="4996" y="3364"/>
                  </a:cubicBezTo>
                  <a:lnTo>
                    <a:pt x="5014" y="3355"/>
                  </a:lnTo>
                  <a:lnTo>
                    <a:pt x="5023" y="3328"/>
                  </a:lnTo>
                  <a:cubicBezTo>
                    <a:pt x="5049" y="3230"/>
                    <a:pt x="5067" y="3132"/>
                    <a:pt x="5076" y="3025"/>
                  </a:cubicBezTo>
                  <a:cubicBezTo>
                    <a:pt x="5076" y="2918"/>
                    <a:pt x="5049" y="2820"/>
                    <a:pt x="5040" y="2730"/>
                  </a:cubicBezTo>
                  <a:cubicBezTo>
                    <a:pt x="5023" y="2641"/>
                    <a:pt x="5032" y="2552"/>
                    <a:pt x="5040" y="2454"/>
                  </a:cubicBezTo>
                  <a:cubicBezTo>
                    <a:pt x="5049" y="2356"/>
                    <a:pt x="5040" y="2249"/>
                    <a:pt x="5023" y="2151"/>
                  </a:cubicBezTo>
                  <a:cubicBezTo>
                    <a:pt x="4987" y="1954"/>
                    <a:pt x="4898" y="1776"/>
                    <a:pt x="4782" y="1615"/>
                  </a:cubicBezTo>
                  <a:cubicBezTo>
                    <a:pt x="4666" y="1455"/>
                    <a:pt x="4523" y="1321"/>
                    <a:pt x="4371" y="1196"/>
                  </a:cubicBezTo>
                  <a:lnTo>
                    <a:pt x="4371" y="1196"/>
                  </a:lnTo>
                  <a:cubicBezTo>
                    <a:pt x="4514" y="1330"/>
                    <a:pt x="4639" y="1481"/>
                    <a:pt x="4746" y="1642"/>
                  </a:cubicBezTo>
                  <a:cubicBezTo>
                    <a:pt x="4844" y="1803"/>
                    <a:pt x="4924" y="1981"/>
                    <a:pt x="4951" y="2168"/>
                  </a:cubicBezTo>
                  <a:cubicBezTo>
                    <a:pt x="4960" y="2258"/>
                    <a:pt x="4960" y="2347"/>
                    <a:pt x="4942" y="2445"/>
                  </a:cubicBezTo>
                  <a:cubicBezTo>
                    <a:pt x="4924" y="2534"/>
                    <a:pt x="4916" y="2641"/>
                    <a:pt x="4924" y="2748"/>
                  </a:cubicBezTo>
                  <a:cubicBezTo>
                    <a:pt x="4933" y="2846"/>
                    <a:pt x="4951" y="2936"/>
                    <a:pt x="4951" y="3025"/>
                  </a:cubicBezTo>
                  <a:cubicBezTo>
                    <a:pt x="4943" y="3104"/>
                    <a:pt x="4928" y="3184"/>
                    <a:pt x="4906" y="3263"/>
                  </a:cubicBezTo>
                  <a:lnTo>
                    <a:pt x="4906" y="3263"/>
                  </a:lnTo>
                  <a:cubicBezTo>
                    <a:pt x="4618" y="3465"/>
                    <a:pt x="4252" y="3505"/>
                    <a:pt x="3889" y="3505"/>
                  </a:cubicBezTo>
                  <a:cubicBezTo>
                    <a:pt x="3781" y="3505"/>
                    <a:pt x="3674" y="3502"/>
                    <a:pt x="3568" y="3498"/>
                  </a:cubicBezTo>
                  <a:cubicBezTo>
                    <a:pt x="3337" y="3489"/>
                    <a:pt x="3105" y="3453"/>
                    <a:pt x="2873" y="3391"/>
                  </a:cubicBezTo>
                  <a:cubicBezTo>
                    <a:pt x="2650" y="3337"/>
                    <a:pt x="2427" y="3248"/>
                    <a:pt x="2204" y="3159"/>
                  </a:cubicBezTo>
                  <a:cubicBezTo>
                    <a:pt x="1766" y="2980"/>
                    <a:pt x="1329" y="2766"/>
                    <a:pt x="964" y="2490"/>
                  </a:cubicBezTo>
                  <a:cubicBezTo>
                    <a:pt x="617" y="2204"/>
                    <a:pt x="254" y="1868"/>
                    <a:pt x="217" y="1441"/>
                  </a:cubicBezTo>
                  <a:lnTo>
                    <a:pt x="217" y="1441"/>
                  </a:lnTo>
                  <a:cubicBezTo>
                    <a:pt x="272" y="1355"/>
                    <a:pt x="327" y="1274"/>
                    <a:pt x="375" y="1178"/>
                  </a:cubicBezTo>
                  <a:cubicBezTo>
                    <a:pt x="437" y="1062"/>
                    <a:pt x="455" y="937"/>
                    <a:pt x="473" y="839"/>
                  </a:cubicBezTo>
                  <a:cubicBezTo>
                    <a:pt x="500" y="732"/>
                    <a:pt x="517" y="643"/>
                    <a:pt x="580" y="563"/>
                  </a:cubicBezTo>
                  <a:cubicBezTo>
                    <a:pt x="625" y="482"/>
                    <a:pt x="696" y="411"/>
                    <a:pt x="776" y="357"/>
                  </a:cubicBezTo>
                  <a:cubicBezTo>
                    <a:pt x="993" y="205"/>
                    <a:pt x="1271" y="164"/>
                    <a:pt x="1555" y="164"/>
                  </a:cubicBezTo>
                  <a:cubicBezTo>
                    <a:pt x="1704" y="164"/>
                    <a:pt x="1854" y="176"/>
                    <a:pt x="1998" y="188"/>
                  </a:cubicBezTo>
                  <a:cubicBezTo>
                    <a:pt x="2427" y="241"/>
                    <a:pt x="2846" y="357"/>
                    <a:pt x="3256" y="518"/>
                  </a:cubicBezTo>
                  <a:cubicBezTo>
                    <a:pt x="3658" y="688"/>
                    <a:pt x="4032" y="919"/>
                    <a:pt x="4371" y="1196"/>
                  </a:cubicBezTo>
                  <a:cubicBezTo>
                    <a:pt x="3738" y="589"/>
                    <a:pt x="2899" y="179"/>
                    <a:pt x="2016" y="45"/>
                  </a:cubicBezTo>
                  <a:cubicBezTo>
                    <a:pt x="1793" y="18"/>
                    <a:pt x="1570" y="1"/>
                    <a:pt x="1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6904575" y="1474600"/>
              <a:ext cx="110400" cy="44700"/>
            </a:xfrm>
            <a:custGeom>
              <a:avLst/>
              <a:gdLst/>
              <a:ahLst/>
              <a:cxnLst/>
              <a:rect l="l" t="t" r="r" b="b"/>
              <a:pathLst>
                <a:path w="4416" h="1788" extrusionOk="0">
                  <a:moveTo>
                    <a:pt x="494" y="0"/>
                  </a:moveTo>
                  <a:cubicBezTo>
                    <a:pt x="391" y="0"/>
                    <a:pt x="289" y="6"/>
                    <a:pt x="188" y="19"/>
                  </a:cubicBezTo>
                  <a:cubicBezTo>
                    <a:pt x="90" y="28"/>
                    <a:pt x="1" y="108"/>
                    <a:pt x="10" y="206"/>
                  </a:cubicBezTo>
                  <a:cubicBezTo>
                    <a:pt x="26" y="301"/>
                    <a:pt x="139" y="333"/>
                    <a:pt x="239" y="333"/>
                  </a:cubicBezTo>
                  <a:cubicBezTo>
                    <a:pt x="252" y="333"/>
                    <a:pt x="265" y="332"/>
                    <a:pt x="278" y="331"/>
                  </a:cubicBezTo>
                  <a:cubicBezTo>
                    <a:pt x="292" y="331"/>
                    <a:pt x="306" y="331"/>
                    <a:pt x="320" y="331"/>
                  </a:cubicBezTo>
                  <a:cubicBezTo>
                    <a:pt x="1216" y="331"/>
                    <a:pt x="2127" y="607"/>
                    <a:pt x="2838" y="1161"/>
                  </a:cubicBezTo>
                  <a:cubicBezTo>
                    <a:pt x="2918" y="1223"/>
                    <a:pt x="2998" y="1294"/>
                    <a:pt x="3097" y="1348"/>
                  </a:cubicBezTo>
                  <a:cubicBezTo>
                    <a:pt x="3266" y="1464"/>
                    <a:pt x="3498" y="1562"/>
                    <a:pt x="3694" y="1616"/>
                  </a:cubicBezTo>
                  <a:cubicBezTo>
                    <a:pt x="3899" y="1678"/>
                    <a:pt x="4051" y="1732"/>
                    <a:pt x="4256" y="1785"/>
                  </a:cubicBezTo>
                  <a:cubicBezTo>
                    <a:pt x="4265" y="1787"/>
                    <a:pt x="4275" y="1787"/>
                    <a:pt x="4286" y="1787"/>
                  </a:cubicBezTo>
                  <a:cubicBezTo>
                    <a:pt x="4342" y="1787"/>
                    <a:pt x="4415" y="1767"/>
                    <a:pt x="4408" y="1723"/>
                  </a:cubicBezTo>
                  <a:cubicBezTo>
                    <a:pt x="4328" y="1642"/>
                    <a:pt x="4212" y="1598"/>
                    <a:pt x="4105" y="1553"/>
                  </a:cubicBezTo>
                  <a:cubicBezTo>
                    <a:pt x="3703" y="1393"/>
                    <a:pt x="3355" y="1125"/>
                    <a:pt x="2990" y="893"/>
                  </a:cubicBezTo>
                  <a:cubicBezTo>
                    <a:pt x="2226" y="408"/>
                    <a:pt x="1341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6928000" y="1543750"/>
              <a:ext cx="65600" cy="13625"/>
            </a:xfrm>
            <a:custGeom>
              <a:avLst/>
              <a:gdLst/>
              <a:ahLst/>
              <a:cxnLst/>
              <a:rect l="l" t="t" r="r" b="b"/>
              <a:pathLst>
                <a:path w="2624" h="545" fill="none" extrusionOk="0">
                  <a:moveTo>
                    <a:pt x="1" y="393"/>
                  </a:moveTo>
                  <a:cubicBezTo>
                    <a:pt x="304" y="277"/>
                    <a:pt x="652" y="366"/>
                    <a:pt x="973" y="429"/>
                  </a:cubicBezTo>
                  <a:cubicBezTo>
                    <a:pt x="1276" y="491"/>
                    <a:pt x="1580" y="545"/>
                    <a:pt x="1883" y="491"/>
                  </a:cubicBezTo>
                  <a:cubicBezTo>
                    <a:pt x="2186" y="438"/>
                    <a:pt x="2481" y="268"/>
                    <a:pt x="262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5"/>
            <p:cNvSpPr/>
            <p:nvPr/>
          </p:nvSpPr>
          <p:spPr>
            <a:xfrm>
              <a:off x="6891200" y="1504950"/>
              <a:ext cx="8500" cy="900"/>
            </a:xfrm>
            <a:custGeom>
              <a:avLst/>
              <a:gdLst/>
              <a:ahLst/>
              <a:cxnLst/>
              <a:rect l="l" t="t" r="r" b="b"/>
              <a:pathLst>
                <a:path w="340" h="36" fill="none" extrusionOk="0">
                  <a:moveTo>
                    <a:pt x="1" y="36"/>
                  </a:moveTo>
                  <a:cubicBezTo>
                    <a:pt x="117" y="27"/>
                    <a:pt x="233" y="9"/>
                    <a:pt x="34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5"/>
            <p:cNvSpPr/>
            <p:nvPr/>
          </p:nvSpPr>
          <p:spPr>
            <a:xfrm>
              <a:off x="6892550" y="1512525"/>
              <a:ext cx="11175" cy="2250"/>
            </a:xfrm>
            <a:custGeom>
              <a:avLst/>
              <a:gdLst/>
              <a:ahLst/>
              <a:cxnLst/>
              <a:rect l="l" t="t" r="r" b="b"/>
              <a:pathLst>
                <a:path w="447" h="90" fill="none" extrusionOk="0">
                  <a:moveTo>
                    <a:pt x="0" y="90"/>
                  </a:moveTo>
                  <a:cubicBezTo>
                    <a:pt x="152" y="63"/>
                    <a:pt x="295" y="27"/>
                    <a:pt x="44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6898350" y="1520550"/>
              <a:ext cx="14725" cy="3150"/>
            </a:xfrm>
            <a:custGeom>
              <a:avLst/>
              <a:gdLst/>
              <a:ahLst/>
              <a:cxnLst/>
              <a:rect l="l" t="t" r="r" b="b"/>
              <a:pathLst>
                <a:path w="589" h="126" fill="none" extrusionOk="0">
                  <a:moveTo>
                    <a:pt x="0" y="125"/>
                  </a:moveTo>
                  <a:cubicBezTo>
                    <a:pt x="196" y="81"/>
                    <a:pt x="393" y="45"/>
                    <a:pt x="58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6903475" y="1529025"/>
              <a:ext cx="21875" cy="3150"/>
            </a:xfrm>
            <a:custGeom>
              <a:avLst/>
              <a:gdLst/>
              <a:ahLst/>
              <a:cxnLst/>
              <a:rect l="l" t="t" r="r" b="b"/>
              <a:pathLst>
                <a:path w="875" h="126" fill="none" extrusionOk="0">
                  <a:moveTo>
                    <a:pt x="0" y="125"/>
                  </a:moveTo>
                  <a:cubicBezTo>
                    <a:pt x="286" y="63"/>
                    <a:pt x="580" y="18"/>
                    <a:pt x="87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6913500" y="1536375"/>
              <a:ext cx="29475" cy="4050"/>
            </a:xfrm>
            <a:custGeom>
              <a:avLst/>
              <a:gdLst/>
              <a:ahLst/>
              <a:cxnLst/>
              <a:rect l="l" t="t" r="r" b="b"/>
              <a:pathLst>
                <a:path w="1179" h="162" fill="none" extrusionOk="0">
                  <a:moveTo>
                    <a:pt x="1" y="162"/>
                  </a:moveTo>
                  <a:cubicBezTo>
                    <a:pt x="384" y="72"/>
                    <a:pt x="786" y="19"/>
                    <a:pt x="117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6923775" y="1542625"/>
              <a:ext cx="39950" cy="6725"/>
            </a:xfrm>
            <a:custGeom>
              <a:avLst/>
              <a:gdLst/>
              <a:ahLst/>
              <a:cxnLst/>
              <a:rect l="l" t="t" r="r" b="b"/>
              <a:pathLst>
                <a:path w="1598" h="269" fill="none" extrusionOk="0">
                  <a:moveTo>
                    <a:pt x="0" y="268"/>
                  </a:moveTo>
                  <a:cubicBezTo>
                    <a:pt x="527" y="135"/>
                    <a:pt x="1062" y="45"/>
                    <a:pt x="159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6953875" y="1547325"/>
              <a:ext cx="30350" cy="5825"/>
            </a:xfrm>
            <a:custGeom>
              <a:avLst/>
              <a:gdLst/>
              <a:ahLst/>
              <a:cxnLst/>
              <a:rect l="l" t="t" r="r" b="b"/>
              <a:pathLst>
                <a:path w="1214" h="233" fill="none" extrusionOk="0">
                  <a:moveTo>
                    <a:pt x="1" y="232"/>
                  </a:moveTo>
                  <a:cubicBezTo>
                    <a:pt x="393" y="116"/>
                    <a:pt x="803" y="45"/>
                    <a:pt x="1214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6990000" y="1476625"/>
              <a:ext cx="8275" cy="29000"/>
            </a:xfrm>
            <a:custGeom>
              <a:avLst/>
              <a:gdLst/>
              <a:ahLst/>
              <a:cxnLst/>
              <a:rect l="l" t="t" r="r" b="b"/>
              <a:pathLst>
                <a:path w="331" h="1160" fill="none" extrusionOk="0">
                  <a:moveTo>
                    <a:pt x="1" y="0"/>
                  </a:moveTo>
                  <a:cubicBezTo>
                    <a:pt x="179" y="179"/>
                    <a:pt x="331" y="411"/>
                    <a:pt x="331" y="660"/>
                  </a:cubicBezTo>
                  <a:cubicBezTo>
                    <a:pt x="331" y="848"/>
                    <a:pt x="233" y="1044"/>
                    <a:pt x="90" y="116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6995350" y="1482200"/>
              <a:ext cx="4275" cy="250"/>
            </a:xfrm>
            <a:custGeom>
              <a:avLst/>
              <a:gdLst/>
              <a:ahLst/>
              <a:cxnLst/>
              <a:rect l="l" t="t" r="r" b="b"/>
              <a:pathLst>
                <a:path w="171" h="10" fill="none" extrusionOk="0">
                  <a:moveTo>
                    <a:pt x="1" y="0"/>
                  </a:moveTo>
                  <a:lnTo>
                    <a:pt x="170" y="9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6997600" y="1485975"/>
              <a:ext cx="5150" cy="700"/>
            </a:xfrm>
            <a:custGeom>
              <a:avLst/>
              <a:gdLst/>
              <a:ahLst/>
              <a:cxnLst/>
              <a:rect l="l" t="t" r="r" b="b"/>
              <a:pathLst>
                <a:path w="206" h="28" fill="none" extrusionOk="0">
                  <a:moveTo>
                    <a:pt x="0" y="28"/>
                  </a:moveTo>
                  <a:cubicBezTo>
                    <a:pt x="71" y="19"/>
                    <a:pt x="134" y="10"/>
                    <a:pt x="20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6999600" y="1491325"/>
              <a:ext cx="8500" cy="1150"/>
            </a:xfrm>
            <a:custGeom>
              <a:avLst/>
              <a:gdLst/>
              <a:ahLst/>
              <a:cxnLst/>
              <a:rect l="l" t="t" r="r" b="b"/>
              <a:pathLst>
                <a:path w="340" h="46" fill="none" extrusionOk="0">
                  <a:moveTo>
                    <a:pt x="0" y="46"/>
                  </a:moveTo>
                  <a:cubicBezTo>
                    <a:pt x="116" y="28"/>
                    <a:pt x="223" y="10"/>
                    <a:pt x="33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6997800" y="1497350"/>
              <a:ext cx="11400" cy="925"/>
            </a:xfrm>
            <a:custGeom>
              <a:avLst/>
              <a:gdLst/>
              <a:ahLst/>
              <a:cxnLst/>
              <a:rect l="l" t="t" r="r" b="b"/>
              <a:pathLst>
                <a:path w="456" h="37" fill="none" extrusionOk="0">
                  <a:moveTo>
                    <a:pt x="1" y="36"/>
                  </a:moveTo>
                  <a:cubicBezTo>
                    <a:pt x="153" y="1"/>
                    <a:pt x="304" y="1"/>
                    <a:pt x="456" y="28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6995350" y="1502275"/>
              <a:ext cx="17650" cy="900"/>
            </a:xfrm>
            <a:custGeom>
              <a:avLst/>
              <a:gdLst/>
              <a:ahLst/>
              <a:cxnLst/>
              <a:rect l="l" t="t" r="r" b="b"/>
              <a:pathLst>
                <a:path w="706" h="36" fill="none" extrusionOk="0">
                  <a:moveTo>
                    <a:pt x="1" y="36"/>
                  </a:moveTo>
                  <a:cubicBezTo>
                    <a:pt x="233" y="27"/>
                    <a:pt x="474" y="9"/>
                    <a:pt x="70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6996475" y="1506275"/>
              <a:ext cx="16075" cy="1150"/>
            </a:xfrm>
            <a:custGeom>
              <a:avLst/>
              <a:gdLst/>
              <a:ahLst/>
              <a:cxnLst/>
              <a:rect l="l" t="t" r="r" b="b"/>
              <a:pathLst>
                <a:path w="643" h="46" fill="none" extrusionOk="0">
                  <a:moveTo>
                    <a:pt x="0" y="45"/>
                  </a:moveTo>
                  <a:cubicBezTo>
                    <a:pt x="215" y="45"/>
                    <a:pt x="429" y="27"/>
                    <a:pt x="64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7003825" y="1510525"/>
              <a:ext cx="7175" cy="675"/>
            </a:xfrm>
            <a:custGeom>
              <a:avLst/>
              <a:gdLst/>
              <a:ahLst/>
              <a:cxnLst/>
              <a:rect l="l" t="t" r="r" b="b"/>
              <a:pathLst>
                <a:path w="287" h="27" fill="none" extrusionOk="0">
                  <a:moveTo>
                    <a:pt x="1" y="18"/>
                  </a:moveTo>
                  <a:cubicBezTo>
                    <a:pt x="99" y="27"/>
                    <a:pt x="197" y="18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5"/>
            <p:cNvSpPr/>
            <p:nvPr/>
          </p:nvSpPr>
          <p:spPr>
            <a:xfrm>
              <a:off x="6955650" y="1502925"/>
              <a:ext cx="5175" cy="1150"/>
            </a:xfrm>
            <a:custGeom>
              <a:avLst/>
              <a:gdLst/>
              <a:ahLst/>
              <a:cxnLst/>
              <a:rect l="l" t="t" r="r" b="b"/>
              <a:pathLst>
                <a:path w="207" h="46" fill="none" extrusionOk="0">
                  <a:moveTo>
                    <a:pt x="1" y="45"/>
                  </a:moveTo>
                  <a:cubicBezTo>
                    <a:pt x="72" y="37"/>
                    <a:pt x="135" y="19"/>
                    <a:pt x="20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5"/>
            <p:cNvSpPr/>
            <p:nvPr/>
          </p:nvSpPr>
          <p:spPr>
            <a:xfrm>
              <a:off x="6959000" y="1506275"/>
              <a:ext cx="6050" cy="1600"/>
            </a:xfrm>
            <a:custGeom>
              <a:avLst/>
              <a:gdLst/>
              <a:ahLst/>
              <a:cxnLst/>
              <a:rect l="l" t="t" r="r" b="b"/>
              <a:pathLst>
                <a:path w="242" h="64" fill="none" extrusionOk="0">
                  <a:moveTo>
                    <a:pt x="1" y="63"/>
                  </a:moveTo>
                  <a:cubicBezTo>
                    <a:pt x="81" y="45"/>
                    <a:pt x="161" y="18"/>
                    <a:pt x="24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5"/>
            <p:cNvSpPr/>
            <p:nvPr/>
          </p:nvSpPr>
          <p:spPr>
            <a:xfrm>
              <a:off x="6963900" y="1509850"/>
              <a:ext cx="6050" cy="2025"/>
            </a:xfrm>
            <a:custGeom>
              <a:avLst/>
              <a:gdLst/>
              <a:ahLst/>
              <a:cxnLst/>
              <a:rect l="l" t="t" r="r" b="b"/>
              <a:pathLst>
                <a:path w="242" h="81" fill="none" extrusionOk="0">
                  <a:moveTo>
                    <a:pt x="1" y="81"/>
                  </a:moveTo>
                  <a:cubicBezTo>
                    <a:pt x="81" y="72"/>
                    <a:pt x="170" y="45"/>
                    <a:pt x="24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5"/>
            <p:cNvSpPr/>
            <p:nvPr/>
          </p:nvSpPr>
          <p:spPr>
            <a:xfrm>
              <a:off x="6970600" y="1512975"/>
              <a:ext cx="4925" cy="2025"/>
            </a:xfrm>
            <a:custGeom>
              <a:avLst/>
              <a:gdLst/>
              <a:ahLst/>
              <a:cxnLst/>
              <a:rect l="l" t="t" r="r" b="b"/>
              <a:pathLst>
                <a:path w="197" h="81" fill="none" extrusionOk="0">
                  <a:moveTo>
                    <a:pt x="1" y="81"/>
                  </a:moveTo>
                  <a:cubicBezTo>
                    <a:pt x="72" y="72"/>
                    <a:pt x="134" y="45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5"/>
            <p:cNvSpPr/>
            <p:nvPr/>
          </p:nvSpPr>
          <p:spPr>
            <a:xfrm>
              <a:off x="6914625" y="1467475"/>
              <a:ext cx="7150" cy="3150"/>
            </a:xfrm>
            <a:custGeom>
              <a:avLst/>
              <a:gdLst/>
              <a:ahLst/>
              <a:cxnLst/>
              <a:rect l="l" t="t" r="r" b="b"/>
              <a:pathLst>
                <a:path w="286" h="126" fill="none" extrusionOk="0">
                  <a:moveTo>
                    <a:pt x="286" y="0"/>
                  </a:moveTo>
                  <a:cubicBezTo>
                    <a:pt x="179" y="27"/>
                    <a:pt x="81" y="72"/>
                    <a:pt x="0" y="12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5"/>
            <p:cNvSpPr/>
            <p:nvPr/>
          </p:nvSpPr>
          <p:spPr>
            <a:xfrm>
              <a:off x="6919300" y="1469250"/>
              <a:ext cx="8500" cy="3375"/>
            </a:xfrm>
            <a:custGeom>
              <a:avLst/>
              <a:gdLst/>
              <a:ahLst/>
              <a:cxnLst/>
              <a:rect l="l" t="t" r="r" b="b"/>
              <a:pathLst>
                <a:path w="340" h="135" fill="none" extrusionOk="0">
                  <a:moveTo>
                    <a:pt x="340" y="1"/>
                  </a:moveTo>
                  <a:cubicBezTo>
                    <a:pt x="224" y="45"/>
                    <a:pt x="108" y="90"/>
                    <a:pt x="1" y="13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5"/>
            <p:cNvSpPr/>
            <p:nvPr/>
          </p:nvSpPr>
          <p:spPr>
            <a:xfrm>
              <a:off x="6926450" y="1471275"/>
              <a:ext cx="7150" cy="2925"/>
            </a:xfrm>
            <a:custGeom>
              <a:avLst/>
              <a:gdLst/>
              <a:ahLst/>
              <a:cxnLst/>
              <a:rect l="l" t="t" r="r" b="b"/>
              <a:pathLst>
                <a:path w="286" h="117" fill="none" extrusionOk="0">
                  <a:moveTo>
                    <a:pt x="286" y="0"/>
                  </a:moveTo>
                  <a:cubicBezTo>
                    <a:pt x="188" y="45"/>
                    <a:pt x="98" y="80"/>
                    <a:pt x="0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5"/>
            <p:cNvSpPr/>
            <p:nvPr/>
          </p:nvSpPr>
          <p:spPr>
            <a:xfrm>
              <a:off x="6933350" y="1473050"/>
              <a:ext cx="7175" cy="2925"/>
            </a:xfrm>
            <a:custGeom>
              <a:avLst/>
              <a:gdLst/>
              <a:ahLst/>
              <a:cxnLst/>
              <a:rect l="l" t="t" r="r" b="b"/>
              <a:pathLst>
                <a:path w="287" h="117" fill="none" extrusionOk="0">
                  <a:moveTo>
                    <a:pt x="286" y="0"/>
                  </a:moveTo>
                  <a:cubicBezTo>
                    <a:pt x="188" y="45"/>
                    <a:pt x="90" y="81"/>
                    <a:pt x="1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5"/>
            <p:cNvSpPr/>
            <p:nvPr/>
          </p:nvSpPr>
          <p:spPr>
            <a:xfrm>
              <a:off x="6941600" y="1475500"/>
              <a:ext cx="4500" cy="1575"/>
            </a:xfrm>
            <a:custGeom>
              <a:avLst/>
              <a:gdLst/>
              <a:ahLst/>
              <a:cxnLst/>
              <a:rect l="l" t="t" r="r" b="b"/>
              <a:pathLst>
                <a:path w="180" h="63" fill="none" extrusionOk="0">
                  <a:moveTo>
                    <a:pt x="179" y="1"/>
                  </a:moveTo>
                  <a:cubicBezTo>
                    <a:pt x="126" y="18"/>
                    <a:pt x="63" y="36"/>
                    <a:pt x="1" y="63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5"/>
            <p:cNvSpPr/>
            <p:nvPr/>
          </p:nvSpPr>
          <p:spPr>
            <a:xfrm>
              <a:off x="6886525" y="1548200"/>
              <a:ext cx="34375" cy="21450"/>
            </a:xfrm>
            <a:custGeom>
              <a:avLst/>
              <a:gdLst/>
              <a:ahLst/>
              <a:cxnLst/>
              <a:rect l="l" t="t" r="r" b="b"/>
              <a:pathLst>
                <a:path w="1375" h="858" fill="none" extrusionOk="0">
                  <a:moveTo>
                    <a:pt x="0" y="1"/>
                  </a:moveTo>
                  <a:cubicBezTo>
                    <a:pt x="286" y="491"/>
                    <a:pt x="812" y="822"/>
                    <a:pt x="1374" y="85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5"/>
            <p:cNvSpPr/>
            <p:nvPr/>
          </p:nvSpPr>
          <p:spPr>
            <a:xfrm>
              <a:off x="6363525" y="1836850"/>
              <a:ext cx="343925" cy="460550"/>
            </a:xfrm>
            <a:custGeom>
              <a:avLst/>
              <a:gdLst/>
              <a:ahLst/>
              <a:cxnLst/>
              <a:rect l="l" t="t" r="r" b="b"/>
              <a:pathLst>
                <a:path w="13757" h="18422" extrusionOk="0">
                  <a:moveTo>
                    <a:pt x="4779" y="1"/>
                  </a:moveTo>
                  <a:cubicBezTo>
                    <a:pt x="4692" y="1"/>
                    <a:pt x="4607" y="3"/>
                    <a:pt x="4523" y="7"/>
                  </a:cubicBezTo>
                  <a:cubicBezTo>
                    <a:pt x="3266" y="79"/>
                    <a:pt x="2061" y="543"/>
                    <a:pt x="1223" y="1488"/>
                  </a:cubicBezTo>
                  <a:cubicBezTo>
                    <a:pt x="206" y="2630"/>
                    <a:pt x="1" y="4334"/>
                    <a:pt x="411" y="5806"/>
                  </a:cubicBezTo>
                  <a:cubicBezTo>
                    <a:pt x="821" y="7278"/>
                    <a:pt x="1767" y="8545"/>
                    <a:pt x="2828" y="9633"/>
                  </a:cubicBezTo>
                  <a:cubicBezTo>
                    <a:pt x="5764" y="12640"/>
                    <a:pt x="9671" y="14593"/>
                    <a:pt x="12419" y="17769"/>
                  </a:cubicBezTo>
                  <a:cubicBezTo>
                    <a:pt x="12597" y="17965"/>
                    <a:pt x="12775" y="18180"/>
                    <a:pt x="12998" y="18304"/>
                  </a:cubicBezTo>
                  <a:cubicBezTo>
                    <a:pt x="13125" y="18378"/>
                    <a:pt x="13276" y="18421"/>
                    <a:pt x="13421" y="18421"/>
                  </a:cubicBezTo>
                  <a:cubicBezTo>
                    <a:pt x="13542" y="18421"/>
                    <a:pt x="13660" y="18391"/>
                    <a:pt x="13757" y="18322"/>
                  </a:cubicBezTo>
                  <a:cubicBezTo>
                    <a:pt x="13587" y="17510"/>
                    <a:pt x="13453" y="16725"/>
                    <a:pt x="13239" y="15923"/>
                  </a:cubicBezTo>
                  <a:cubicBezTo>
                    <a:pt x="13043" y="15218"/>
                    <a:pt x="12793" y="14468"/>
                    <a:pt x="12196" y="14058"/>
                  </a:cubicBezTo>
                  <a:cubicBezTo>
                    <a:pt x="11892" y="13853"/>
                    <a:pt x="11527" y="13799"/>
                    <a:pt x="11188" y="13648"/>
                  </a:cubicBezTo>
                  <a:cubicBezTo>
                    <a:pt x="8065" y="12283"/>
                    <a:pt x="5514" y="10686"/>
                    <a:pt x="3141" y="7778"/>
                  </a:cubicBezTo>
                  <a:cubicBezTo>
                    <a:pt x="2374" y="6841"/>
                    <a:pt x="1794" y="5663"/>
                    <a:pt x="1758" y="4450"/>
                  </a:cubicBezTo>
                  <a:cubicBezTo>
                    <a:pt x="1713" y="3246"/>
                    <a:pt x="2436" y="2041"/>
                    <a:pt x="3569" y="1631"/>
                  </a:cubicBezTo>
                  <a:cubicBezTo>
                    <a:pt x="3856" y="1526"/>
                    <a:pt x="4154" y="1475"/>
                    <a:pt x="4451" y="1475"/>
                  </a:cubicBezTo>
                  <a:cubicBezTo>
                    <a:pt x="5134" y="1475"/>
                    <a:pt x="5810" y="1741"/>
                    <a:pt x="6326" y="2220"/>
                  </a:cubicBezTo>
                  <a:cubicBezTo>
                    <a:pt x="6816" y="2675"/>
                    <a:pt x="7155" y="3264"/>
                    <a:pt x="7557" y="3799"/>
                  </a:cubicBezTo>
                  <a:cubicBezTo>
                    <a:pt x="7771" y="4084"/>
                    <a:pt x="8003" y="4361"/>
                    <a:pt x="8324" y="4522"/>
                  </a:cubicBezTo>
                  <a:cubicBezTo>
                    <a:pt x="8469" y="4596"/>
                    <a:pt x="8638" y="4638"/>
                    <a:pt x="8804" y="4638"/>
                  </a:cubicBezTo>
                  <a:cubicBezTo>
                    <a:pt x="8994" y="4638"/>
                    <a:pt x="9180" y="4583"/>
                    <a:pt x="9323" y="4459"/>
                  </a:cubicBezTo>
                  <a:cubicBezTo>
                    <a:pt x="8957" y="3130"/>
                    <a:pt x="8413" y="1836"/>
                    <a:pt x="7869" y="570"/>
                  </a:cubicBezTo>
                  <a:cubicBezTo>
                    <a:pt x="7749" y="616"/>
                    <a:pt x="7628" y="636"/>
                    <a:pt x="7507" y="636"/>
                  </a:cubicBezTo>
                  <a:cubicBezTo>
                    <a:pt x="7051" y="636"/>
                    <a:pt x="6589" y="359"/>
                    <a:pt x="6138" y="204"/>
                  </a:cubicBezTo>
                  <a:cubicBezTo>
                    <a:pt x="5726" y="62"/>
                    <a:pt x="5233" y="1"/>
                    <a:pt x="4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5"/>
            <p:cNvSpPr/>
            <p:nvPr/>
          </p:nvSpPr>
          <p:spPr>
            <a:xfrm>
              <a:off x="6367100" y="1836800"/>
              <a:ext cx="344375" cy="464025"/>
            </a:xfrm>
            <a:custGeom>
              <a:avLst/>
              <a:gdLst/>
              <a:ahLst/>
              <a:cxnLst/>
              <a:rect l="l" t="t" r="r" b="b"/>
              <a:pathLst>
                <a:path w="13775" h="18561" extrusionOk="0">
                  <a:moveTo>
                    <a:pt x="4690" y="0"/>
                  </a:moveTo>
                  <a:cubicBezTo>
                    <a:pt x="4588" y="0"/>
                    <a:pt x="4485" y="3"/>
                    <a:pt x="4380" y="9"/>
                  </a:cubicBezTo>
                  <a:cubicBezTo>
                    <a:pt x="4450" y="7"/>
                    <a:pt x="4519" y="6"/>
                    <a:pt x="4588" y="6"/>
                  </a:cubicBezTo>
                  <a:cubicBezTo>
                    <a:pt x="4810" y="6"/>
                    <a:pt x="5028" y="18"/>
                    <a:pt x="5246" y="45"/>
                  </a:cubicBezTo>
                  <a:cubicBezTo>
                    <a:pt x="5522" y="90"/>
                    <a:pt x="5808" y="152"/>
                    <a:pt x="6075" y="259"/>
                  </a:cubicBezTo>
                  <a:cubicBezTo>
                    <a:pt x="6343" y="357"/>
                    <a:pt x="6593" y="491"/>
                    <a:pt x="6869" y="580"/>
                  </a:cubicBezTo>
                  <a:cubicBezTo>
                    <a:pt x="7032" y="633"/>
                    <a:pt x="7203" y="670"/>
                    <a:pt x="7375" y="670"/>
                  </a:cubicBezTo>
                  <a:cubicBezTo>
                    <a:pt x="7485" y="670"/>
                    <a:pt x="7595" y="655"/>
                    <a:pt x="7702" y="619"/>
                  </a:cubicBezTo>
                  <a:lnTo>
                    <a:pt x="7702" y="619"/>
                  </a:lnTo>
                  <a:cubicBezTo>
                    <a:pt x="8228" y="1871"/>
                    <a:pt x="8744" y="3133"/>
                    <a:pt x="9097" y="4437"/>
                  </a:cubicBezTo>
                  <a:lnTo>
                    <a:pt x="9097" y="4437"/>
                  </a:lnTo>
                  <a:cubicBezTo>
                    <a:pt x="8973" y="4526"/>
                    <a:pt x="8822" y="4566"/>
                    <a:pt x="8668" y="4566"/>
                  </a:cubicBezTo>
                  <a:cubicBezTo>
                    <a:pt x="8548" y="4566"/>
                    <a:pt x="8426" y="4541"/>
                    <a:pt x="8315" y="4497"/>
                  </a:cubicBezTo>
                  <a:cubicBezTo>
                    <a:pt x="8038" y="4390"/>
                    <a:pt x="7815" y="4176"/>
                    <a:pt x="7619" y="3935"/>
                  </a:cubicBezTo>
                  <a:cubicBezTo>
                    <a:pt x="7235" y="3453"/>
                    <a:pt x="6923" y="2900"/>
                    <a:pt x="6495" y="2418"/>
                  </a:cubicBezTo>
                  <a:cubicBezTo>
                    <a:pt x="6290" y="2177"/>
                    <a:pt x="6040" y="1963"/>
                    <a:pt x="5763" y="1794"/>
                  </a:cubicBezTo>
                  <a:cubicBezTo>
                    <a:pt x="5487" y="1624"/>
                    <a:pt x="5183" y="1499"/>
                    <a:pt x="4862" y="1437"/>
                  </a:cubicBezTo>
                  <a:cubicBezTo>
                    <a:pt x="4674" y="1397"/>
                    <a:pt x="4482" y="1377"/>
                    <a:pt x="4289" y="1377"/>
                  </a:cubicBezTo>
                  <a:cubicBezTo>
                    <a:pt x="3832" y="1377"/>
                    <a:pt x="3373" y="1490"/>
                    <a:pt x="2971" y="1722"/>
                  </a:cubicBezTo>
                  <a:cubicBezTo>
                    <a:pt x="2400" y="2052"/>
                    <a:pt x="1972" y="2588"/>
                    <a:pt x="1722" y="3185"/>
                  </a:cubicBezTo>
                  <a:cubicBezTo>
                    <a:pt x="1597" y="3489"/>
                    <a:pt x="1526" y="3810"/>
                    <a:pt x="1499" y="4131"/>
                  </a:cubicBezTo>
                  <a:cubicBezTo>
                    <a:pt x="1472" y="4461"/>
                    <a:pt x="1499" y="4782"/>
                    <a:pt x="1553" y="5103"/>
                  </a:cubicBezTo>
                  <a:cubicBezTo>
                    <a:pt x="1668" y="5737"/>
                    <a:pt x="1909" y="6343"/>
                    <a:pt x="2231" y="6896"/>
                  </a:cubicBezTo>
                  <a:cubicBezTo>
                    <a:pt x="2391" y="7173"/>
                    <a:pt x="2570" y="7441"/>
                    <a:pt x="2757" y="7699"/>
                  </a:cubicBezTo>
                  <a:cubicBezTo>
                    <a:pt x="2953" y="7949"/>
                    <a:pt x="3167" y="8181"/>
                    <a:pt x="3372" y="8422"/>
                  </a:cubicBezTo>
                  <a:cubicBezTo>
                    <a:pt x="3783" y="8895"/>
                    <a:pt x="4220" y="9359"/>
                    <a:pt x="4684" y="9787"/>
                  </a:cubicBezTo>
                  <a:cubicBezTo>
                    <a:pt x="5148" y="10224"/>
                    <a:pt x="5629" y="10634"/>
                    <a:pt x="6129" y="11018"/>
                  </a:cubicBezTo>
                  <a:cubicBezTo>
                    <a:pt x="6638" y="11402"/>
                    <a:pt x="7155" y="11758"/>
                    <a:pt x="7690" y="12089"/>
                  </a:cubicBezTo>
                  <a:cubicBezTo>
                    <a:pt x="8234" y="12419"/>
                    <a:pt x="8787" y="12722"/>
                    <a:pt x="9350" y="13016"/>
                  </a:cubicBezTo>
                  <a:cubicBezTo>
                    <a:pt x="9912" y="13302"/>
                    <a:pt x="10474" y="13560"/>
                    <a:pt x="11062" y="13819"/>
                  </a:cubicBezTo>
                  <a:cubicBezTo>
                    <a:pt x="11366" y="13944"/>
                    <a:pt x="11678" y="14007"/>
                    <a:pt x="11910" y="14149"/>
                  </a:cubicBezTo>
                  <a:cubicBezTo>
                    <a:pt x="12151" y="14301"/>
                    <a:pt x="12356" y="14524"/>
                    <a:pt x="12499" y="14783"/>
                  </a:cubicBezTo>
                  <a:cubicBezTo>
                    <a:pt x="12650" y="15032"/>
                    <a:pt x="12757" y="15318"/>
                    <a:pt x="12855" y="15612"/>
                  </a:cubicBezTo>
                  <a:cubicBezTo>
                    <a:pt x="12945" y="15907"/>
                    <a:pt x="13025" y="16210"/>
                    <a:pt x="13096" y="16513"/>
                  </a:cubicBezTo>
                  <a:cubicBezTo>
                    <a:pt x="13231" y="17087"/>
                    <a:pt x="13334" y="17669"/>
                    <a:pt x="13458" y="18251"/>
                  </a:cubicBezTo>
                  <a:lnTo>
                    <a:pt x="13458" y="18251"/>
                  </a:lnTo>
                  <a:cubicBezTo>
                    <a:pt x="13403" y="18274"/>
                    <a:pt x="13341" y="18285"/>
                    <a:pt x="13277" y="18285"/>
                  </a:cubicBezTo>
                  <a:cubicBezTo>
                    <a:pt x="13148" y="18285"/>
                    <a:pt x="13009" y="18241"/>
                    <a:pt x="12891" y="18164"/>
                  </a:cubicBezTo>
                  <a:cubicBezTo>
                    <a:pt x="12677" y="18039"/>
                    <a:pt x="12508" y="17816"/>
                    <a:pt x="12320" y="17602"/>
                  </a:cubicBezTo>
                  <a:cubicBezTo>
                    <a:pt x="11937" y="17182"/>
                    <a:pt x="11544" y="16772"/>
                    <a:pt x="11134" y="16388"/>
                  </a:cubicBezTo>
                  <a:cubicBezTo>
                    <a:pt x="10304" y="15603"/>
                    <a:pt x="9421" y="14899"/>
                    <a:pt x="8520" y="14212"/>
                  </a:cubicBezTo>
                  <a:cubicBezTo>
                    <a:pt x="6727" y="12838"/>
                    <a:pt x="4853" y="11580"/>
                    <a:pt x="3230" y="10028"/>
                  </a:cubicBezTo>
                  <a:cubicBezTo>
                    <a:pt x="2409" y="9252"/>
                    <a:pt x="1660" y="8413"/>
                    <a:pt x="1080" y="7459"/>
                  </a:cubicBezTo>
                  <a:cubicBezTo>
                    <a:pt x="509" y="6504"/>
                    <a:pt x="125" y="5416"/>
                    <a:pt x="134" y="4300"/>
                  </a:cubicBezTo>
                  <a:cubicBezTo>
                    <a:pt x="134" y="3738"/>
                    <a:pt x="223" y="3185"/>
                    <a:pt x="428" y="2659"/>
                  </a:cubicBezTo>
                  <a:cubicBezTo>
                    <a:pt x="625" y="2142"/>
                    <a:pt x="928" y="1660"/>
                    <a:pt x="1338" y="1276"/>
                  </a:cubicBezTo>
                  <a:cubicBezTo>
                    <a:pt x="2141" y="491"/>
                    <a:pt x="3265" y="81"/>
                    <a:pt x="4380" y="9"/>
                  </a:cubicBezTo>
                  <a:lnTo>
                    <a:pt x="4380" y="9"/>
                  </a:lnTo>
                  <a:cubicBezTo>
                    <a:pt x="3818" y="36"/>
                    <a:pt x="3256" y="143"/>
                    <a:pt x="2730" y="340"/>
                  </a:cubicBezTo>
                  <a:cubicBezTo>
                    <a:pt x="2195" y="536"/>
                    <a:pt x="1704" y="839"/>
                    <a:pt x="1294" y="1223"/>
                  </a:cubicBezTo>
                  <a:cubicBezTo>
                    <a:pt x="875" y="1606"/>
                    <a:pt x="544" y="2097"/>
                    <a:pt x="339" y="2623"/>
                  </a:cubicBezTo>
                  <a:cubicBezTo>
                    <a:pt x="125" y="3159"/>
                    <a:pt x="18" y="3721"/>
                    <a:pt x="9" y="4292"/>
                  </a:cubicBezTo>
                  <a:cubicBezTo>
                    <a:pt x="0" y="4863"/>
                    <a:pt x="72" y="5442"/>
                    <a:pt x="241" y="5987"/>
                  </a:cubicBezTo>
                  <a:cubicBezTo>
                    <a:pt x="321" y="6254"/>
                    <a:pt x="428" y="6522"/>
                    <a:pt x="544" y="6781"/>
                  </a:cubicBezTo>
                  <a:cubicBezTo>
                    <a:pt x="660" y="7048"/>
                    <a:pt x="794" y="7298"/>
                    <a:pt x="937" y="7548"/>
                  </a:cubicBezTo>
                  <a:cubicBezTo>
                    <a:pt x="1517" y="8529"/>
                    <a:pt x="2275" y="9385"/>
                    <a:pt x="3087" y="10171"/>
                  </a:cubicBezTo>
                  <a:cubicBezTo>
                    <a:pt x="4719" y="11750"/>
                    <a:pt x="6584" y="13052"/>
                    <a:pt x="8368" y="14417"/>
                  </a:cubicBezTo>
                  <a:cubicBezTo>
                    <a:pt x="9260" y="15104"/>
                    <a:pt x="10135" y="15809"/>
                    <a:pt x="10946" y="16576"/>
                  </a:cubicBezTo>
                  <a:cubicBezTo>
                    <a:pt x="11357" y="16968"/>
                    <a:pt x="11740" y="17370"/>
                    <a:pt x="12115" y="17789"/>
                  </a:cubicBezTo>
                  <a:cubicBezTo>
                    <a:pt x="12293" y="17994"/>
                    <a:pt x="12472" y="18235"/>
                    <a:pt x="12748" y="18405"/>
                  </a:cubicBezTo>
                  <a:cubicBezTo>
                    <a:pt x="12882" y="18485"/>
                    <a:pt x="13034" y="18547"/>
                    <a:pt x="13203" y="18556"/>
                  </a:cubicBezTo>
                  <a:cubicBezTo>
                    <a:pt x="13230" y="18559"/>
                    <a:pt x="13257" y="18561"/>
                    <a:pt x="13284" y="18561"/>
                  </a:cubicBezTo>
                  <a:cubicBezTo>
                    <a:pt x="13424" y="18561"/>
                    <a:pt x="13575" y="18522"/>
                    <a:pt x="13694" y="18440"/>
                  </a:cubicBezTo>
                  <a:lnTo>
                    <a:pt x="13774" y="18387"/>
                  </a:lnTo>
                  <a:lnTo>
                    <a:pt x="13757" y="18298"/>
                  </a:lnTo>
                  <a:cubicBezTo>
                    <a:pt x="13623" y="17682"/>
                    <a:pt x="13516" y="17066"/>
                    <a:pt x="13373" y="16451"/>
                  </a:cubicBezTo>
                  <a:cubicBezTo>
                    <a:pt x="13302" y="16139"/>
                    <a:pt x="13221" y="15835"/>
                    <a:pt x="13123" y="15532"/>
                  </a:cubicBezTo>
                  <a:cubicBezTo>
                    <a:pt x="13034" y="15220"/>
                    <a:pt x="12918" y="14916"/>
                    <a:pt x="12748" y="14631"/>
                  </a:cubicBezTo>
                  <a:cubicBezTo>
                    <a:pt x="12588" y="14346"/>
                    <a:pt x="12365" y="14078"/>
                    <a:pt x="12070" y="13899"/>
                  </a:cubicBezTo>
                  <a:cubicBezTo>
                    <a:pt x="11767" y="13721"/>
                    <a:pt x="11446" y="13650"/>
                    <a:pt x="11169" y="13543"/>
                  </a:cubicBezTo>
                  <a:cubicBezTo>
                    <a:pt x="10607" y="13302"/>
                    <a:pt x="10036" y="13034"/>
                    <a:pt x="9474" y="12758"/>
                  </a:cubicBezTo>
                  <a:cubicBezTo>
                    <a:pt x="8921" y="12472"/>
                    <a:pt x="8377" y="12169"/>
                    <a:pt x="7842" y="11848"/>
                  </a:cubicBezTo>
                  <a:cubicBezTo>
                    <a:pt x="7307" y="11518"/>
                    <a:pt x="6798" y="11170"/>
                    <a:pt x="6299" y="10795"/>
                  </a:cubicBezTo>
                  <a:cubicBezTo>
                    <a:pt x="5799" y="10420"/>
                    <a:pt x="5326" y="10019"/>
                    <a:pt x="4871" y="9591"/>
                  </a:cubicBezTo>
                  <a:cubicBezTo>
                    <a:pt x="4416" y="9162"/>
                    <a:pt x="3979" y="8716"/>
                    <a:pt x="3569" y="8252"/>
                  </a:cubicBezTo>
                  <a:cubicBezTo>
                    <a:pt x="3363" y="8012"/>
                    <a:pt x="3158" y="7780"/>
                    <a:pt x="2971" y="7539"/>
                  </a:cubicBezTo>
                  <a:cubicBezTo>
                    <a:pt x="2775" y="7289"/>
                    <a:pt x="2605" y="7039"/>
                    <a:pt x="2454" y="6772"/>
                  </a:cubicBezTo>
                  <a:cubicBezTo>
                    <a:pt x="2150" y="6236"/>
                    <a:pt x="1918" y="5656"/>
                    <a:pt x="1802" y="5059"/>
                  </a:cubicBezTo>
                  <a:cubicBezTo>
                    <a:pt x="1749" y="4755"/>
                    <a:pt x="1722" y="4452"/>
                    <a:pt x="1740" y="4149"/>
                  </a:cubicBezTo>
                  <a:cubicBezTo>
                    <a:pt x="1767" y="3854"/>
                    <a:pt x="1829" y="3551"/>
                    <a:pt x="1945" y="3275"/>
                  </a:cubicBezTo>
                  <a:cubicBezTo>
                    <a:pt x="2159" y="2713"/>
                    <a:pt x="2561" y="2222"/>
                    <a:pt x="3078" y="1910"/>
                  </a:cubicBezTo>
                  <a:cubicBezTo>
                    <a:pt x="3449" y="1692"/>
                    <a:pt x="3879" y="1580"/>
                    <a:pt x="4314" y="1580"/>
                  </a:cubicBezTo>
                  <a:cubicBezTo>
                    <a:pt x="4485" y="1580"/>
                    <a:pt x="4657" y="1598"/>
                    <a:pt x="4827" y="1633"/>
                  </a:cubicBezTo>
                  <a:cubicBezTo>
                    <a:pt x="5121" y="1687"/>
                    <a:pt x="5406" y="1803"/>
                    <a:pt x="5665" y="1954"/>
                  </a:cubicBezTo>
                  <a:cubicBezTo>
                    <a:pt x="5933" y="2106"/>
                    <a:pt x="6156" y="2311"/>
                    <a:pt x="6361" y="2543"/>
                  </a:cubicBezTo>
                  <a:cubicBezTo>
                    <a:pt x="6780" y="2998"/>
                    <a:pt x="7092" y="3542"/>
                    <a:pt x="7494" y="4033"/>
                  </a:cubicBezTo>
                  <a:cubicBezTo>
                    <a:pt x="7699" y="4283"/>
                    <a:pt x="7940" y="4515"/>
                    <a:pt x="8261" y="4639"/>
                  </a:cubicBezTo>
                  <a:cubicBezTo>
                    <a:pt x="8381" y="4682"/>
                    <a:pt x="8512" y="4707"/>
                    <a:pt x="8646" y="4707"/>
                  </a:cubicBezTo>
                  <a:cubicBezTo>
                    <a:pt x="8681" y="4707"/>
                    <a:pt x="8716" y="4706"/>
                    <a:pt x="8752" y="4702"/>
                  </a:cubicBezTo>
                  <a:cubicBezTo>
                    <a:pt x="8921" y="4693"/>
                    <a:pt x="9091" y="4631"/>
                    <a:pt x="9225" y="4515"/>
                  </a:cubicBezTo>
                  <a:lnTo>
                    <a:pt x="9260" y="4488"/>
                  </a:lnTo>
                  <a:lnTo>
                    <a:pt x="9242" y="4443"/>
                  </a:lnTo>
                  <a:cubicBezTo>
                    <a:pt x="8859" y="3105"/>
                    <a:pt x="8315" y="1829"/>
                    <a:pt x="7753" y="563"/>
                  </a:cubicBezTo>
                  <a:lnTo>
                    <a:pt x="7744" y="536"/>
                  </a:lnTo>
                  <a:lnTo>
                    <a:pt x="7708" y="545"/>
                  </a:lnTo>
                  <a:cubicBezTo>
                    <a:pt x="7596" y="591"/>
                    <a:pt x="7477" y="611"/>
                    <a:pt x="7356" y="611"/>
                  </a:cubicBezTo>
                  <a:cubicBezTo>
                    <a:pt x="7199" y="611"/>
                    <a:pt x="7039" y="577"/>
                    <a:pt x="6887" y="527"/>
                  </a:cubicBezTo>
                  <a:cubicBezTo>
                    <a:pt x="6620" y="447"/>
                    <a:pt x="6361" y="322"/>
                    <a:pt x="6084" y="224"/>
                  </a:cubicBezTo>
                  <a:cubicBezTo>
                    <a:pt x="5817" y="117"/>
                    <a:pt x="5531" y="63"/>
                    <a:pt x="5246" y="27"/>
                  </a:cubicBezTo>
                  <a:cubicBezTo>
                    <a:pt x="5061" y="10"/>
                    <a:pt x="4877" y="0"/>
                    <a:pt x="4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5"/>
            <p:cNvSpPr/>
            <p:nvPr/>
          </p:nvSpPr>
          <p:spPr>
            <a:xfrm>
              <a:off x="6543425" y="1892950"/>
              <a:ext cx="35125" cy="44925"/>
            </a:xfrm>
            <a:custGeom>
              <a:avLst/>
              <a:gdLst/>
              <a:ahLst/>
              <a:cxnLst/>
              <a:rect l="l" t="t" r="r" b="b"/>
              <a:pathLst>
                <a:path w="1405" h="1797" extrusionOk="0">
                  <a:moveTo>
                    <a:pt x="451" y="1"/>
                  </a:moveTo>
                  <a:cubicBezTo>
                    <a:pt x="141" y="1"/>
                    <a:pt x="1" y="348"/>
                    <a:pt x="173" y="672"/>
                  </a:cubicBezTo>
                  <a:cubicBezTo>
                    <a:pt x="316" y="939"/>
                    <a:pt x="486" y="1198"/>
                    <a:pt x="673" y="1448"/>
                  </a:cubicBezTo>
                  <a:cubicBezTo>
                    <a:pt x="804" y="1613"/>
                    <a:pt x="977" y="1796"/>
                    <a:pt x="1184" y="1796"/>
                  </a:cubicBezTo>
                  <a:cubicBezTo>
                    <a:pt x="1189" y="1796"/>
                    <a:pt x="1194" y="1796"/>
                    <a:pt x="1199" y="1796"/>
                  </a:cubicBezTo>
                  <a:cubicBezTo>
                    <a:pt x="1253" y="1787"/>
                    <a:pt x="1315" y="1769"/>
                    <a:pt x="1342" y="1724"/>
                  </a:cubicBezTo>
                  <a:cubicBezTo>
                    <a:pt x="1351" y="1707"/>
                    <a:pt x="1360" y="1680"/>
                    <a:pt x="1360" y="1644"/>
                  </a:cubicBezTo>
                  <a:cubicBezTo>
                    <a:pt x="1404" y="1207"/>
                    <a:pt x="1235" y="761"/>
                    <a:pt x="1003" y="386"/>
                  </a:cubicBezTo>
                  <a:cubicBezTo>
                    <a:pt x="923" y="261"/>
                    <a:pt x="825" y="136"/>
                    <a:pt x="700" y="65"/>
                  </a:cubicBezTo>
                  <a:cubicBezTo>
                    <a:pt x="608" y="20"/>
                    <a:pt x="525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5"/>
            <p:cNvSpPr/>
            <p:nvPr/>
          </p:nvSpPr>
          <p:spPr>
            <a:xfrm>
              <a:off x="6544400" y="1892500"/>
              <a:ext cx="34600" cy="45800"/>
            </a:xfrm>
            <a:custGeom>
              <a:avLst/>
              <a:gdLst/>
              <a:ahLst/>
              <a:cxnLst/>
              <a:rect l="l" t="t" r="r" b="b"/>
              <a:pathLst>
                <a:path w="1384" h="1832" extrusionOk="0">
                  <a:moveTo>
                    <a:pt x="408" y="40"/>
                  </a:moveTo>
                  <a:cubicBezTo>
                    <a:pt x="483" y="40"/>
                    <a:pt x="567" y="60"/>
                    <a:pt x="652" y="101"/>
                  </a:cubicBezTo>
                  <a:cubicBezTo>
                    <a:pt x="777" y="172"/>
                    <a:pt x="866" y="288"/>
                    <a:pt x="946" y="413"/>
                  </a:cubicBezTo>
                  <a:cubicBezTo>
                    <a:pt x="1223" y="841"/>
                    <a:pt x="1339" y="1279"/>
                    <a:pt x="1303" y="1662"/>
                  </a:cubicBezTo>
                  <a:cubicBezTo>
                    <a:pt x="1303" y="1689"/>
                    <a:pt x="1294" y="1716"/>
                    <a:pt x="1285" y="1733"/>
                  </a:cubicBezTo>
                  <a:cubicBezTo>
                    <a:pt x="1258" y="1787"/>
                    <a:pt x="1187" y="1787"/>
                    <a:pt x="1160" y="1787"/>
                  </a:cubicBezTo>
                  <a:cubicBezTo>
                    <a:pt x="1160" y="1787"/>
                    <a:pt x="1151" y="1796"/>
                    <a:pt x="1151" y="1796"/>
                  </a:cubicBezTo>
                  <a:cubicBezTo>
                    <a:pt x="937" y="1796"/>
                    <a:pt x="759" y="1600"/>
                    <a:pt x="652" y="1457"/>
                  </a:cubicBezTo>
                  <a:cubicBezTo>
                    <a:pt x="464" y="1207"/>
                    <a:pt x="295" y="948"/>
                    <a:pt x="143" y="681"/>
                  </a:cubicBezTo>
                  <a:cubicBezTo>
                    <a:pt x="45" y="476"/>
                    <a:pt x="54" y="253"/>
                    <a:pt x="179" y="128"/>
                  </a:cubicBezTo>
                  <a:cubicBezTo>
                    <a:pt x="237" y="69"/>
                    <a:pt x="317" y="40"/>
                    <a:pt x="408" y="40"/>
                  </a:cubicBezTo>
                  <a:close/>
                  <a:moveTo>
                    <a:pt x="401" y="0"/>
                  </a:moveTo>
                  <a:cubicBezTo>
                    <a:pt x="305" y="0"/>
                    <a:pt x="219" y="34"/>
                    <a:pt x="152" y="101"/>
                  </a:cubicBezTo>
                  <a:cubicBezTo>
                    <a:pt x="18" y="244"/>
                    <a:pt x="0" y="476"/>
                    <a:pt x="116" y="699"/>
                  </a:cubicBezTo>
                  <a:cubicBezTo>
                    <a:pt x="259" y="966"/>
                    <a:pt x="429" y="1234"/>
                    <a:pt x="616" y="1475"/>
                  </a:cubicBezTo>
                  <a:cubicBezTo>
                    <a:pt x="741" y="1626"/>
                    <a:pt x="919" y="1832"/>
                    <a:pt x="1151" y="1832"/>
                  </a:cubicBezTo>
                  <a:lnTo>
                    <a:pt x="1160" y="1832"/>
                  </a:lnTo>
                  <a:cubicBezTo>
                    <a:pt x="1232" y="1823"/>
                    <a:pt x="1294" y="1796"/>
                    <a:pt x="1312" y="1751"/>
                  </a:cubicBezTo>
                  <a:cubicBezTo>
                    <a:pt x="1330" y="1725"/>
                    <a:pt x="1339" y="1698"/>
                    <a:pt x="1339" y="1671"/>
                  </a:cubicBezTo>
                  <a:cubicBezTo>
                    <a:pt x="1383" y="1270"/>
                    <a:pt x="1258" y="832"/>
                    <a:pt x="973" y="395"/>
                  </a:cubicBezTo>
                  <a:cubicBezTo>
                    <a:pt x="893" y="270"/>
                    <a:pt x="803" y="137"/>
                    <a:pt x="670" y="74"/>
                  </a:cubicBezTo>
                  <a:cubicBezTo>
                    <a:pt x="575" y="25"/>
                    <a:pt x="484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5"/>
            <p:cNvSpPr/>
            <p:nvPr/>
          </p:nvSpPr>
          <p:spPr>
            <a:xfrm>
              <a:off x="6385375" y="1863525"/>
              <a:ext cx="35150" cy="41250"/>
            </a:xfrm>
            <a:custGeom>
              <a:avLst/>
              <a:gdLst/>
              <a:ahLst/>
              <a:cxnLst/>
              <a:rect l="l" t="t" r="r" b="b"/>
              <a:pathLst>
                <a:path w="1406" h="1650" extrusionOk="0">
                  <a:moveTo>
                    <a:pt x="1161" y="1"/>
                  </a:moveTo>
                  <a:cubicBezTo>
                    <a:pt x="1152" y="1"/>
                    <a:pt x="1143" y="1"/>
                    <a:pt x="1134" y="2"/>
                  </a:cubicBezTo>
                  <a:cubicBezTo>
                    <a:pt x="1000" y="11"/>
                    <a:pt x="786" y="270"/>
                    <a:pt x="688" y="350"/>
                  </a:cubicBezTo>
                  <a:cubicBezTo>
                    <a:pt x="402" y="618"/>
                    <a:pt x="135" y="921"/>
                    <a:pt x="36" y="1313"/>
                  </a:cubicBezTo>
                  <a:cubicBezTo>
                    <a:pt x="1" y="1429"/>
                    <a:pt x="19" y="1599"/>
                    <a:pt x="135" y="1644"/>
                  </a:cubicBezTo>
                  <a:cubicBezTo>
                    <a:pt x="148" y="1647"/>
                    <a:pt x="162" y="1649"/>
                    <a:pt x="176" y="1649"/>
                  </a:cubicBezTo>
                  <a:cubicBezTo>
                    <a:pt x="227" y="1649"/>
                    <a:pt x="280" y="1625"/>
                    <a:pt x="322" y="1590"/>
                  </a:cubicBezTo>
                  <a:cubicBezTo>
                    <a:pt x="375" y="1536"/>
                    <a:pt x="402" y="1474"/>
                    <a:pt x="438" y="1412"/>
                  </a:cubicBezTo>
                  <a:cubicBezTo>
                    <a:pt x="625" y="1064"/>
                    <a:pt x="875" y="743"/>
                    <a:pt x="1161" y="475"/>
                  </a:cubicBezTo>
                  <a:cubicBezTo>
                    <a:pt x="1223" y="421"/>
                    <a:pt x="1276" y="377"/>
                    <a:pt x="1312" y="314"/>
                  </a:cubicBezTo>
                  <a:cubicBezTo>
                    <a:pt x="1405" y="154"/>
                    <a:pt x="1322" y="1"/>
                    <a:pt x="1161" y="1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5"/>
            <p:cNvSpPr/>
            <p:nvPr/>
          </p:nvSpPr>
          <p:spPr>
            <a:xfrm>
              <a:off x="6384925" y="1863075"/>
              <a:ext cx="35050" cy="42225"/>
            </a:xfrm>
            <a:custGeom>
              <a:avLst/>
              <a:gdLst/>
              <a:ahLst/>
              <a:cxnLst/>
              <a:rect l="l" t="t" r="r" b="b"/>
              <a:pathLst>
                <a:path w="1402" h="1689" extrusionOk="0">
                  <a:moveTo>
                    <a:pt x="1152" y="38"/>
                  </a:moveTo>
                  <a:cubicBezTo>
                    <a:pt x="1232" y="38"/>
                    <a:pt x="1294" y="65"/>
                    <a:pt x="1330" y="118"/>
                  </a:cubicBezTo>
                  <a:cubicBezTo>
                    <a:pt x="1366" y="172"/>
                    <a:pt x="1357" y="243"/>
                    <a:pt x="1321" y="314"/>
                  </a:cubicBezTo>
                  <a:cubicBezTo>
                    <a:pt x="1286" y="377"/>
                    <a:pt x="1232" y="422"/>
                    <a:pt x="1179" y="466"/>
                  </a:cubicBezTo>
                  <a:lnTo>
                    <a:pt x="1170" y="484"/>
                  </a:lnTo>
                  <a:cubicBezTo>
                    <a:pt x="875" y="752"/>
                    <a:pt x="625" y="1073"/>
                    <a:pt x="438" y="1421"/>
                  </a:cubicBezTo>
                  <a:lnTo>
                    <a:pt x="429" y="1439"/>
                  </a:lnTo>
                  <a:cubicBezTo>
                    <a:pt x="402" y="1492"/>
                    <a:pt x="376" y="1546"/>
                    <a:pt x="331" y="1590"/>
                  </a:cubicBezTo>
                  <a:cubicBezTo>
                    <a:pt x="289" y="1625"/>
                    <a:pt x="236" y="1649"/>
                    <a:pt x="193" y="1649"/>
                  </a:cubicBezTo>
                  <a:cubicBezTo>
                    <a:pt x="182" y="1649"/>
                    <a:pt x="171" y="1648"/>
                    <a:pt x="162" y="1644"/>
                  </a:cubicBezTo>
                  <a:cubicBezTo>
                    <a:pt x="54" y="1608"/>
                    <a:pt x="37" y="1456"/>
                    <a:pt x="72" y="1331"/>
                  </a:cubicBezTo>
                  <a:cubicBezTo>
                    <a:pt x="179" y="921"/>
                    <a:pt x="474" y="609"/>
                    <a:pt x="724" y="386"/>
                  </a:cubicBezTo>
                  <a:cubicBezTo>
                    <a:pt x="741" y="368"/>
                    <a:pt x="768" y="341"/>
                    <a:pt x="804" y="306"/>
                  </a:cubicBezTo>
                  <a:cubicBezTo>
                    <a:pt x="902" y="207"/>
                    <a:pt x="1063" y="47"/>
                    <a:pt x="1152" y="38"/>
                  </a:cubicBezTo>
                  <a:close/>
                  <a:moveTo>
                    <a:pt x="1179" y="1"/>
                  </a:moveTo>
                  <a:cubicBezTo>
                    <a:pt x="1170" y="1"/>
                    <a:pt x="1161" y="1"/>
                    <a:pt x="1152" y="2"/>
                  </a:cubicBezTo>
                  <a:cubicBezTo>
                    <a:pt x="1045" y="11"/>
                    <a:pt x="884" y="172"/>
                    <a:pt x="777" y="279"/>
                  </a:cubicBezTo>
                  <a:cubicBezTo>
                    <a:pt x="741" y="314"/>
                    <a:pt x="715" y="341"/>
                    <a:pt x="697" y="359"/>
                  </a:cubicBezTo>
                  <a:cubicBezTo>
                    <a:pt x="447" y="582"/>
                    <a:pt x="144" y="903"/>
                    <a:pt x="37" y="1323"/>
                  </a:cubicBezTo>
                  <a:cubicBezTo>
                    <a:pt x="1" y="1465"/>
                    <a:pt x="19" y="1635"/>
                    <a:pt x="144" y="1679"/>
                  </a:cubicBezTo>
                  <a:cubicBezTo>
                    <a:pt x="162" y="1679"/>
                    <a:pt x="179" y="1688"/>
                    <a:pt x="197" y="1688"/>
                  </a:cubicBezTo>
                  <a:cubicBezTo>
                    <a:pt x="260" y="1688"/>
                    <a:pt x="313" y="1653"/>
                    <a:pt x="349" y="1617"/>
                  </a:cubicBezTo>
                  <a:cubicBezTo>
                    <a:pt x="402" y="1572"/>
                    <a:pt x="429" y="1510"/>
                    <a:pt x="465" y="1456"/>
                  </a:cubicBezTo>
                  <a:lnTo>
                    <a:pt x="474" y="1439"/>
                  </a:lnTo>
                  <a:cubicBezTo>
                    <a:pt x="661" y="1091"/>
                    <a:pt x="902" y="778"/>
                    <a:pt x="1196" y="511"/>
                  </a:cubicBezTo>
                  <a:lnTo>
                    <a:pt x="1205" y="493"/>
                  </a:lnTo>
                  <a:cubicBezTo>
                    <a:pt x="1259" y="448"/>
                    <a:pt x="1312" y="404"/>
                    <a:pt x="1348" y="341"/>
                  </a:cubicBezTo>
                  <a:cubicBezTo>
                    <a:pt x="1402" y="252"/>
                    <a:pt x="1402" y="163"/>
                    <a:pt x="1357" y="91"/>
                  </a:cubicBezTo>
                  <a:cubicBezTo>
                    <a:pt x="1325" y="35"/>
                    <a:pt x="1257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5"/>
            <p:cNvSpPr/>
            <p:nvPr/>
          </p:nvSpPr>
          <p:spPr>
            <a:xfrm>
              <a:off x="6501350" y="2119725"/>
              <a:ext cx="96825" cy="74475"/>
            </a:xfrm>
            <a:custGeom>
              <a:avLst/>
              <a:gdLst/>
              <a:ahLst/>
              <a:cxnLst/>
              <a:rect l="l" t="t" r="r" b="b"/>
              <a:pathLst>
                <a:path w="3873" h="2979" extrusionOk="0">
                  <a:moveTo>
                    <a:pt x="165" y="1"/>
                  </a:moveTo>
                  <a:cubicBezTo>
                    <a:pt x="157" y="1"/>
                    <a:pt x="150" y="2"/>
                    <a:pt x="143" y="4"/>
                  </a:cubicBezTo>
                  <a:cubicBezTo>
                    <a:pt x="1" y="49"/>
                    <a:pt x="143" y="290"/>
                    <a:pt x="206" y="370"/>
                  </a:cubicBezTo>
                  <a:cubicBezTo>
                    <a:pt x="393" y="593"/>
                    <a:pt x="723" y="763"/>
                    <a:pt x="955" y="941"/>
                  </a:cubicBezTo>
                  <a:cubicBezTo>
                    <a:pt x="1232" y="1146"/>
                    <a:pt x="1508" y="1351"/>
                    <a:pt x="1776" y="1557"/>
                  </a:cubicBezTo>
                  <a:lnTo>
                    <a:pt x="3578" y="2913"/>
                  </a:lnTo>
                  <a:cubicBezTo>
                    <a:pt x="3627" y="2945"/>
                    <a:pt x="3696" y="2978"/>
                    <a:pt x="3753" y="2978"/>
                  </a:cubicBezTo>
                  <a:cubicBezTo>
                    <a:pt x="3789" y="2978"/>
                    <a:pt x="3819" y="2965"/>
                    <a:pt x="3837" y="2930"/>
                  </a:cubicBezTo>
                  <a:cubicBezTo>
                    <a:pt x="3872" y="2859"/>
                    <a:pt x="3810" y="2788"/>
                    <a:pt x="3756" y="2743"/>
                  </a:cubicBezTo>
                  <a:cubicBezTo>
                    <a:pt x="2847" y="1913"/>
                    <a:pt x="1874" y="1155"/>
                    <a:pt x="857" y="459"/>
                  </a:cubicBezTo>
                  <a:cubicBezTo>
                    <a:pt x="755" y="383"/>
                    <a:pt x="316" y="1"/>
                    <a:pt x="165" y="1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5"/>
            <p:cNvSpPr/>
            <p:nvPr/>
          </p:nvSpPr>
          <p:spPr>
            <a:xfrm>
              <a:off x="6502250" y="2119275"/>
              <a:ext cx="96150" cy="75275"/>
            </a:xfrm>
            <a:custGeom>
              <a:avLst/>
              <a:gdLst/>
              <a:ahLst/>
              <a:cxnLst/>
              <a:rect l="l" t="t" r="r" b="b"/>
              <a:pathLst>
                <a:path w="3846" h="3011" extrusionOk="0">
                  <a:moveTo>
                    <a:pt x="134" y="31"/>
                  </a:moveTo>
                  <a:cubicBezTo>
                    <a:pt x="232" y="31"/>
                    <a:pt x="536" y="272"/>
                    <a:pt x="687" y="397"/>
                  </a:cubicBezTo>
                  <a:cubicBezTo>
                    <a:pt x="741" y="442"/>
                    <a:pt x="785" y="477"/>
                    <a:pt x="812" y="486"/>
                  </a:cubicBezTo>
                  <a:cubicBezTo>
                    <a:pt x="1829" y="1182"/>
                    <a:pt x="2802" y="1949"/>
                    <a:pt x="3712" y="2779"/>
                  </a:cubicBezTo>
                  <a:cubicBezTo>
                    <a:pt x="3756" y="2824"/>
                    <a:pt x="3810" y="2886"/>
                    <a:pt x="3783" y="2939"/>
                  </a:cubicBezTo>
                  <a:cubicBezTo>
                    <a:pt x="3774" y="2957"/>
                    <a:pt x="3765" y="2966"/>
                    <a:pt x="3738" y="2975"/>
                  </a:cubicBezTo>
                  <a:cubicBezTo>
                    <a:pt x="3733" y="2976"/>
                    <a:pt x="3727" y="2977"/>
                    <a:pt x="3721" y="2977"/>
                  </a:cubicBezTo>
                  <a:cubicBezTo>
                    <a:pt x="3668" y="2977"/>
                    <a:pt x="3599" y="2945"/>
                    <a:pt x="3551" y="2913"/>
                  </a:cubicBezTo>
                  <a:lnTo>
                    <a:pt x="928" y="941"/>
                  </a:lnTo>
                  <a:cubicBezTo>
                    <a:pt x="857" y="888"/>
                    <a:pt x="777" y="834"/>
                    <a:pt x="687" y="781"/>
                  </a:cubicBezTo>
                  <a:cubicBezTo>
                    <a:pt x="509" y="656"/>
                    <a:pt x="313" y="522"/>
                    <a:pt x="188" y="370"/>
                  </a:cubicBezTo>
                  <a:cubicBezTo>
                    <a:pt x="125" y="299"/>
                    <a:pt x="45" y="156"/>
                    <a:pt x="72" y="85"/>
                  </a:cubicBezTo>
                  <a:cubicBezTo>
                    <a:pt x="72" y="58"/>
                    <a:pt x="90" y="49"/>
                    <a:pt x="116" y="40"/>
                  </a:cubicBezTo>
                  <a:cubicBezTo>
                    <a:pt x="116" y="40"/>
                    <a:pt x="125" y="31"/>
                    <a:pt x="134" y="31"/>
                  </a:cubicBezTo>
                  <a:close/>
                  <a:moveTo>
                    <a:pt x="133" y="0"/>
                  </a:moveTo>
                  <a:cubicBezTo>
                    <a:pt x="123" y="0"/>
                    <a:pt x="115" y="2"/>
                    <a:pt x="107" y="4"/>
                  </a:cubicBezTo>
                  <a:cubicBezTo>
                    <a:pt x="72" y="13"/>
                    <a:pt x="45" y="40"/>
                    <a:pt x="36" y="67"/>
                  </a:cubicBezTo>
                  <a:cubicBezTo>
                    <a:pt x="0" y="174"/>
                    <a:pt x="116" y="343"/>
                    <a:pt x="161" y="397"/>
                  </a:cubicBezTo>
                  <a:cubicBezTo>
                    <a:pt x="286" y="558"/>
                    <a:pt x="482" y="682"/>
                    <a:pt x="669" y="807"/>
                  </a:cubicBezTo>
                  <a:cubicBezTo>
                    <a:pt x="759" y="861"/>
                    <a:pt x="839" y="914"/>
                    <a:pt x="910" y="968"/>
                  </a:cubicBezTo>
                  <a:lnTo>
                    <a:pt x="3533" y="2939"/>
                  </a:lnTo>
                  <a:cubicBezTo>
                    <a:pt x="3578" y="2984"/>
                    <a:pt x="3649" y="3011"/>
                    <a:pt x="3712" y="3011"/>
                  </a:cubicBezTo>
                  <a:lnTo>
                    <a:pt x="3747" y="3011"/>
                  </a:lnTo>
                  <a:cubicBezTo>
                    <a:pt x="3783" y="3002"/>
                    <a:pt x="3801" y="2984"/>
                    <a:pt x="3819" y="2957"/>
                  </a:cubicBezTo>
                  <a:cubicBezTo>
                    <a:pt x="3845" y="2895"/>
                    <a:pt x="3819" y="2824"/>
                    <a:pt x="3729" y="2743"/>
                  </a:cubicBezTo>
                  <a:cubicBezTo>
                    <a:pt x="2828" y="1922"/>
                    <a:pt x="1847" y="1155"/>
                    <a:pt x="830" y="459"/>
                  </a:cubicBezTo>
                  <a:cubicBezTo>
                    <a:pt x="812" y="442"/>
                    <a:pt x="768" y="406"/>
                    <a:pt x="714" y="361"/>
                  </a:cubicBezTo>
                  <a:cubicBezTo>
                    <a:pt x="469" y="173"/>
                    <a:pt x="238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5"/>
            <p:cNvSpPr/>
            <p:nvPr/>
          </p:nvSpPr>
          <p:spPr>
            <a:xfrm>
              <a:off x="6430875" y="1848625"/>
              <a:ext cx="134075" cy="38825"/>
            </a:xfrm>
            <a:custGeom>
              <a:avLst/>
              <a:gdLst/>
              <a:ahLst/>
              <a:cxnLst/>
              <a:rect l="l" t="t" r="r" b="b"/>
              <a:pathLst>
                <a:path w="5363" h="1553" extrusionOk="0">
                  <a:moveTo>
                    <a:pt x="36" y="0"/>
                  </a:moveTo>
                  <a:cubicBezTo>
                    <a:pt x="27" y="0"/>
                    <a:pt x="19" y="0"/>
                    <a:pt x="19" y="9"/>
                  </a:cubicBezTo>
                  <a:cubicBezTo>
                    <a:pt x="1" y="313"/>
                    <a:pt x="295" y="536"/>
                    <a:pt x="607" y="607"/>
                  </a:cubicBezTo>
                  <a:cubicBezTo>
                    <a:pt x="727" y="632"/>
                    <a:pt x="847" y="642"/>
                    <a:pt x="968" y="642"/>
                  </a:cubicBezTo>
                  <a:cubicBezTo>
                    <a:pt x="1190" y="642"/>
                    <a:pt x="1414" y="609"/>
                    <a:pt x="1633" y="580"/>
                  </a:cubicBezTo>
                  <a:cubicBezTo>
                    <a:pt x="1837" y="551"/>
                    <a:pt x="2047" y="522"/>
                    <a:pt x="2253" y="522"/>
                  </a:cubicBezTo>
                  <a:cubicBezTo>
                    <a:pt x="2300" y="522"/>
                    <a:pt x="2346" y="523"/>
                    <a:pt x="2392" y="527"/>
                  </a:cubicBezTo>
                  <a:cubicBezTo>
                    <a:pt x="2766" y="545"/>
                    <a:pt x="3168" y="678"/>
                    <a:pt x="3542" y="901"/>
                  </a:cubicBezTo>
                  <a:cubicBezTo>
                    <a:pt x="3640" y="964"/>
                    <a:pt x="3739" y="1035"/>
                    <a:pt x="3828" y="1098"/>
                  </a:cubicBezTo>
                  <a:cubicBezTo>
                    <a:pt x="4006" y="1223"/>
                    <a:pt x="4185" y="1347"/>
                    <a:pt x="4381" y="1437"/>
                  </a:cubicBezTo>
                  <a:cubicBezTo>
                    <a:pt x="4559" y="1508"/>
                    <a:pt x="4729" y="1553"/>
                    <a:pt x="4889" y="1553"/>
                  </a:cubicBezTo>
                  <a:cubicBezTo>
                    <a:pt x="5068" y="1553"/>
                    <a:pt x="5219" y="1499"/>
                    <a:pt x="5353" y="1410"/>
                  </a:cubicBezTo>
                  <a:cubicBezTo>
                    <a:pt x="5362" y="1410"/>
                    <a:pt x="5362" y="1392"/>
                    <a:pt x="5353" y="1383"/>
                  </a:cubicBezTo>
                  <a:cubicBezTo>
                    <a:pt x="5353" y="1379"/>
                    <a:pt x="5349" y="1376"/>
                    <a:pt x="5344" y="1376"/>
                  </a:cubicBezTo>
                  <a:cubicBezTo>
                    <a:pt x="5340" y="1376"/>
                    <a:pt x="5335" y="1379"/>
                    <a:pt x="5335" y="1383"/>
                  </a:cubicBezTo>
                  <a:cubicBezTo>
                    <a:pt x="5210" y="1467"/>
                    <a:pt x="5055" y="1509"/>
                    <a:pt x="4887" y="1509"/>
                  </a:cubicBezTo>
                  <a:cubicBezTo>
                    <a:pt x="4732" y="1509"/>
                    <a:pt x="4565" y="1474"/>
                    <a:pt x="4399" y="1401"/>
                  </a:cubicBezTo>
                  <a:cubicBezTo>
                    <a:pt x="4202" y="1312"/>
                    <a:pt x="4024" y="1187"/>
                    <a:pt x="3855" y="1071"/>
                  </a:cubicBezTo>
                  <a:cubicBezTo>
                    <a:pt x="3756" y="1000"/>
                    <a:pt x="3658" y="937"/>
                    <a:pt x="3560" y="875"/>
                  </a:cubicBezTo>
                  <a:cubicBezTo>
                    <a:pt x="3185" y="643"/>
                    <a:pt x="2775" y="509"/>
                    <a:pt x="2392" y="491"/>
                  </a:cubicBezTo>
                  <a:cubicBezTo>
                    <a:pt x="2346" y="488"/>
                    <a:pt x="2300" y="486"/>
                    <a:pt x="2253" y="486"/>
                  </a:cubicBezTo>
                  <a:cubicBezTo>
                    <a:pt x="2047" y="486"/>
                    <a:pt x="1837" y="515"/>
                    <a:pt x="1633" y="545"/>
                  </a:cubicBezTo>
                  <a:cubicBezTo>
                    <a:pt x="1414" y="573"/>
                    <a:pt x="1190" y="606"/>
                    <a:pt x="970" y="606"/>
                  </a:cubicBezTo>
                  <a:cubicBezTo>
                    <a:pt x="851" y="606"/>
                    <a:pt x="732" y="596"/>
                    <a:pt x="616" y="571"/>
                  </a:cubicBezTo>
                  <a:cubicBezTo>
                    <a:pt x="322" y="509"/>
                    <a:pt x="36" y="295"/>
                    <a:pt x="54" y="18"/>
                  </a:cubicBezTo>
                  <a:cubicBezTo>
                    <a:pt x="54" y="9"/>
                    <a:pt x="45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5"/>
            <p:cNvSpPr/>
            <p:nvPr/>
          </p:nvSpPr>
          <p:spPr>
            <a:xfrm>
              <a:off x="6434900" y="1844875"/>
              <a:ext cx="6275" cy="9800"/>
            </a:xfrm>
            <a:custGeom>
              <a:avLst/>
              <a:gdLst/>
              <a:ahLst/>
              <a:cxnLst/>
              <a:rect l="l" t="t" r="r" b="b"/>
              <a:pathLst>
                <a:path w="251" h="392" extrusionOk="0">
                  <a:moveTo>
                    <a:pt x="224" y="1"/>
                  </a:moveTo>
                  <a:cubicBezTo>
                    <a:pt x="219" y="1"/>
                    <a:pt x="214" y="3"/>
                    <a:pt x="214" y="8"/>
                  </a:cubicBezTo>
                  <a:cubicBezTo>
                    <a:pt x="152" y="133"/>
                    <a:pt x="81" y="249"/>
                    <a:pt x="9" y="364"/>
                  </a:cubicBezTo>
                  <a:cubicBezTo>
                    <a:pt x="0" y="364"/>
                    <a:pt x="0" y="382"/>
                    <a:pt x="9" y="382"/>
                  </a:cubicBezTo>
                  <a:cubicBezTo>
                    <a:pt x="18" y="391"/>
                    <a:pt x="18" y="391"/>
                    <a:pt x="18" y="391"/>
                  </a:cubicBezTo>
                  <a:cubicBezTo>
                    <a:pt x="27" y="391"/>
                    <a:pt x="36" y="382"/>
                    <a:pt x="36" y="382"/>
                  </a:cubicBezTo>
                  <a:cubicBezTo>
                    <a:pt x="107" y="266"/>
                    <a:pt x="179" y="150"/>
                    <a:pt x="241" y="25"/>
                  </a:cubicBezTo>
                  <a:cubicBezTo>
                    <a:pt x="250" y="17"/>
                    <a:pt x="250" y="8"/>
                    <a:pt x="241" y="8"/>
                  </a:cubicBezTo>
                  <a:cubicBezTo>
                    <a:pt x="237" y="3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5"/>
            <p:cNvSpPr/>
            <p:nvPr/>
          </p:nvSpPr>
          <p:spPr>
            <a:xfrm>
              <a:off x="6437575" y="1842825"/>
              <a:ext cx="12075" cy="17875"/>
            </a:xfrm>
            <a:custGeom>
              <a:avLst/>
              <a:gdLst/>
              <a:ahLst/>
              <a:cxnLst/>
              <a:rect l="l" t="t" r="r" b="b"/>
              <a:pathLst>
                <a:path w="483" h="715" extrusionOk="0">
                  <a:moveTo>
                    <a:pt x="473" y="0"/>
                  </a:moveTo>
                  <a:cubicBezTo>
                    <a:pt x="464" y="0"/>
                    <a:pt x="446" y="0"/>
                    <a:pt x="446" y="9"/>
                  </a:cubicBezTo>
                  <a:cubicBezTo>
                    <a:pt x="277" y="223"/>
                    <a:pt x="134" y="446"/>
                    <a:pt x="9" y="678"/>
                  </a:cubicBezTo>
                  <a:cubicBezTo>
                    <a:pt x="0" y="687"/>
                    <a:pt x="0" y="705"/>
                    <a:pt x="9" y="705"/>
                  </a:cubicBezTo>
                  <a:cubicBezTo>
                    <a:pt x="18" y="705"/>
                    <a:pt x="18" y="714"/>
                    <a:pt x="18" y="714"/>
                  </a:cubicBezTo>
                  <a:cubicBezTo>
                    <a:pt x="27" y="714"/>
                    <a:pt x="36" y="705"/>
                    <a:pt x="36" y="696"/>
                  </a:cubicBezTo>
                  <a:cubicBezTo>
                    <a:pt x="170" y="464"/>
                    <a:pt x="313" y="241"/>
                    <a:pt x="473" y="27"/>
                  </a:cubicBezTo>
                  <a:cubicBezTo>
                    <a:pt x="482" y="18"/>
                    <a:pt x="473" y="9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5"/>
            <p:cNvSpPr/>
            <p:nvPr/>
          </p:nvSpPr>
          <p:spPr>
            <a:xfrm>
              <a:off x="6442475" y="1841475"/>
              <a:ext cx="13175" cy="21000"/>
            </a:xfrm>
            <a:custGeom>
              <a:avLst/>
              <a:gdLst/>
              <a:ahLst/>
              <a:cxnLst/>
              <a:rect l="l" t="t" r="r" b="b"/>
              <a:pathLst>
                <a:path w="527" h="840" extrusionOk="0">
                  <a:moveTo>
                    <a:pt x="509" y="1"/>
                  </a:moveTo>
                  <a:cubicBezTo>
                    <a:pt x="500" y="1"/>
                    <a:pt x="491" y="1"/>
                    <a:pt x="482" y="10"/>
                  </a:cubicBezTo>
                  <a:cubicBezTo>
                    <a:pt x="322" y="269"/>
                    <a:pt x="152" y="536"/>
                    <a:pt x="9" y="813"/>
                  </a:cubicBezTo>
                  <a:cubicBezTo>
                    <a:pt x="1" y="822"/>
                    <a:pt x="9" y="831"/>
                    <a:pt x="18" y="831"/>
                  </a:cubicBezTo>
                  <a:cubicBezTo>
                    <a:pt x="18" y="839"/>
                    <a:pt x="18" y="839"/>
                    <a:pt x="27" y="839"/>
                  </a:cubicBezTo>
                  <a:cubicBezTo>
                    <a:pt x="27" y="839"/>
                    <a:pt x="36" y="831"/>
                    <a:pt x="36" y="831"/>
                  </a:cubicBezTo>
                  <a:cubicBezTo>
                    <a:pt x="188" y="554"/>
                    <a:pt x="348" y="286"/>
                    <a:pt x="518" y="28"/>
                  </a:cubicBezTo>
                  <a:cubicBezTo>
                    <a:pt x="527" y="19"/>
                    <a:pt x="518" y="10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5"/>
            <p:cNvSpPr/>
            <p:nvPr/>
          </p:nvSpPr>
          <p:spPr>
            <a:xfrm>
              <a:off x="6447150" y="1839025"/>
              <a:ext cx="16325" cy="26350"/>
            </a:xfrm>
            <a:custGeom>
              <a:avLst/>
              <a:gdLst/>
              <a:ahLst/>
              <a:cxnLst/>
              <a:rect l="l" t="t" r="r" b="b"/>
              <a:pathLst>
                <a:path w="653" h="1054" extrusionOk="0">
                  <a:moveTo>
                    <a:pt x="643" y="1"/>
                  </a:moveTo>
                  <a:cubicBezTo>
                    <a:pt x="634" y="1"/>
                    <a:pt x="616" y="1"/>
                    <a:pt x="616" y="10"/>
                  </a:cubicBezTo>
                  <a:lnTo>
                    <a:pt x="10" y="1027"/>
                  </a:lnTo>
                  <a:cubicBezTo>
                    <a:pt x="1" y="1036"/>
                    <a:pt x="1" y="1045"/>
                    <a:pt x="10" y="1053"/>
                  </a:cubicBezTo>
                  <a:lnTo>
                    <a:pt x="19" y="1053"/>
                  </a:lnTo>
                  <a:cubicBezTo>
                    <a:pt x="28" y="1053"/>
                    <a:pt x="37" y="1053"/>
                    <a:pt x="37" y="1045"/>
                  </a:cubicBezTo>
                  <a:lnTo>
                    <a:pt x="643" y="28"/>
                  </a:lnTo>
                  <a:cubicBezTo>
                    <a:pt x="652" y="19"/>
                    <a:pt x="652" y="10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5"/>
            <p:cNvSpPr/>
            <p:nvPr/>
          </p:nvSpPr>
          <p:spPr>
            <a:xfrm>
              <a:off x="6454750" y="1839100"/>
              <a:ext cx="16525" cy="26950"/>
            </a:xfrm>
            <a:custGeom>
              <a:avLst/>
              <a:gdLst/>
              <a:ahLst/>
              <a:cxnLst/>
              <a:rect l="l" t="t" r="r" b="b"/>
              <a:pathLst>
                <a:path w="661" h="1078" extrusionOk="0">
                  <a:moveTo>
                    <a:pt x="638" y="0"/>
                  </a:moveTo>
                  <a:cubicBezTo>
                    <a:pt x="634" y="0"/>
                    <a:pt x="629" y="2"/>
                    <a:pt x="625" y="7"/>
                  </a:cubicBezTo>
                  <a:cubicBezTo>
                    <a:pt x="402" y="337"/>
                    <a:pt x="188" y="685"/>
                    <a:pt x="9" y="1050"/>
                  </a:cubicBezTo>
                  <a:cubicBezTo>
                    <a:pt x="0" y="1059"/>
                    <a:pt x="9" y="1068"/>
                    <a:pt x="18" y="1077"/>
                  </a:cubicBezTo>
                  <a:lnTo>
                    <a:pt x="27" y="1077"/>
                  </a:lnTo>
                  <a:cubicBezTo>
                    <a:pt x="27" y="1077"/>
                    <a:pt x="36" y="1068"/>
                    <a:pt x="36" y="1068"/>
                  </a:cubicBezTo>
                  <a:cubicBezTo>
                    <a:pt x="223" y="703"/>
                    <a:pt x="428" y="355"/>
                    <a:pt x="660" y="33"/>
                  </a:cubicBezTo>
                  <a:cubicBezTo>
                    <a:pt x="660" y="25"/>
                    <a:pt x="660" y="7"/>
                    <a:pt x="651" y="7"/>
                  </a:cubicBezTo>
                  <a:cubicBezTo>
                    <a:pt x="647" y="2"/>
                    <a:pt x="643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5"/>
            <p:cNvSpPr/>
            <p:nvPr/>
          </p:nvSpPr>
          <p:spPr>
            <a:xfrm>
              <a:off x="6461875" y="1839700"/>
              <a:ext cx="16075" cy="24325"/>
            </a:xfrm>
            <a:custGeom>
              <a:avLst/>
              <a:gdLst/>
              <a:ahLst/>
              <a:cxnLst/>
              <a:rect l="l" t="t" r="r" b="b"/>
              <a:pathLst>
                <a:path w="643" h="973" extrusionOk="0">
                  <a:moveTo>
                    <a:pt x="634" y="1"/>
                  </a:moveTo>
                  <a:cubicBezTo>
                    <a:pt x="625" y="1"/>
                    <a:pt x="616" y="1"/>
                    <a:pt x="607" y="9"/>
                  </a:cubicBezTo>
                  <a:cubicBezTo>
                    <a:pt x="393" y="313"/>
                    <a:pt x="197" y="625"/>
                    <a:pt x="10" y="946"/>
                  </a:cubicBezTo>
                  <a:cubicBezTo>
                    <a:pt x="1" y="955"/>
                    <a:pt x="1" y="964"/>
                    <a:pt x="10" y="973"/>
                  </a:cubicBezTo>
                  <a:lnTo>
                    <a:pt x="19" y="973"/>
                  </a:lnTo>
                  <a:cubicBezTo>
                    <a:pt x="27" y="973"/>
                    <a:pt x="36" y="973"/>
                    <a:pt x="36" y="964"/>
                  </a:cubicBezTo>
                  <a:cubicBezTo>
                    <a:pt x="224" y="643"/>
                    <a:pt x="429" y="331"/>
                    <a:pt x="643" y="27"/>
                  </a:cubicBezTo>
                  <a:cubicBezTo>
                    <a:pt x="643" y="18"/>
                    <a:pt x="643" y="9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5"/>
            <p:cNvSpPr/>
            <p:nvPr/>
          </p:nvSpPr>
          <p:spPr>
            <a:xfrm>
              <a:off x="6469475" y="1838150"/>
              <a:ext cx="16300" cy="24325"/>
            </a:xfrm>
            <a:custGeom>
              <a:avLst/>
              <a:gdLst/>
              <a:ahLst/>
              <a:cxnLst/>
              <a:rect l="l" t="t" r="r" b="b"/>
              <a:pathLst>
                <a:path w="652" h="973" extrusionOk="0">
                  <a:moveTo>
                    <a:pt x="633" y="0"/>
                  </a:moveTo>
                  <a:cubicBezTo>
                    <a:pt x="624" y="0"/>
                    <a:pt x="616" y="0"/>
                    <a:pt x="607" y="9"/>
                  </a:cubicBezTo>
                  <a:cubicBezTo>
                    <a:pt x="401" y="312"/>
                    <a:pt x="196" y="625"/>
                    <a:pt x="9" y="946"/>
                  </a:cubicBezTo>
                  <a:cubicBezTo>
                    <a:pt x="0" y="955"/>
                    <a:pt x="0" y="964"/>
                    <a:pt x="9" y="972"/>
                  </a:cubicBezTo>
                  <a:lnTo>
                    <a:pt x="18" y="972"/>
                  </a:lnTo>
                  <a:cubicBezTo>
                    <a:pt x="27" y="972"/>
                    <a:pt x="36" y="964"/>
                    <a:pt x="36" y="964"/>
                  </a:cubicBezTo>
                  <a:cubicBezTo>
                    <a:pt x="232" y="651"/>
                    <a:pt x="437" y="330"/>
                    <a:pt x="642" y="27"/>
                  </a:cubicBezTo>
                  <a:cubicBezTo>
                    <a:pt x="651" y="18"/>
                    <a:pt x="642" y="9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5"/>
            <p:cNvSpPr/>
            <p:nvPr/>
          </p:nvSpPr>
          <p:spPr>
            <a:xfrm>
              <a:off x="6476150" y="1839100"/>
              <a:ext cx="15875" cy="23600"/>
            </a:xfrm>
            <a:custGeom>
              <a:avLst/>
              <a:gdLst/>
              <a:ahLst/>
              <a:cxnLst/>
              <a:rect l="l" t="t" r="r" b="b"/>
              <a:pathLst>
                <a:path w="635" h="944" extrusionOk="0">
                  <a:moveTo>
                    <a:pt x="604" y="0"/>
                  </a:moveTo>
                  <a:cubicBezTo>
                    <a:pt x="601" y="0"/>
                    <a:pt x="598" y="2"/>
                    <a:pt x="598" y="7"/>
                  </a:cubicBezTo>
                  <a:lnTo>
                    <a:pt x="10" y="917"/>
                  </a:lnTo>
                  <a:cubicBezTo>
                    <a:pt x="1" y="926"/>
                    <a:pt x="10" y="934"/>
                    <a:pt x="18" y="943"/>
                  </a:cubicBezTo>
                  <a:lnTo>
                    <a:pt x="27" y="943"/>
                  </a:lnTo>
                  <a:cubicBezTo>
                    <a:pt x="27" y="943"/>
                    <a:pt x="36" y="943"/>
                    <a:pt x="36" y="934"/>
                  </a:cubicBezTo>
                  <a:lnTo>
                    <a:pt x="625" y="33"/>
                  </a:lnTo>
                  <a:cubicBezTo>
                    <a:pt x="634" y="25"/>
                    <a:pt x="625" y="7"/>
                    <a:pt x="616" y="7"/>
                  </a:cubicBezTo>
                  <a:cubicBezTo>
                    <a:pt x="612" y="2"/>
                    <a:pt x="607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5"/>
            <p:cNvSpPr/>
            <p:nvPr/>
          </p:nvSpPr>
          <p:spPr>
            <a:xfrm>
              <a:off x="6483300" y="1839750"/>
              <a:ext cx="15400" cy="23625"/>
            </a:xfrm>
            <a:custGeom>
              <a:avLst/>
              <a:gdLst/>
              <a:ahLst/>
              <a:cxnLst/>
              <a:rect l="l" t="t" r="r" b="b"/>
              <a:pathLst>
                <a:path w="616" h="945" extrusionOk="0">
                  <a:moveTo>
                    <a:pt x="593" y="1"/>
                  </a:moveTo>
                  <a:cubicBezTo>
                    <a:pt x="589" y="1"/>
                    <a:pt x="584" y="3"/>
                    <a:pt x="580" y="7"/>
                  </a:cubicBezTo>
                  <a:cubicBezTo>
                    <a:pt x="366" y="293"/>
                    <a:pt x="170" y="596"/>
                    <a:pt x="9" y="908"/>
                  </a:cubicBezTo>
                  <a:cubicBezTo>
                    <a:pt x="0" y="917"/>
                    <a:pt x="0" y="935"/>
                    <a:pt x="9" y="935"/>
                  </a:cubicBezTo>
                  <a:cubicBezTo>
                    <a:pt x="18" y="935"/>
                    <a:pt x="18" y="944"/>
                    <a:pt x="18" y="944"/>
                  </a:cubicBezTo>
                  <a:cubicBezTo>
                    <a:pt x="27" y="944"/>
                    <a:pt x="36" y="935"/>
                    <a:pt x="36" y="926"/>
                  </a:cubicBezTo>
                  <a:cubicBezTo>
                    <a:pt x="205" y="614"/>
                    <a:pt x="393" y="311"/>
                    <a:pt x="607" y="34"/>
                  </a:cubicBezTo>
                  <a:cubicBezTo>
                    <a:pt x="616" y="25"/>
                    <a:pt x="616" y="16"/>
                    <a:pt x="607" y="7"/>
                  </a:cubicBezTo>
                  <a:cubicBezTo>
                    <a:pt x="602" y="3"/>
                    <a:pt x="598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5"/>
            <p:cNvSpPr/>
            <p:nvPr/>
          </p:nvSpPr>
          <p:spPr>
            <a:xfrm>
              <a:off x="6490200" y="1840200"/>
              <a:ext cx="14525" cy="20725"/>
            </a:xfrm>
            <a:custGeom>
              <a:avLst/>
              <a:gdLst/>
              <a:ahLst/>
              <a:cxnLst/>
              <a:rect l="l" t="t" r="r" b="b"/>
              <a:pathLst>
                <a:path w="581" h="829" extrusionOk="0">
                  <a:moveTo>
                    <a:pt x="558" y="1"/>
                  </a:moveTo>
                  <a:cubicBezTo>
                    <a:pt x="554" y="1"/>
                    <a:pt x="549" y="3"/>
                    <a:pt x="545" y="7"/>
                  </a:cubicBezTo>
                  <a:cubicBezTo>
                    <a:pt x="358" y="266"/>
                    <a:pt x="179" y="534"/>
                    <a:pt x="10" y="801"/>
                  </a:cubicBezTo>
                  <a:cubicBezTo>
                    <a:pt x="1" y="810"/>
                    <a:pt x="10" y="819"/>
                    <a:pt x="19" y="819"/>
                  </a:cubicBezTo>
                  <a:cubicBezTo>
                    <a:pt x="19" y="828"/>
                    <a:pt x="19" y="828"/>
                    <a:pt x="27" y="828"/>
                  </a:cubicBezTo>
                  <a:cubicBezTo>
                    <a:pt x="27" y="828"/>
                    <a:pt x="36" y="819"/>
                    <a:pt x="45" y="819"/>
                  </a:cubicBezTo>
                  <a:cubicBezTo>
                    <a:pt x="206" y="551"/>
                    <a:pt x="384" y="284"/>
                    <a:pt x="572" y="34"/>
                  </a:cubicBezTo>
                  <a:cubicBezTo>
                    <a:pt x="581" y="25"/>
                    <a:pt x="581" y="16"/>
                    <a:pt x="572" y="7"/>
                  </a:cubicBezTo>
                  <a:cubicBezTo>
                    <a:pt x="567" y="3"/>
                    <a:pt x="563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5"/>
            <p:cNvSpPr/>
            <p:nvPr/>
          </p:nvSpPr>
          <p:spPr>
            <a:xfrm>
              <a:off x="6496675" y="1843100"/>
              <a:ext cx="12950" cy="19375"/>
            </a:xfrm>
            <a:custGeom>
              <a:avLst/>
              <a:gdLst/>
              <a:ahLst/>
              <a:cxnLst/>
              <a:rect l="l" t="t" r="r" b="b"/>
              <a:pathLst>
                <a:path w="518" h="775" extrusionOk="0">
                  <a:moveTo>
                    <a:pt x="495" y="1"/>
                  </a:moveTo>
                  <a:cubicBezTo>
                    <a:pt x="491" y="1"/>
                    <a:pt x="487" y="3"/>
                    <a:pt x="482" y="7"/>
                  </a:cubicBezTo>
                  <a:cubicBezTo>
                    <a:pt x="322" y="248"/>
                    <a:pt x="161" y="498"/>
                    <a:pt x="9" y="739"/>
                  </a:cubicBezTo>
                  <a:cubicBezTo>
                    <a:pt x="0" y="748"/>
                    <a:pt x="9" y="766"/>
                    <a:pt x="18" y="766"/>
                  </a:cubicBezTo>
                  <a:cubicBezTo>
                    <a:pt x="18" y="774"/>
                    <a:pt x="18" y="774"/>
                    <a:pt x="27" y="774"/>
                  </a:cubicBezTo>
                  <a:cubicBezTo>
                    <a:pt x="36" y="774"/>
                    <a:pt x="36" y="766"/>
                    <a:pt x="45" y="766"/>
                  </a:cubicBezTo>
                  <a:cubicBezTo>
                    <a:pt x="188" y="516"/>
                    <a:pt x="348" y="266"/>
                    <a:pt x="509" y="34"/>
                  </a:cubicBezTo>
                  <a:cubicBezTo>
                    <a:pt x="518" y="25"/>
                    <a:pt x="518" y="16"/>
                    <a:pt x="509" y="7"/>
                  </a:cubicBezTo>
                  <a:cubicBezTo>
                    <a:pt x="504" y="3"/>
                    <a:pt x="500" y="1"/>
                    <a:pt x="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5"/>
            <p:cNvSpPr/>
            <p:nvPr/>
          </p:nvSpPr>
          <p:spPr>
            <a:xfrm>
              <a:off x="6503375" y="1842875"/>
              <a:ext cx="13175" cy="19825"/>
            </a:xfrm>
            <a:custGeom>
              <a:avLst/>
              <a:gdLst/>
              <a:ahLst/>
              <a:cxnLst/>
              <a:rect l="l" t="t" r="r" b="b"/>
              <a:pathLst>
                <a:path w="527" h="793" extrusionOk="0">
                  <a:moveTo>
                    <a:pt x="504" y="1"/>
                  </a:moveTo>
                  <a:cubicBezTo>
                    <a:pt x="500" y="1"/>
                    <a:pt x="495" y="3"/>
                    <a:pt x="491" y="7"/>
                  </a:cubicBezTo>
                  <a:lnTo>
                    <a:pt x="9" y="757"/>
                  </a:lnTo>
                  <a:cubicBezTo>
                    <a:pt x="0" y="766"/>
                    <a:pt x="0" y="783"/>
                    <a:pt x="9" y="783"/>
                  </a:cubicBezTo>
                  <a:cubicBezTo>
                    <a:pt x="18" y="783"/>
                    <a:pt x="18" y="792"/>
                    <a:pt x="27" y="792"/>
                  </a:cubicBezTo>
                  <a:cubicBezTo>
                    <a:pt x="27" y="792"/>
                    <a:pt x="36" y="783"/>
                    <a:pt x="36" y="783"/>
                  </a:cubicBezTo>
                  <a:lnTo>
                    <a:pt x="526" y="34"/>
                  </a:lnTo>
                  <a:cubicBezTo>
                    <a:pt x="526" y="25"/>
                    <a:pt x="526" y="7"/>
                    <a:pt x="517" y="7"/>
                  </a:cubicBezTo>
                  <a:cubicBezTo>
                    <a:pt x="513" y="3"/>
                    <a:pt x="509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5"/>
            <p:cNvSpPr/>
            <p:nvPr/>
          </p:nvSpPr>
          <p:spPr>
            <a:xfrm>
              <a:off x="6511400" y="1843775"/>
              <a:ext cx="15175" cy="19825"/>
            </a:xfrm>
            <a:custGeom>
              <a:avLst/>
              <a:gdLst/>
              <a:ahLst/>
              <a:cxnLst/>
              <a:rect l="l" t="t" r="r" b="b"/>
              <a:pathLst>
                <a:path w="607" h="793" extrusionOk="0">
                  <a:moveTo>
                    <a:pt x="584" y="0"/>
                  </a:moveTo>
                  <a:cubicBezTo>
                    <a:pt x="580" y="0"/>
                    <a:pt x="576" y="3"/>
                    <a:pt x="571" y="7"/>
                  </a:cubicBezTo>
                  <a:cubicBezTo>
                    <a:pt x="339" y="221"/>
                    <a:pt x="152" y="480"/>
                    <a:pt x="9" y="765"/>
                  </a:cubicBezTo>
                  <a:cubicBezTo>
                    <a:pt x="0" y="774"/>
                    <a:pt x="9" y="783"/>
                    <a:pt x="18" y="783"/>
                  </a:cubicBezTo>
                  <a:cubicBezTo>
                    <a:pt x="18" y="792"/>
                    <a:pt x="27" y="792"/>
                    <a:pt x="27" y="792"/>
                  </a:cubicBezTo>
                  <a:cubicBezTo>
                    <a:pt x="36" y="792"/>
                    <a:pt x="36" y="783"/>
                    <a:pt x="45" y="774"/>
                  </a:cubicBezTo>
                  <a:cubicBezTo>
                    <a:pt x="188" y="498"/>
                    <a:pt x="375" y="248"/>
                    <a:pt x="598" y="34"/>
                  </a:cubicBezTo>
                  <a:cubicBezTo>
                    <a:pt x="607" y="25"/>
                    <a:pt x="607" y="7"/>
                    <a:pt x="598" y="7"/>
                  </a:cubicBezTo>
                  <a:cubicBezTo>
                    <a:pt x="593" y="3"/>
                    <a:pt x="58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5"/>
            <p:cNvSpPr/>
            <p:nvPr/>
          </p:nvSpPr>
          <p:spPr>
            <a:xfrm>
              <a:off x="6516975" y="1849575"/>
              <a:ext cx="12725" cy="18025"/>
            </a:xfrm>
            <a:custGeom>
              <a:avLst/>
              <a:gdLst/>
              <a:ahLst/>
              <a:cxnLst/>
              <a:rect l="l" t="t" r="r" b="b"/>
              <a:pathLst>
                <a:path w="509" h="721" extrusionOk="0">
                  <a:moveTo>
                    <a:pt x="482" y="0"/>
                  </a:moveTo>
                  <a:cubicBezTo>
                    <a:pt x="477" y="0"/>
                    <a:pt x="473" y="3"/>
                    <a:pt x="473" y="7"/>
                  </a:cubicBezTo>
                  <a:lnTo>
                    <a:pt x="9" y="694"/>
                  </a:lnTo>
                  <a:cubicBezTo>
                    <a:pt x="0" y="703"/>
                    <a:pt x="9" y="712"/>
                    <a:pt x="18" y="721"/>
                  </a:cubicBezTo>
                  <a:lnTo>
                    <a:pt x="27" y="721"/>
                  </a:lnTo>
                  <a:cubicBezTo>
                    <a:pt x="27" y="721"/>
                    <a:pt x="36" y="721"/>
                    <a:pt x="45" y="712"/>
                  </a:cubicBezTo>
                  <a:lnTo>
                    <a:pt x="500" y="34"/>
                  </a:lnTo>
                  <a:cubicBezTo>
                    <a:pt x="509" y="25"/>
                    <a:pt x="500" y="7"/>
                    <a:pt x="491" y="7"/>
                  </a:cubicBezTo>
                  <a:cubicBezTo>
                    <a:pt x="491" y="3"/>
                    <a:pt x="486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5"/>
            <p:cNvSpPr/>
            <p:nvPr/>
          </p:nvSpPr>
          <p:spPr>
            <a:xfrm>
              <a:off x="6521875" y="1852250"/>
              <a:ext cx="14300" cy="19600"/>
            </a:xfrm>
            <a:custGeom>
              <a:avLst/>
              <a:gdLst/>
              <a:ahLst/>
              <a:cxnLst/>
              <a:rect l="l" t="t" r="r" b="b"/>
              <a:pathLst>
                <a:path w="572" h="784" extrusionOk="0">
                  <a:moveTo>
                    <a:pt x="549" y="0"/>
                  </a:moveTo>
                  <a:cubicBezTo>
                    <a:pt x="545" y="0"/>
                    <a:pt x="540" y="3"/>
                    <a:pt x="536" y="7"/>
                  </a:cubicBezTo>
                  <a:cubicBezTo>
                    <a:pt x="339" y="239"/>
                    <a:pt x="161" y="489"/>
                    <a:pt x="0" y="756"/>
                  </a:cubicBezTo>
                  <a:cubicBezTo>
                    <a:pt x="0" y="765"/>
                    <a:pt x="0" y="774"/>
                    <a:pt x="9" y="783"/>
                  </a:cubicBezTo>
                  <a:lnTo>
                    <a:pt x="18" y="783"/>
                  </a:lnTo>
                  <a:cubicBezTo>
                    <a:pt x="27" y="783"/>
                    <a:pt x="36" y="783"/>
                    <a:pt x="36" y="774"/>
                  </a:cubicBezTo>
                  <a:cubicBezTo>
                    <a:pt x="197" y="516"/>
                    <a:pt x="375" y="266"/>
                    <a:pt x="562" y="34"/>
                  </a:cubicBezTo>
                  <a:cubicBezTo>
                    <a:pt x="571" y="25"/>
                    <a:pt x="571" y="16"/>
                    <a:pt x="562" y="7"/>
                  </a:cubicBezTo>
                  <a:cubicBezTo>
                    <a:pt x="558" y="3"/>
                    <a:pt x="554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5"/>
            <p:cNvSpPr/>
            <p:nvPr/>
          </p:nvSpPr>
          <p:spPr>
            <a:xfrm>
              <a:off x="6527000" y="1854775"/>
              <a:ext cx="14525" cy="20850"/>
            </a:xfrm>
            <a:custGeom>
              <a:avLst/>
              <a:gdLst/>
              <a:ahLst/>
              <a:cxnLst/>
              <a:rect l="l" t="t" r="r" b="b"/>
              <a:pathLst>
                <a:path w="581" h="834" extrusionOk="0">
                  <a:moveTo>
                    <a:pt x="564" y="0"/>
                  </a:moveTo>
                  <a:cubicBezTo>
                    <a:pt x="557" y="0"/>
                    <a:pt x="551" y="7"/>
                    <a:pt x="545" y="13"/>
                  </a:cubicBezTo>
                  <a:lnTo>
                    <a:pt x="10" y="807"/>
                  </a:lnTo>
                  <a:cubicBezTo>
                    <a:pt x="1" y="816"/>
                    <a:pt x="1" y="825"/>
                    <a:pt x="10" y="834"/>
                  </a:cubicBezTo>
                  <a:lnTo>
                    <a:pt x="18" y="834"/>
                  </a:lnTo>
                  <a:cubicBezTo>
                    <a:pt x="27" y="834"/>
                    <a:pt x="36" y="834"/>
                    <a:pt x="36" y="825"/>
                  </a:cubicBezTo>
                  <a:lnTo>
                    <a:pt x="581" y="31"/>
                  </a:lnTo>
                  <a:cubicBezTo>
                    <a:pt x="581" y="22"/>
                    <a:pt x="581" y="13"/>
                    <a:pt x="572" y="4"/>
                  </a:cubicBezTo>
                  <a:cubicBezTo>
                    <a:pt x="569" y="2"/>
                    <a:pt x="566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5"/>
            <p:cNvSpPr/>
            <p:nvPr/>
          </p:nvSpPr>
          <p:spPr>
            <a:xfrm>
              <a:off x="6532350" y="1856250"/>
              <a:ext cx="15650" cy="21825"/>
            </a:xfrm>
            <a:custGeom>
              <a:avLst/>
              <a:gdLst/>
              <a:ahLst/>
              <a:cxnLst/>
              <a:rect l="l" t="t" r="r" b="b"/>
              <a:pathLst>
                <a:path w="626" h="873" extrusionOk="0">
                  <a:moveTo>
                    <a:pt x="603" y="1"/>
                  </a:moveTo>
                  <a:cubicBezTo>
                    <a:pt x="598" y="1"/>
                    <a:pt x="594" y="3"/>
                    <a:pt x="590" y="8"/>
                  </a:cubicBezTo>
                  <a:cubicBezTo>
                    <a:pt x="384" y="275"/>
                    <a:pt x="188" y="561"/>
                    <a:pt x="1" y="846"/>
                  </a:cubicBezTo>
                  <a:cubicBezTo>
                    <a:pt x="1" y="855"/>
                    <a:pt x="1" y="864"/>
                    <a:pt x="10" y="873"/>
                  </a:cubicBezTo>
                  <a:lnTo>
                    <a:pt x="19" y="873"/>
                  </a:lnTo>
                  <a:cubicBezTo>
                    <a:pt x="28" y="873"/>
                    <a:pt x="36" y="873"/>
                    <a:pt x="36" y="864"/>
                  </a:cubicBezTo>
                  <a:cubicBezTo>
                    <a:pt x="215" y="579"/>
                    <a:pt x="411" y="302"/>
                    <a:pt x="616" y="34"/>
                  </a:cubicBezTo>
                  <a:cubicBezTo>
                    <a:pt x="625" y="25"/>
                    <a:pt x="625" y="8"/>
                    <a:pt x="616" y="8"/>
                  </a:cubicBezTo>
                  <a:cubicBezTo>
                    <a:pt x="612" y="3"/>
                    <a:pt x="607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5"/>
            <p:cNvSpPr/>
            <p:nvPr/>
          </p:nvSpPr>
          <p:spPr>
            <a:xfrm>
              <a:off x="6535925" y="1858650"/>
              <a:ext cx="17650" cy="25675"/>
            </a:xfrm>
            <a:custGeom>
              <a:avLst/>
              <a:gdLst/>
              <a:ahLst/>
              <a:cxnLst/>
              <a:rect l="l" t="t" r="r" b="b"/>
              <a:pathLst>
                <a:path w="706" h="1027" extrusionOk="0">
                  <a:moveTo>
                    <a:pt x="696" y="1"/>
                  </a:moveTo>
                  <a:cubicBezTo>
                    <a:pt x="687" y="1"/>
                    <a:pt x="678" y="1"/>
                    <a:pt x="670" y="10"/>
                  </a:cubicBezTo>
                  <a:lnTo>
                    <a:pt x="0" y="1000"/>
                  </a:lnTo>
                  <a:cubicBezTo>
                    <a:pt x="0" y="1000"/>
                    <a:pt x="0" y="1018"/>
                    <a:pt x="9" y="1018"/>
                  </a:cubicBezTo>
                  <a:cubicBezTo>
                    <a:pt x="9" y="1027"/>
                    <a:pt x="18" y="1027"/>
                    <a:pt x="18" y="1027"/>
                  </a:cubicBezTo>
                  <a:cubicBezTo>
                    <a:pt x="27" y="1027"/>
                    <a:pt x="27" y="1018"/>
                    <a:pt x="36" y="1018"/>
                  </a:cubicBezTo>
                  <a:lnTo>
                    <a:pt x="705" y="28"/>
                  </a:lnTo>
                  <a:cubicBezTo>
                    <a:pt x="705" y="19"/>
                    <a:pt x="705" y="10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5"/>
            <p:cNvSpPr/>
            <p:nvPr/>
          </p:nvSpPr>
          <p:spPr>
            <a:xfrm>
              <a:off x="6542625" y="1862900"/>
              <a:ext cx="15400" cy="22100"/>
            </a:xfrm>
            <a:custGeom>
              <a:avLst/>
              <a:gdLst/>
              <a:ahLst/>
              <a:cxnLst/>
              <a:rect l="l" t="t" r="r" b="b"/>
              <a:pathLst>
                <a:path w="616" h="884" extrusionOk="0">
                  <a:moveTo>
                    <a:pt x="607" y="0"/>
                  </a:moveTo>
                  <a:cubicBezTo>
                    <a:pt x="598" y="0"/>
                    <a:pt x="589" y="0"/>
                    <a:pt x="580" y="9"/>
                  </a:cubicBezTo>
                  <a:lnTo>
                    <a:pt x="9" y="857"/>
                  </a:lnTo>
                  <a:cubicBezTo>
                    <a:pt x="0" y="857"/>
                    <a:pt x="0" y="875"/>
                    <a:pt x="9" y="875"/>
                  </a:cubicBezTo>
                  <a:cubicBezTo>
                    <a:pt x="18" y="884"/>
                    <a:pt x="18" y="884"/>
                    <a:pt x="18" y="884"/>
                  </a:cubicBezTo>
                  <a:cubicBezTo>
                    <a:pt x="27" y="884"/>
                    <a:pt x="36" y="875"/>
                    <a:pt x="36" y="875"/>
                  </a:cubicBezTo>
                  <a:lnTo>
                    <a:pt x="607" y="27"/>
                  </a:lnTo>
                  <a:cubicBezTo>
                    <a:pt x="616" y="18"/>
                    <a:pt x="616" y="9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5"/>
            <p:cNvSpPr/>
            <p:nvPr/>
          </p:nvSpPr>
          <p:spPr>
            <a:xfrm>
              <a:off x="6547525" y="1869650"/>
              <a:ext cx="13850" cy="18475"/>
            </a:xfrm>
            <a:custGeom>
              <a:avLst/>
              <a:gdLst/>
              <a:ahLst/>
              <a:cxnLst/>
              <a:rect l="l" t="t" r="r" b="b"/>
              <a:pathLst>
                <a:path w="554" h="739" extrusionOk="0">
                  <a:moveTo>
                    <a:pt x="528" y="0"/>
                  </a:moveTo>
                  <a:cubicBezTo>
                    <a:pt x="522" y="0"/>
                    <a:pt x="518" y="2"/>
                    <a:pt x="518" y="7"/>
                  </a:cubicBezTo>
                  <a:cubicBezTo>
                    <a:pt x="366" y="257"/>
                    <a:pt x="197" y="489"/>
                    <a:pt x="9" y="712"/>
                  </a:cubicBezTo>
                  <a:cubicBezTo>
                    <a:pt x="0" y="721"/>
                    <a:pt x="0" y="729"/>
                    <a:pt x="9" y="738"/>
                  </a:cubicBezTo>
                  <a:lnTo>
                    <a:pt x="36" y="738"/>
                  </a:lnTo>
                  <a:cubicBezTo>
                    <a:pt x="223" y="515"/>
                    <a:pt x="393" y="275"/>
                    <a:pt x="545" y="34"/>
                  </a:cubicBezTo>
                  <a:cubicBezTo>
                    <a:pt x="553" y="25"/>
                    <a:pt x="553" y="7"/>
                    <a:pt x="545" y="7"/>
                  </a:cubicBezTo>
                  <a:cubicBezTo>
                    <a:pt x="540" y="2"/>
                    <a:pt x="533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5"/>
            <p:cNvSpPr/>
            <p:nvPr/>
          </p:nvSpPr>
          <p:spPr>
            <a:xfrm>
              <a:off x="6556675" y="1876325"/>
              <a:ext cx="8925" cy="11350"/>
            </a:xfrm>
            <a:custGeom>
              <a:avLst/>
              <a:gdLst/>
              <a:ahLst/>
              <a:cxnLst/>
              <a:rect l="l" t="t" r="r" b="b"/>
              <a:pathLst>
                <a:path w="357" h="454" extrusionOk="0">
                  <a:moveTo>
                    <a:pt x="326" y="1"/>
                  </a:moveTo>
                  <a:cubicBezTo>
                    <a:pt x="321" y="1"/>
                    <a:pt x="317" y="3"/>
                    <a:pt x="312" y="8"/>
                  </a:cubicBezTo>
                  <a:cubicBezTo>
                    <a:pt x="223" y="150"/>
                    <a:pt x="116" y="293"/>
                    <a:pt x="9" y="427"/>
                  </a:cubicBezTo>
                  <a:cubicBezTo>
                    <a:pt x="0" y="436"/>
                    <a:pt x="0" y="445"/>
                    <a:pt x="9" y="454"/>
                  </a:cubicBezTo>
                  <a:lnTo>
                    <a:pt x="18" y="454"/>
                  </a:lnTo>
                  <a:cubicBezTo>
                    <a:pt x="27" y="454"/>
                    <a:pt x="27" y="454"/>
                    <a:pt x="36" y="445"/>
                  </a:cubicBezTo>
                  <a:cubicBezTo>
                    <a:pt x="143" y="320"/>
                    <a:pt x="250" y="177"/>
                    <a:pt x="348" y="25"/>
                  </a:cubicBezTo>
                  <a:cubicBezTo>
                    <a:pt x="357" y="16"/>
                    <a:pt x="348" y="8"/>
                    <a:pt x="339" y="8"/>
                  </a:cubicBezTo>
                  <a:cubicBezTo>
                    <a:pt x="335" y="3"/>
                    <a:pt x="33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5"/>
            <p:cNvSpPr/>
            <p:nvPr/>
          </p:nvSpPr>
          <p:spPr>
            <a:xfrm>
              <a:off x="6509150" y="2102650"/>
              <a:ext cx="184025" cy="155700"/>
            </a:xfrm>
            <a:custGeom>
              <a:avLst/>
              <a:gdLst/>
              <a:ahLst/>
              <a:cxnLst/>
              <a:rect l="l" t="t" r="r" b="b"/>
              <a:pathLst>
                <a:path w="7361" h="6228" extrusionOk="0">
                  <a:moveTo>
                    <a:pt x="19" y="0"/>
                  </a:moveTo>
                  <a:cubicBezTo>
                    <a:pt x="10" y="9"/>
                    <a:pt x="1" y="18"/>
                    <a:pt x="1" y="27"/>
                  </a:cubicBezTo>
                  <a:cubicBezTo>
                    <a:pt x="144" y="598"/>
                    <a:pt x="1009" y="1178"/>
                    <a:pt x="1705" y="1642"/>
                  </a:cubicBezTo>
                  <a:cubicBezTo>
                    <a:pt x="1767" y="1678"/>
                    <a:pt x="1821" y="1722"/>
                    <a:pt x="1874" y="1758"/>
                  </a:cubicBezTo>
                  <a:cubicBezTo>
                    <a:pt x="2927" y="2463"/>
                    <a:pt x="3953" y="3390"/>
                    <a:pt x="5095" y="4666"/>
                  </a:cubicBezTo>
                  <a:cubicBezTo>
                    <a:pt x="5157" y="4729"/>
                    <a:pt x="5220" y="4800"/>
                    <a:pt x="5282" y="4871"/>
                  </a:cubicBezTo>
                  <a:cubicBezTo>
                    <a:pt x="5702" y="5335"/>
                    <a:pt x="6130" y="5817"/>
                    <a:pt x="6674" y="6120"/>
                  </a:cubicBezTo>
                  <a:cubicBezTo>
                    <a:pt x="6781" y="6183"/>
                    <a:pt x="6924" y="6227"/>
                    <a:pt x="7058" y="6227"/>
                  </a:cubicBezTo>
                  <a:cubicBezTo>
                    <a:pt x="7102" y="6227"/>
                    <a:pt x="7147" y="6227"/>
                    <a:pt x="7191" y="6209"/>
                  </a:cubicBezTo>
                  <a:cubicBezTo>
                    <a:pt x="7263" y="6192"/>
                    <a:pt x="7325" y="6138"/>
                    <a:pt x="7352" y="6067"/>
                  </a:cubicBezTo>
                  <a:cubicBezTo>
                    <a:pt x="7361" y="6058"/>
                    <a:pt x="7361" y="6049"/>
                    <a:pt x="7343" y="6040"/>
                  </a:cubicBezTo>
                  <a:cubicBezTo>
                    <a:pt x="7334" y="6040"/>
                    <a:pt x="7325" y="6040"/>
                    <a:pt x="7325" y="6049"/>
                  </a:cubicBezTo>
                  <a:cubicBezTo>
                    <a:pt x="7289" y="6111"/>
                    <a:pt x="7245" y="6156"/>
                    <a:pt x="7182" y="6174"/>
                  </a:cubicBezTo>
                  <a:cubicBezTo>
                    <a:pt x="7140" y="6188"/>
                    <a:pt x="7096" y="6194"/>
                    <a:pt x="7050" y="6194"/>
                  </a:cubicBezTo>
                  <a:cubicBezTo>
                    <a:pt x="6923" y="6194"/>
                    <a:pt x="6790" y="6146"/>
                    <a:pt x="6692" y="6093"/>
                  </a:cubicBezTo>
                  <a:cubicBezTo>
                    <a:pt x="6148" y="5790"/>
                    <a:pt x="5728" y="5308"/>
                    <a:pt x="5309" y="4844"/>
                  </a:cubicBezTo>
                  <a:cubicBezTo>
                    <a:pt x="5247" y="4773"/>
                    <a:pt x="5184" y="4711"/>
                    <a:pt x="5131" y="4639"/>
                  </a:cubicBezTo>
                  <a:cubicBezTo>
                    <a:pt x="3980" y="3364"/>
                    <a:pt x="2954" y="2436"/>
                    <a:pt x="1892" y="1722"/>
                  </a:cubicBezTo>
                  <a:cubicBezTo>
                    <a:pt x="1839" y="1686"/>
                    <a:pt x="1785" y="1651"/>
                    <a:pt x="1732" y="1615"/>
                  </a:cubicBezTo>
                  <a:cubicBezTo>
                    <a:pt x="1036" y="1151"/>
                    <a:pt x="179" y="571"/>
                    <a:pt x="37" y="18"/>
                  </a:cubicBezTo>
                  <a:cubicBezTo>
                    <a:pt x="37" y="9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5"/>
            <p:cNvSpPr/>
            <p:nvPr/>
          </p:nvSpPr>
          <p:spPr>
            <a:xfrm>
              <a:off x="6515625" y="2108900"/>
              <a:ext cx="4500" cy="6475"/>
            </a:xfrm>
            <a:custGeom>
              <a:avLst/>
              <a:gdLst/>
              <a:ahLst/>
              <a:cxnLst/>
              <a:rect l="l" t="t" r="r" b="b"/>
              <a:pathLst>
                <a:path w="180" h="259" extrusionOk="0">
                  <a:moveTo>
                    <a:pt x="161" y="0"/>
                  </a:moveTo>
                  <a:cubicBezTo>
                    <a:pt x="152" y="0"/>
                    <a:pt x="143" y="9"/>
                    <a:pt x="134" y="18"/>
                  </a:cubicBezTo>
                  <a:cubicBezTo>
                    <a:pt x="108" y="89"/>
                    <a:pt x="63" y="170"/>
                    <a:pt x="10" y="232"/>
                  </a:cubicBezTo>
                  <a:cubicBezTo>
                    <a:pt x="1" y="241"/>
                    <a:pt x="1" y="250"/>
                    <a:pt x="10" y="259"/>
                  </a:cubicBezTo>
                  <a:lnTo>
                    <a:pt x="36" y="259"/>
                  </a:lnTo>
                  <a:cubicBezTo>
                    <a:pt x="99" y="188"/>
                    <a:pt x="143" y="107"/>
                    <a:pt x="170" y="27"/>
                  </a:cubicBezTo>
                  <a:cubicBezTo>
                    <a:pt x="179" y="18"/>
                    <a:pt x="170" y="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5"/>
            <p:cNvSpPr/>
            <p:nvPr/>
          </p:nvSpPr>
          <p:spPr>
            <a:xfrm>
              <a:off x="6519425" y="2114150"/>
              <a:ext cx="4700" cy="5925"/>
            </a:xfrm>
            <a:custGeom>
              <a:avLst/>
              <a:gdLst/>
              <a:ahLst/>
              <a:cxnLst/>
              <a:rect l="l" t="t" r="r" b="b"/>
              <a:pathLst>
                <a:path w="188" h="237" extrusionOk="0">
                  <a:moveTo>
                    <a:pt x="162" y="1"/>
                  </a:moveTo>
                  <a:cubicBezTo>
                    <a:pt x="156" y="1"/>
                    <a:pt x="149" y="7"/>
                    <a:pt x="143" y="13"/>
                  </a:cubicBezTo>
                  <a:cubicBezTo>
                    <a:pt x="116" y="85"/>
                    <a:pt x="72" y="147"/>
                    <a:pt x="9" y="201"/>
                  </a:cubicBezTo>
                  <a:cubicBezTo>
                    <a:pt x="0" y="209"/>
                    <a:pt x="0" y="218"/>
                    <a:pt x="9" y="227"/>
                  </a:cubicBezTo>
                  <a:cubicBezTo>
                    <a:pt x="9" y="236"/>
                    <a:pt x="18" y="236"/>
                    <a:pt x="18" y="236"/>
                  </a:cubicBezTo>
                  <a:cubicBezTo>
                    <a:pt x="27" y="236"/>
                    <a:pt x="27" y="236"/>
                    <a:pt x="36" y="227"/>
                  </a:cubicBezTo>
                  <a:cubicBezTo>
                    <a:pt x="98" y="174"/>
                    <a:pt x="152" y="102"/>
                    <a:pt x="179" y="22"/>
                  </a:cubicBezTo>
                  <a:cubicBezTo>
                    <a:pt x="188" y="13"/>
                    <a:pt x="179" y="4"/>
                    <a:pt x="170" y="4"/>
                  </a:cubicBezTo>
                  <a:cubicBezTo>
                    <a:pt x="167" y="2"/>
                    <a:pt x="165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5"/>
            <p:cNvSpPr/>
            <p:nvPr/>
          </p:nvSpPr>
          <p:spPr>
            <a:xfrm>
              <a:off x="6523650" y="2116975"/>
              <a:ext cx="5825" cy="8225"/>
            </a:xfrm>
            <a:custGeom>
              <a:avLst/>
              <a:gdLst/>
              <a:ahLst/>
              <a:cxnLst/>
              <a:rect l="l" t="t" r="r" b="b"/>
              <a:pathLst>
                <a:path w="233" h="329" extrusionOk="0">
                  <a:moveTo>
                    <a:pt x="210" y="1"/>
                  </a:moveTo>
                  <a:cubicBezTo>
                    <a:pt x="206" y="1"/>
                    <a:pt x="202" y="3"/>
                    <a:pt x="197" y="7"/>
                  </a:cubicBezTo>
                  <a:lnTo>
                    <a:pt x="10" y="302"/>
                  </a:lnTo>
                  <a:cubicBezTo>
                    <a:pt x="1" y="311"/>
                    <a:pt x="10" y="319"/>
                    <a:pt x="19" y="328"/>
                  </a:cubicBezTo>
                  <a:lnTo>
                    <a:pt x="28" y="328"/>
                  </a:lnTo>
                  <a:cubicBezTo>
                    <a:pt x="28" y="328"/>
                    <a:pt x="37" y="328"/>
                    <a:pt x="37" y="319"/>
                  </a:cubicBezTo>
                  <a:lnTo>
                    <a:pt x="224" y="34"/>
                  </a:lnTo>
                  <a:cubicBezTo>
                    <a:pt x="233" y="25"/>
                    <a:pt x="233" y="7"/>
                    <a:pt x="224" y="7"/>
                  </a:cubicBezTo>
                  <a:cubicBezTo>
                    <a:pt x="219" y="3"/>
                    <a:pt x="21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5"/>
            <p:cNvSpPr/>
            <p:nvPr/>
          </p:nvSpPr>
          <p:spPr>
            <a:xfrm>
              <a:off x="6530575" y="2120050"/>
              <a:ext cx="6925" cy="8725"/>
            </a:xfrm>
            <a:custGeom>
              <a:avLst/>
              <a:gdLst/>
              <a:ahLst/>
              <a:cxnLst/>
              <a:rect l="l" t="t" r="r" b="b"/>
              <a:pathLst>
                <a:path w="277" h="349" extrusionOk="0">
                  <a:moveTo>
                    <a:pt x="241" y="0"/>
                  </a:moveTo>
                  <a:cubicBezTo>
                    <a:pt x="143" y="98"/>
                    <a:pt x="63" y="205"/>
                    <a:pt x="0" y="321"/>
                  </a:cubicBezTo>
                  <a:cubicBezTo>
                    <a:pt x="0" y="330"/>
                    <a:pt x="0" y="339"/>
                    <a:pt x="9" y="348"/>
                  </a:cubicBezTo>
                  <a:lnTo>
                    <a:pt x="18" y="348"/>
                  </a:lnTo>
                  <a:cubicBezTo>
                    <a:pt x="27" y="348"/>
                    <a:pt x="27" y="348"/>
                    <a:pt x="36" y="339"/>
                  </a:cubicBezTo>
                  <a:cubicBezTo>
                    <a:pt x="99" y="223"/>
                    <a:pt x="179" y="125"/>
                    <a:pt x="268" y="27"/>
                  </a:cubicBezTo>
                  <a:cubicBezTo>
                    <a:pt x="277" y="27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5"/>
            <p:cNvSpPr/>
            <p:nvPr/>
          </p:nvSpPr>
          <p:spPr>
            <a:xfrm>
              <a:off x="6536600" y="2123000"/>
              <a:ext cx="7375" cy="10000"/>
            </a:xfrm>
            <a:custGeom>
              <a:avLst/>
              <a:gdLst/>
              <a:ahLst/>
              <a:cxnLst/>
              <a:rect l="l" t="t" r="r" b="b"/>
              <a:pathLst>
                <a:path w="295" h="400" extrusionOk="0">
                  <a:moveTo>
                    <a:pt x="272" y="0"/>
                  </a:moveTo>
                  <a:cubicBezTo>
                    <a:pt x="268" y="0"/>
                    <a:pt x="263" y="3"/>
                    <a:pt x="259" y="7"/>
                  </a:cubicBezTo>
                  <a:cubicBezTo>
                    <a:pt x="170" y="123"/>
                    <a:pt x="81" y="239"/>
                    <a:pt x="0" y="364"/>
                  </a:cubicBezTo>
                  <a:cubicBezTo>
                    <a:pt x="0" y="373"/>
                    <a:pt x="0" y="391"/>
                    <a:pt x="9" y="391"/>
                  </a:cubicBezTo>
                  <a:cubicBezTo>
                    <a:pt x="9" y="391"/>
                    <a:pt x="18" y="400"/>
                    <a:pt x="18" y="400"/>
                  </a:cubicBezTo>
                  <a:cubicBezTo>
                    <a:pt x="27" y="400"/>
                    <a:pt x="36" y="391"/>
                    <a:pt x="36" y="391"/>
                  </a:cubicBezTo>
                  <a:cubicBezTo>
                    <a:pt x="107" y="266"/>
                    <a:pt x="197" y="141"/>
                    <a:pt x="286" y="34"/>
                  </a:cubicBezTo>
                  <a:cubicBezTo>
                    <a:pt x="295" y="25"/>
                    <a:pt x="295" y="7"/>
                    <a:pt x="286" y="7"/>
                  </a:cubicBezTo>
                  <a:cubicBezTo>
                    <a:pt x="281" y="3"/>
                    <a:pt x="277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5"/>
            <p:cNvSpPr/>
            <p:nvPr/>
          </p:nvSpPr>
          <p:spPr>
            <a:xfrm>
              <a:off x="6541950" y="2127225"/>
              <a:ext cx="7375" cy="9350"/>
            </a:xfrm>
            <a:custGeom>
              <a:avLst/>
              <a:gdLst/>
              <a:ahLst/>
              <a:cxnLst/>
              <a:rect l="l" t="t" r="r" b="b"/>
              <a:pathLst>
                <a:path w="295" h="374" extrusionOk="0">
                  <a:moveTo>
                    <a:pt x="272" y="1"/>
                  </a:moveTo>
                  <a:cubicBezTo>
                    <a:pt x="268" y="1"/>
                    <a:pt x="264" y="3"/>
                    <a:pt x="259" y="8"/>
                  </a:cubicBezTo>
                  <a:lnTo>
                    <a:pt x="9" y="347"/>
                  </a:lnTo>
                  <a:cubicBezTo>
                    <a:pt x="0" y="356"/>
                    <a:pt x="9" y="364"/>
                    <a:pt x="18" y="373"/>
                  </a:cubicBezTo>
                  <a:lnTo>
                    <a:pt x="27" y="373"/>
                  </a:lnTo>
                  <a:cubicBezTo>
                    <a:pt x="27" y="373"/>
                    <a:pt x="36" y="373"/>
                    <a:pt x="45" y="364"/>
                  </a:cubicBezTo>
                  <a:lnTo>
                    <a:pt x="286" y="34"/>
                  </a:lnTo>
                  <a:cubicBezTo>
                    <a:pt x="295" y="25"/>
                    <a:pt x="295" y="8"/>
                    <a:pt x="286" y="8"/>
                  </a:cubicBezTo>
                  <a:cubicBezTo>
                    <a:pt x="281" y="3"/>
                    <a:pt x="277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5"/>
            <p:cNvSpPr/>
            <p:nvPr/>
          </p:nvSpPr>
          <p:spPr>
            <a:xfrm>
              <a:off x="6548425" y="2131925"/>
              <a:ext cx="4700" cy="8650"/>
            </a:xfrm>
            <a:custGeom>
              <a:avLst/>
              <a:gdLst/>
              <a:ahLst/>
              <a:cxnLst/>
              <a:rect l="l" t="t" r="r" b="b"/>
              <a:pathLst>
                <a:path w="188" h="346" extrusionOk="0">
                  <a:moveTo>
                    <a:pt x="165" y="0"/>
                  </a:moveTo>
                  <a:cubicBezTo>
                    <a:pt x="161" y="0"/>
                    <a:pt x="156" y="3"/>
                    <a:pt x="152" y="7"/>
                  </a:cubicBezTo>
                  <a:cubicBezTo>
                    <a:pt x="98" y="105"/>
                    <a:pt x="45" y="212"/>
                    <a:pt x="0" y="319"/>
                  </a:cubicBezTo>
                  <a:cubicBezTo>
                    <a:pt x="0" y="328"/>
                    <a:pt x="0" y="337"/>
                    <a:pt x="9" y="346"/>
                  </a:cubicBezTo>
                  <a:lnTo>
                    <a:pt x="18" y="346"/>
                  </a:lnTo>
                  <a:cubicBezTo>
                    <a:pt x="27" y="346"/>
                    <a:pt x="36" y="337"/>
                    <a:pt x="36" y="337"/>
                  </a:cubicBezTo>
                  <a:cubicBezTo>
                    <a:pt x="80" y="230"/>
                    <a:pt x="134" y="123"/>
                    <a:pt x="187" y="25"/>
                  </a:cubicBezTo>
                  <a:cubicBezTo>
                    <a:pt x="187" y="16"/>
                    <a:pt x="187" y="7"/>
                    <a:pt x="178" y="7"/>
                  </a:cubicBezTo>
                  <a:cubicBezTo>
                    <a:pt x="174" y="3"/>
                    <a:pt x="170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5"/>
            <p:cNvSpPr/>
            <p:nvPr/>
          </p:nvSpPr>
          <p:spPr>
            <a:xfrm>
              <a:off x="6551975" y="2133650"/>
              <a:ext cx="6950" cy="10500"/>
            </a:xfrm>
            <a:custGeom>
              <a:avLst/>
              <a:gdLst/>
              <a:ahLst/>
              <a:cxnLst/>
              <a:rect l="l" t="t" r="r" b="b"/>
              <a:pathLst>
                <a:path w="278" h="420" extrusionOk="0">
                  <a:moveTo>
                    <a:pt x="268" y="0"/>
                  </a:moveTo>
                  <a:cubicBezTo>
                    <a:pt x="260" y="0"/>
                    <a:pt x="251" y="0"/>
                    <a:pt x="242" y="9"/>
                  </a:cubicBezTo>
                  <a:lnTo>
                    <a:pt x="1" y="393"/>
                  </a:lnTo>
                  <a:cubicBezTo>
                    <a:pt x="1" y="402"/>
                    <a:pt x="1" y="411"/>
                    <a:pt x="10" y="420"/>
                  </a:cubicBezTo>
                  <a:lnTo>
                    <a:pt x="19" y="420"/>
                  </a:lnTo>
                  <a:cubicBezTo>
                    <a:pt x="28" y="420"/>
                    <a:pt x="28" y="420"/>
                    <a:pt x="36" y="411"/>
                  </a:cubicBezTo>
                  <a:lnTo>
                    <a:pt x="268" y="27"/>
                  </a:lnTo>
                  <a:cubicBezTo>
                    <a:pt x="277" y="18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5"/>
            <p:cNvSpPr/>
            <p:nvPr/>
          </p:nvSpPr>
          <p:spPr>
            <a:xfrm>
              <a:off x="6557775" y="2136775"/>
              <a:ext cx="5150" cy="8950"/>
            </a:xfrm>
            <a:custGeom>
              <a:avLst/>
              <a:gdLst/>
              <a:ahLst/>
              <a:cxnLst/>
              <a:rect l="l" t="t" r="r" b="b"/>
              <a:pathLst>
                <a:path w="206" h="358" extrusionOk="0">
                  <a:moveTo>
                    <a:pt x="188" y="0"/>
                  </a:moveTo>
                  <a:cubicBezTo>
                    <a:pt x="179" y="0"/>
                    <a:pt x="170" y="9"/>
                    <a:pt x="170" y="18"/>
                  </a:cubicBezTo>
                  <a:cubicBezTo>
                    <a:pt x="135" y="125"/>
                    <a:pt x="81" y="232"/>
                    <a:pt x="10" y="330"/>
                  </a:cubicBezTo>
                  <a:cubicBezTo>
                    <a:pt x="1" y="339"/>
                    <a:pt x="10" y="348"/>
                    <a:pt x="19" y="357"/>
                  </a:cubicBezTo>
                  <a:lnTo>
                    <a:pt x="28" y="357"/>
                  </a:lnTo>
                  <a:cubicBezTo>
                    <a:pt x="28" y="357"/>
                    <a:pt x="36" y="357"/>
                    <a:pt x="45" y="348"/>
                  </a:cubicBezTo>
                  <a:cubicBezTo>
                    <a:pt x="108" y="250"/>
                    <a:pt x="161" y="143"/>
                    <a:pt x="206" y="27"/>
                  </a:cubicBezTo>
                  <a:cubicBezTo>
                    <a:pt x="206" y="18"/>
                    <a:pt x="206" y="9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5"/>
            <p:cNvSpPr/>
            <p:nvPr/>
          </p:nvSpPr>
          <p:spPr>
            <a:xfrm>
              <a:off x="6561800" y="2140025"/>
              <a:ext cx="6500" cy="9700"/>
            </a:xfrm>
            <a:custGeom>
              <a:avLst/>
              <a:gdLst/>
              <a:ahLst/>
              <a:cxnLst/>
              <a:rect l="l" t="t" r="r" b="b"/>
              <a:pathLst>
                <a:path w="260" h="388" extrusionOk="0">
                  <a:moveTo>
                    <a:pt x="233" y="0"/>
                  </a:moveTo>
                  <a:cubicBezTo>
                    <a:pt x="227" y="0"/>
                    <a:pt x="221" y="7"/>
                    <a:pt x="214" y="13"/>
                  </a:cubicBezTo>
                  <a:lnTo>
                    <a:pt x="9" y="361"/>
                  </a:lnTo>
                  <a:cubicBezTo>
                    <a:pt x="0" y="370"/>
                    <a:pt x="0" y="379"/>
                    <a:pt x="9" y="379"/>
                  </a:cubicBezTo>
                  <a:cubicBezTo>
                    <a:pt x="18" y="388"/>
                    <a:pt x="18" y="388"/>
                    <a:pt x="18" y="388"/>
                  </a:cubicBezTo>
                  <a:cubicBezTo>
                    <a:pt x="27" y="388"/>
                    <a:pt x="36" y="379"/>
                    <a:pt x="36" y="379"/>
                  </a:cubicBezTo>
                  <a:lnTo>
                    <a:pt x="250" y="31"/>
                  </a:lnTo>
                  <a:cubicBezTo>
                    <a:pt x="259" y="22"/>
                    <a:pt x="250" y="13"/>
                    <a:pt x="241" y="4"/>
                  </a:cubicBezTo>
                  <a:cubicBezTo>
                    <a:pt x="239" y="2"/>
                    <a:pt x="236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5"/>
            <p:cNvSpPr/>
            <p:nvPr/>
          </p:nvSpPr>
          <p:spPr>
            <a:xfrm>
              <a:off x="6566475" y="2142700"/>
              <a:ext cx="6275" cy="10825"/>
            </a:xfrm>
            <a:custGeom>
              <a:avLst/>
              <a:gdLst/>
              <a:ahLst/>
              <a:cxnLst/>
              <a:rect l="l" t="t" r="r" b="b"/>
              <a:pathLst>
                <a:path w="251" h="433" extrusionOk="0">
                  <a:moveTo>
                    <a:pt x="234" y="0"/>
                  </a:moveTo>
                  <a:cubicBezTo>
                    <a:pt x="227" y="0"/>
                    <a:pt x="221" y="7"/>
                    <a:pt x="215" y="13"/>
                  </a:cubicBezTo>
                  <a:cubicBezTo>
                    <a:pt x="134" y="129"/>
                    <a:pt x="63" y="263"/>
                    <a:pt x="10" y="406"/>
                  </a:cubicBezTo>
                  <a:cubicBezTo>
                    <a:pt x="1" y="415"/>
                    <a:pt x="10" y="423"/>
                    <a:pt x="19" y="432"/>
                  </a:cubicBezTo>
                  <a:lnTo>
                    <a:pt x="27" y="432"/>
                  </a:lnTo>
                  <a:cubicBezTo>
                    <a:pt x="27" y="432"/>
                    <a:pt x="36" y="432"/>
                    <a:pt x="45" y="423"/>
                  </a:cubicBezTo>
                  <a:cubicBezTo>
                    <a:pt x="90" y="281"/>
                    <a:pt x="161" y="156"/>
                    <a:pt x="250" y="31"/>
                  </a:cubicBezTo>
                  <a:cubicBezTo>
                    <a:pt x="250" y="22"/>
                    <a:pt x="250" y="13"/>
                    <a:pt x="242" y="4"/>
                  </a:cubicBezTo>
                  <a:cubicBezTo>
                    <a:pt x="239" y="2"/>
                    <a:pt x="236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5"/>
            <p:cNvSpPr/>
            <p:nvPr/>
          </p:nvSpPr>
          <p:spPr>
            <a:xfrm>
              <a:off x="6571600" y="2147600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259" y="1"/>
                  </a:moveTo>
                  <a:cubicBezTo>
                    <a:pt x="251" y="1"/>
                    <a:pt x="242" y="7"/>
                    <a:pt x="242" y="13"/>
                  </a:cubicBezTo>
                  <a:lnTo>
                    <a:pt x="1" y="415"/>
                  </a:lnTo>
                  <a:cubicBezTo>
                    <a:pt x="1" y="424"/>
                    <a:pt x="1" y="433"/>
                    <a:pt x="10" y="442"/>
                  </a:cubicBezTo>
                  <a:lnTo>
                    <a:pt x="19" y="442"/>
                  </a:lnTo>
                  <a:cubicBezTo>
                    <a:pt x="28" y="442"/>
                    <a:pt x="37" y="442"/>
                    <a:pt x="37" y="433"/>
                  </a:cubicBezTo>
                  <a:lnTo>
                    <a:pt x="268" y="31"/>
                  </a:lnTo>
                  <a:cubicBezTo>
                    <a:pt x="277" y="22"/>
                    <a:pt x="277" y="13"/>
                    <a:pt x="268" y="4"/>
                  </a:cubicBezTo>
                  <a:cubicBezTo>
                    <a:pt x="266" y="2"/>
                    <a:pt x="26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5"/>
            <p:cNvSpPr/>
            <p:nvPr/>
          </p:nvSpPr>
          <p:spPr>
            <a:xfrm>
              <a:off x="6577850" y="2150425"/>
              <a:ext cx="6950" cy="11350"/>
            </a:xfrm>
            <a:custGeom>
              <a:avLst/>
              <a:gdLst/>
              <a:ahLst/>
              <a:cxnLst/>
              <a:rect l="l" t="t" r="r" b="b"/>
              <a:pathLst>
                <a:path w="278" h="454" extrusionOk="0">
                  <a:moveTo>
                    <a:pt x="252" y="1"/>
                  </a:moveTo>
                  <a:cubicBezTo>
                    <a:pt x="246" y="1"/>
                    <a:pt x="242" y="3"/>
                    <a:pt x="242" y="7"/>
                  </a:cubicBezTo>
                  <a:lnTo>
                    <a:pt x="1" y="427"/>
                  </a:lnTo>
                  <a:cubicBezTo>
                    <a:pt x="1" y="436"/>
                    <a:pt x="1" y="445"/>
                    <a:pt x="10" y="453"/>
                  </a:cubicBezTo>
                  <a:lnTo>
                    <a:pt x="18" y="453"/>
                  </a:lnTo>
                  <a:cubicBezTo>
                    <a:pt x="27" y="453"/>
                    <a:pt x="27" y="453"/>
                    <a:pt x="36" y="445"/>
                  </a:cubicBezTo>
                  <a:lnTo>
                    <a:pt x="268" y="25"/>
                  </a:lnTo>
                  <a:cubicBezTo>
                    <a:pt x="277" y="16"/>
                    <a:pt x="277" y="7"/>
                    <a:pt x="268" y="7"/>
                  </a:cubicBezTo>
                  <a:cubicBezTo>
                    <a:pt x="264" y="3"/>
                    <a:pt x="257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5"/>
            <p:cNvSpPr/>
            <p:nvPr/>
          </p:nvSpPr>
          <p:spPr>
            <a:xfrm>
              <a:off x="6583425" y="2155325"/>
              <a:ext cx="6500" cy="10475"/>
            </a:xfrm>
            <a:custGeom>
              <a:avLst/>
              <a:gdLst/>
              <a:ahLst/>
              <a:cxnLst/>
              <a:rect l="l" t="t" r="r" b="b"/>
              <a:pathLst>
                <a:path w="260" h="419" extrusionOk="0">
                  <a:moveTo>
                    <a:pt x="237" y="1"/>
                  </a:moveTo>
                  <a:cubicBezTo>
                    <a:pt x="233" y="1"/>
                    <a:pt x="228" y="3"/>
                    <a:pt x="224" y="8"/>
                  </a:cubicBezTo>
                  <a:lnTo>
                    <a:pt x="1" y="391"/>
                  </a:lnTo>
                  <a:cubicBezTo>
                    <a:pt x="1" y="400"/>
                    <a:pt x="1" y="409"/>
                    <a:pt x="10" y="418"/>
                  </a:cubicBezTo>
                  <a:lnTo>
                    <a:pt x="19" y="418"/>
                  </a:lnTo>
                  <a:cubicBezTo>
                    <a:pt x="27" y="418"/>
                    <a:pt x="27" y="418"/>
                    <a:pt x="36" y="409"/>
                  </a:cubicBezTo>
                  <a:lnTo>
                    <a:pt x="259" y="34"/>
                  </a:lnTo>
                  <a:cubicBezTo>
                    <a:pt x="259" y="26"/>
                    <a:pt x="259" y="8"/>
                    <a:pt x="250" y="8"/>
                  </a:cubicBezTo>
                  <a:cubicBezTo>
                    <a:pt x="246" y="3"/>
                    <a:pt x="242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5"/>
            <p:cNvSpPr/>
            <p:nvPr/>
          </p:nvSpPr>
          <p:spPr>
            <a:xfrm>
              <a:off x="6588550" y="2159075"/>
              <a:ext cx="6050" cy="10500"/>
            </a:xfrm>
            <a:custGeom>
              <a:avLst/>
              <a:gdLst/>
              <a:ahLst/>
              <a:cxnLst/>
              <a:rect l="l" t="t" r="r" b="b"/>
              <a:pathLst>
                <a:path w="242" h="420" extrusionOk="0">
                  <a:moveTo>
                    <a:pt x="233" y="0"/>
                  </a:moveTo>
                  <a:cubicBezTo>
                    <a:pt x="224" y="0"/>
                    <a:pt x="206" y="0"/>
                    <a:pt x="206" y="9"/>
                  </a:cubicBezTo>
                  <a:cubicBezTo>
                    <a:pt x="126" y="134"/>
                    <a:pt x="54" y="259"/>
                    <a:pt x="10" y="402"/>
                  </a:cubicBezTo>
                  <a:cubicBezTo>
                    <a:pt x="1" y="411"/>
                    <a:pt x="10" y="420"/>
                    <a:pt x="19" y="420"/>
                  </a:cubicBezTo>
                  <a:cubicBezTo>
                    <a:pt x="28" y="420"/>
                    <a:pt x="37" y="420"/>
                    <a:pt x="37" y="411"/>
                  </a:cubicBezTo>
                  <a:cubicBezTo>
                    <a:pt x="90" y="277"/>
                    <a:pt x="153" y="152"/>
                    <a:pt x="233" y="27"/>
                  </a:cubicBezTo>
                  <a:cubicBezTo>
                    <a:pt x="242" y="18"/>
                    <a:pt x="242" y="9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5"/>
            <p:cNvSpPr/>
            <p:nvPr/>
          </p:nvSpPr>
          <p:spPr>
            <a:xfrm>
              <a:off x="6592575" y="2159875"/>
              <a:ext cx="8500" cy="14175"/>
            </a:xfrm>
            <a:custGeom>
              <a:avLst/>
              <a:gdLst/>
              <a:ahLst/>
              <a:cxnLst/>
              <a:rect l="l" t="t" r="r" b="b"/>
              <a:pathLst>
                <a:path w="340" h="567" extrusionOk="0">
                  <a:moveTo>
                    <a:pt x="321" y="0"/>
                  </a:moveTo>
                  <a:cubicBezTo>
                    <a:pt x="313" y="0"/>
                    <a:pt x="304" y="7"/>
                    <a:pt x="304" y="13"/>
                  </a:cubicBezTo>
                  <a:cubicBezTo>
                    <a:pt x="188" y="174"/>
                    <a:pt x="90" y="352"/>
                    <a:pt x="0" y="539"/>
                  </a:cubicBezTo>
                  <a:cubicBezTo>
                    <a:pt x="0" y="548"/>
                    <a:pt x="0" y="557"/>
                    <a:pt x="9" y="566"/>
                  </a:cubicBezTo>
                  <a:lnTo>
                    <a:pt x="18" y="566"/>
                  </a:lnTo>
                  <a:cubicBezTo>
                    <a:pt x="27" y="566"/>
                    <a:pt x="36" y="557"/>
                    <a:pt x="36" y="557"/>
                  </a:cubicBezTo>
                  <a:cubicBezTo>
                    <a:pt x="116" y="370"/>
                    <a:pt x="223" y="200"/>
                    <a:pt x="331" y="31"/>
                  </a:cubicBezTo>
                  <a:cubicBezTo>
                    <a:pt x="339" y="22"/>
                    <a:pt x="339" y="13"/>
                    <a:pt x="331" y="4"/>
                  </a:cubicBezTo>
                  <a:cubicBezTo>
                    <a:pt x="328" y="1"/>
                    <a:pt x="32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5"/>
            <p:cNvSpPr/>
            <p:nvPr/>
          </p:nvSpPr>
          <p:spPr>
            <a:xfrm>
              <a:off x="6597700" y="2163975"/>
              <a:ext cx="6950" cy="12525"/>
            </a:xfrm>
            <a:custGeom>
              <a:avLst/>
              <a:gdLst/>
              <a:ahLst/>
              <a:cxnLst/>
              <a:rect l="l" t="t" r="r" b="b"/>
              <a:pathLst>
                <a:path w="278" h="501" extrusionOk="0">
                  <a:moveTo>
                    <a:pt x="268" y="1"/>
                  </a:moveTo>
                  <a:cubicBezTo>
                    <a:pt x="259" y="1"/>
                    <a:pt x="241" y="1"/>
                    <a:pt x="241" y="10"/>
                  </a:cubicBezTo>
                  <a:cubicBezTo>
                    <a:pt x="152" y="161"/>
                    <a:pt x="72" y="313"/>
                    <a:pt x="10" y="473"/>
                  </a:cubicBezTo>
                  <a:cubicBezTo>
                    <a:pt x="1" y="482"/>
                    <a:pt x="10" y="491"/>
                    <a:pt x="18" y="500"/>
                  </a:cubicBezTo>
                  <a:lnTo>
                    <a:pt x="27" y="500"/>
                  </a:lnTo>
                  <a:cubicBezTo>
                    <a:pt x="36" y="500"/>
                    <a:pt x="36" y="491"/>
                    <a:pt x="45" y="491"/>
                  </a:cubicBezTo>
                  <a:cubicBezTo>
                    <a:pt x="108" y="331"/>
                    <a:pt x="188" y="179"/>
                    <a:pt x="268" y="27"/>
                  </a:cubicBezTo>
                  <a:cubicBezTo>
                    <a:pt x="277" y="19"/>
                    <a:pt x="277" y="10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5"/>
            <p:cNvSpPr/>
            <p:nvPr/>
          </p:nvSpPr>
          <p:spPr>
            <a:xfrm>
              <a:off x="6601725" y="2165375"/>
              <a:ext cx="9375" cy="15125"/>
            </a:xfrm>
            <a:custGeom>
              <a:avLst/>
              <a:gdLst/>
              <a:ahLst/>
              <a:cxnLst/>
              <a:rect l="l" t="t" r="r" b="b"/>
              <a:pathLst>
                <a:path w="375" h="605" extrusionOk="0">
                  <a:moveTo>
                    <a:pt x="345" y="0"/>
                  </a:moveTo>
                  <a:cubicBezTo>
                    <a:pt x="341" y="0"/>
                    <a:pt x="339" y="3"/>
                    <a:pt x="339" y="7"/>
                  </a:cubicBezTo>
                  <a:cubicBezTo>
                    <a:pt x="214" y="186"/>
                    <a:pt x="98" y="382"/>
                    <a:pt x="9" y="578"/>
                  </a:cubicBezTo>
                  <a:cubicBezTo>
                    <a:pt x="0" y="587"/>
                    <a:pt x="9" y="596"/>
                    <a:pt x="18" y="605"/>
                  </a:cubicBezTo>
                  <a:cubicBezTo>
                    <a:pt x="27" y="605"/>
                    <a:pt x="36" y="596"/>
                    <a:pt x="36" y="596"/>
                  </a:cubicBezTo>
                  <a:cubicBezTo>
                    <a:pt x="134" y="400"/>
                    <a:pt x="241" y="212"/>
                    <a:pt x="366" y="34"/>
                  </a:cubicBezTo>
                  <a:cubicBezTo>
                    <a:pt x="375" y="25"/>
                    <a:pt x="366" y="7"/>
                    <a:pt x="357" y="7"/>
                  </a:cubicBezTo>
                  <a:cubicBezTo>
                    <a:pt x="353" y="3"/>
                    <a:pt x="34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5"/>
            <p:cNvSpPr/>
            <p:nvPr/>
          </p:nvSpPr>
          <p:spPr>
            <a:xfrm>
              <a:off x="6606175" y="2169450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439" y="1"/>
                  </a:moveTo>
                  <a:cubicBezTo>
                    <a:pt x="433" y="1"/>
                    <a:pt x="426" y="7"/>
                    <a:pt x="420" y="14"/>
                  </a:cubicBezTo>
                  <a:cubicBezTo>
                    <a:pt x="268" y="219"/>
                    <a:pt x="126" y="442"/>
                    <a:pt x="1" y="674"/>
                  </a:cubicBezTo>
                  <a:cubicBezTo>
                    <a:pt x="1" y="683"/>
                    <a:pt x="1" y="692"/>
                    <a:pt x="10" y="692"/>
                  </a:cubicBezTo>
                  <a:cubicBezTo>
                    <a:pt x="10" y="701"/>
                    <a:pt x="18" y="701"/>
                    <a:pt x="18" y="701"/>
                  </a:cubicBezTo>
                  <a:cubicBezTo>
                    <a:pt x="27" y="701"/>
                    <a:pt x="36" y="692"/>
                    <a:pt x="36" y="692"/>
                  </a:cubicBezTo>
                  <a:cubicBezTo>
                    <a:pt x="161" y="460"/>
                    <a:pt x="295" y="237"/>
                    <a:pt x="447" y="31"/>
                  </a:cubicBezTo>
                  <a:cubicBezTo>
                    <a:pt x="456" y="23"/>
                    <a:pt x="456" y="14"/>
                    <a:pt x="447" y="5"/>
                  </a:cubicBezTo>
                  <a:cubicBezTo>
                    <a:pt x="444" y="2"/>
                    <a:pt x="441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5"/>
            <p:cNvSpPr/>
            <p:nvPr/>
          </p:nvSpPr>
          <p:spPr>
            <a:xfrm>
              <a:off x="6611075" y="2173250"/>
              <a:ext cx="10950" cy="18625"/>
            </a:xfrm>
            <a:custGeom>
              <a:avLst/>
              <a:gdLst/>
              <a:ahLst/>
              <a:cxnLst/>
              <a:rect l="l" t="t" r="r" b="b"/>
              <a:pathLst>
                <a:path w="438" h="745" extrusionOk="0">
                  <a:moveTo>
                    <a:pt x="421" y="1"/>
                  </a:moveTo>
                  <a:cubicBezTo>
                    <a:pt x="415" y="1"/>
                    <a:pt x="409" y="7"/>
                    <a:pt x="402" y="13"/>
                  </a:cubicBezTo>
                  <a:lnTo>
                    <a:pt x="1" y="718"/>
                  </a:lnTo>
                  <a:cubicBezTo>
                    <a:pt x="1" y="727"/>
                    <a:pt x="1" y="736"/>
                    <a:pt x="10" y="745"/>
                  </a:cubicBezTo>
                  <a:lnTo>
                    <a:pt x="19" y="745"/>
                  </a:lnTo>
                  <a:cubicBezTo>
                    <a:pt x="28" y="745"/>
                    <a:pt x="28" y="745"/>
                    <a:pt x="37" y="736"/>
                  </a:cubicBezTo>
                  <a:lnTo>
                    <a:pt x="438" y="31"/>
                  </a:lnTo>
                  <a:cubicBezTo>
                    <a:pt x="438" y="22"/>
                    <a:pt x="438" y="4"/>
                    <a:pt x="429" y="4"/>
                  </a:cubicBezTo>
                  <a:cubicBezTo>
                    <a:pt x="426" y="2"/>
                    <a:pt x="424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5"/>
            <p:cNvSpPr/>
            <p:nvPr/>
          </p:nvSpPr>
          <p:spPr>
            <a:xfrm>
              <a:off x="6615550" y="2175250"/>
              <a:ext cx="12275" cy="22200"/>
            </a:xfrm>
            <a:custGeom>
              <a:avLst/>
              <a:gdLst/>
              <a:ahLst/>
              <a:cxnLst/>
              <a:rect l="l" t="t" r="r" b="b"/>
              <a:pathLst>
                <a:path w="491" h="888" extrusionOk="0">
                  <a:moveTo>
                    <a:pt x="466" y="1"/>
                  </a:moveTo>
                  <a:cubicBezTo>
                    <a:pt x="460" y="1"/>
                    <a:pt x="455" y="7"/>
                    <a:pt x="455" y="14"/>
                  </a:cubicBezTo>
                  <a:lnTo>
                    <a:pt x="9" y="861"/>
                  </a:lnTo>
                  <a:cubicBezTo>
                    <a:pt x="0" y="870"/>
                    <a:pt x="9" y="879"/>
                    <a:pt x="18" y="888"/>
                  </a:cubicBezTo>
                  <a:lnTo>
                    <a:pt x="27" y="888"/>
                  </a:lnTo>
                  <a:cubicBezTo>
                    <a:pt x="27" y="888"/>
                    <a:pt x="36" y="879"/>
                    <a:pt x="36" y="879"/>
                  </a:cubicBezTo>
                  <a:lnTo>
                    <a:pt x="482" y="22"/>
                  </a:lnTo>
                  <a:cubicBezTo>
                    <a:pt x="491" y="14"/>
                    <a:pt x="482" y="5"/>
                    <a:pt x="473" y="5"/>
                  </a:cubicBezTo>
                  <a:cubicBezTo>
                    <a:pt x="471" y="2"/>
                    <a:pt x="468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5"/>
            <p:cNvSpPr/>
            <p:nvPr/>
          </p:nvSpPr>
          <p:spPr>
            <a:xfrm>
              <a:off x="6621575" y="2179825"/>
              <a:ext cx="11825" cy="22975"/>
            </a:xfrm>
            <a:custGeom>
              <a:avLst/>
              <a:gdLst/>
              <a:ahLst/>
              <a:cxnLst/>
              <a:rect l="l" t="t" r="r" b="b"/>
              <a:pathLst>
                <a:path w="473" h="919" extrusionOk="0">
                  <a:moveTo>
                    <a:pt x="464" y="0"/>
                  </a:moveTo>
                  <a:cubicBezTo>
                    <a:pt x="455" y="0"/>
                    <a:pt x="446" y="0"/>
                    <a:pt x="437" y="9"/>
                  </a:cubicBezTo>
                  <a:cubicBezTo>
                    <a:pt x="268" y="286"/>
                    <a:pt x="116" y="589"/>
                    <a:pt x="0" y="892"/>
                  </a:cubicBezTo>
                  <a:cubicBezTo>
                    <a:pt x="0" y="901"/>
                    <a:pt x="0" y="910"/>
                    <a:pt x="9" y="919"/>
                  </a:cubicBezTo>
                  <a:lnTo>
                    <a:pt x="18" y="919"/>
                  </a:lnTo>
                  <a:cubicBezTo>
                    <a:pt x="27" y="919"/>
                    <a:pt x="36" y="910"/>
                    <a:pt x="36" y="910"/>
                  </a:cubicBezTo>
                  <a:cubicBezTo>
                    <a:pt x="152" y="598"/>
                    <a:pt x="295" y="303"/>
                    <a:pt x="473" y="27"/>
                  </a:cubicBezTo>
                  <a:cubicBezTo>
                    <a:pt x="473" y="18"/>
                    <a:pt x="473" y="9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5"/>
            <p:cNvSpPr/>
            <p:nvPr/>
          </p:nvSpPr>
          <p:spPr>
            <a:xfrm>
              <a:off x="6627800" y="2181150"/>
              <a:ext cx="12975" cy="26350"/>
            </a:xfrm>
            <a:custGeom>
              <a:avLst/>
              <a:gdLst/>
              <a:ahLst/>
              <a:cxnLst/>
              <a:rect l="l" t="t" r="r" b="b"/>
              <a:pathLst>
                <a:path w="519" h="1054" extrusionOk="0">
                  <a:moveTo>
                    <a:pt x="509" y="1"/>
                  </a:moveTo>
                  <a:cubicBezTo>
                    <a:pt x="501" y="1"/>
                    <a:pt x="483" y="1"/>
                    <a:pt x="483" y="10"/>
                  </a:cubicBezTo>
                  <a:cubicBezTo>
                    <a:pt x="286" y="331"/>
                    <a:pt x="126" y="679"/>
                    <a:pt x="10" y="1026"/>
                  </a:cubicBezTo>
                  <a:cubicBezTo>
                    <a:pt x="1" y="1035"/>
                    <a:pt x="10" y="1053"/>
                    <a:pt x="19" y="1053"/>
                  </a:cubicBezTo>
                  <a:lnTo>
                    <a:pt x="28" y="1053"/>
                  </a:lnTo>
                  <a:cubicBezTo>
                    <a:pt x="28" y="1053"/>
                    <a:pt x="37" y="1053"/>
                    <a:pt x="46" y="1044"/>
                  </a:cubicBezTo>
                  <a:cubicBezTo>
                    <a:pt x="162" y="688"/>
                    <a:pt x="322" y="349"/>
                    <a:pt x="509" y="27"/>
                  </a:cubicBezTo>
                  <a:cubicBezTo>
                    <a:pt x="518" y="18"/>
                    <a:pt x="518" y="10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5"/>
            <p:cNvSpPr/>
            <p:nvPr/>
          </p:nvSpPr>
          <p:spPr>
            <a:xfrm>
              <a:off x="6632275" y="2182725"/>
              <a:ext cx="16975" cy="30350"/>
            </a:xfrm>
            <a:custGeom>
              <a:avLst/>
              <a:gdLst/>
              <a:ahLst/>
              <a:cxnLst/>
              <a:rect l="l" t="t" r="r" b="b"/>
              <a:pathLst>
                <a:path w="679" h="1214" extrusionOk="0">
                  <a:moveTo>
                    <a:pt x="669" y="0"/>
                  </a:moveTo>
                  <a:cubicBezTo>
                    <a:pt x="661" y="0"/>
                    <a:pt x="643" y="0"/>
                    <a:pt x="643" y="9"/>
                  </a:cubicBezTo>
                  <a:cubicBezTo>
                    <a:pt x="420" y="393"/>
                    <a:pt x="206" y="785"/>
                    <a:pt x="9" y="1187"/>
                  </a:cubicBezTo>
                  <a:cubicBezTo>
                    <a:pt x="0" y="1195"/>
                    <a:pt x="9" y="1204"/>
                    <a:pt x="18" y="1213"/>
                  </a:cubicBezTo>
                  <a:lnTo>
                    <a:pt x="27" y="1213"/>
                  </a:lnTo>
                  <a:cubicBezTo>
                    <a:pt x="36" y="1213"/>
                    <a:pt x="36" y="1204"/>
                    <a:pt x="45" y="1204"/>
                  </a:cubicBezTo>
                  <a:cubicBezTo>
                    <a:pt x="232" y="803"/>
                    <a:pt x="446" y="410"/>
                    <a:pt x="669" y="27"/>
                  </a:cubicBezTo>
                  <a:cubicBezTo>
                    <a:pt x="678" y="18"/>
                    <a:pt x="678" y="9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5"/>
            <p:cNvSpPr/>
            <p:nvPr/>
          </p:nvSpPr>
          <p:spPr>
            <a:xfrm>
              <a:off x="6636275" y="2184950"/>
              <a:ext cx="17875" cy="32800"/>
            </a:xfrm>
            <a:custGeom>
              <a:avLst/>
              <a:gdLst/>
              <a:ahLst/>
              <a:cxnLst/>
              <a:rect l="l" t="t" r="r" b="b"/>
              <a:pathLst>
                <a:path w="715" h="1312" extrusionOk="0">
                  <a:moveTo>
                    <a:pt x="706" y="0"/>
                  </a:moveTo>
                  <a:cubicBezTo>
                    <a:pt x="697" y="0"/>
                    <a:pt x="679" y="0"/>
                    <a:pt x="679" y="9"/>
                  </a:cubicBezTo>
                  <a:lnTo>
                    <a:pt x="10" y="1285"/>
                  </a:lnTo>
                  <a:cubicBezTo>
                    <a:pt x="1" y="1294"/>
                    <a:pt x="10" y="1303"/>
                    <a:pt x="19" y="1312"/>
                  </a:cubicBezTo>
                  <a:lnTo>
                    <a:pt x="28" y="1312"/>
                  </a:lnTo>
                  <a:cubicBezTo>
                    <a:pt x="28" y="1312"/>
                    <a:pt x="37" y="1312"/>
                    <a:pt x="46" y="1303"/>
                  </a:cubicBezTo>
                  <a:lnTo>
                    <a:pt x="706" y="27"/>
                  </a:lnTo>
                  <a:cubicBezTo>
                    <a:pt x="715" y="18"/>
                    <a:pt x="715" y="9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5"/>
            <p:cNvSpPr/>
            <p:nvPr/>
          </p:nvSpPr>
          <p:spPr>
            <a:xfrm>
              <a:off x="6642300" y="2188200"/>
              <a:ext cx="17875" cy="33350"/>
            </a:xfrm>
            <a:custGeom>
              <a:avLst/>
              <a:gdLst/>
              <a:ahLst/>
              <a:cxnLst/>
              <a:rect l="l" t="t" r="r" b="b"/>
              <a:pathLst>
                <a:path w="715" h="1334" extrusionOk="0">
                  <a:moveTo>
                    <a:pt x="689" y="0"/>
                  </a:moveTo>
                  <a:cubicBezTo>
                    <a:pt x="683" y="0"/>
                    <a:pt x="676" y="7"/>
                    <a:pt x="670" y="13"/>
                  </a:cubicBezTo>
                  <a:cubicBezTo>
                    <a:pt x="447" y="432"/>
                    <a:pt x="224" y="869"/>
                    <a:pt x="10" y="1307"/>
                  </a:cubicBezTo>
                  <a:cubicBezTo>
                    <a:pt x="1" y="1315"/>
                    <a:pt x="10" y="1324"/>
                    <a:pt x="19" y="1324"/>
                  </a:cubicBezTo>
                  <a:cubicBezTo>
                    <a:pt x="19" y="1324"/>
                    <a:pt x="19" y="1333"/>
                    <a:pt x="28" y="1333"/>
                  </a:cubicBezTo>
                  <a:cubicBezTo>
                    <a:pt x="28" y="1333"/>
                    <a:pt x="37" y="1324"/>
                    <a:pt x="45" y="1315"/>
                  </a:cubicBezTo>
                  <a:cubicBezTo>
                    <a:pt x="251" y="887"/>
                    <a:pt x="474" y="450"/>
                    <a:pt x="706" y="31"/>
                  </a:cubicBezTo>
                  <a:cubicBezTo>
                    <a:pt x="715" y="22"/>
                    <a:pt x="706" y="4"/>
                    <a:pt x="697" y="4"/>
                  </a:cubicBezTo>
                  <a:cubicBezTo>
                    <a:pt x="694" y="1"/>
                    <a:pt x="691" y="0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5"/>
            <p:cNvSpPr/>
            <p:nvPr/>
          </p:nvSpPr>
          <p:spPr>
            <a:xfrm>
              <a:off x="6647000" y="2193650"/>
              <a:ext cx="17400" cy="33025"/>
            </a:xfrm>
            <a:custGeom>
              <a:avLst/>
              <a:gdLst/>
              <a:ahLst/>
              <a:cxnLst/>
              <a:rect l="l" t="t" r="r" b="b"/>
              <a:pathLst>
                <a:path w="696" h="1321" extrusionOk="0">
                  <a:moveTo>
                    <a:pt x="687" y="0"/>
                  </a:moveTo>
                  <a:cubicBezTo>
                    <a:pt x="678" y="0"/>
                    <a:pt x="669" y="0"/>
                    <a:pt x="660" y="9"/>
                  </a:cubicBezTo>
                  <a:cubicBezTo>
                    <a:pt x="455" y="446"/>
                    <a:pt x="241" y="874"/>
                    <a:pt x="9" y="1294"/>
                  </a:cubicBezTo>
                  <a:cubicBezTo>
                    <a:pt x="0" y="1303"/>
                    <a:pt x="9" y="1312"/>
                    <a:pt x="18" y="1320"/>
                  </a:cubicBezTo>
                  <a:lnTo>
                    <a:pt x="27" y="1320"/>
                  </a:lnTo>
                  <a:cubicBezTo>
                    <a:pt x="27" y="1320"/>
                    <a:pt x="36" y="1312"/>
                    <a:pt x="36" y="1312"/>
                  </a:cubicBezTo>
                  <a:cubicBezTo>
                    <a:pt x="268" y="892"/>
                    <a:pt x="491" y="455"/>
                    <a:pt x="696" y="27"/>
                  </a:cubicBezTo>
                  <a:cubicBezTo>
                    <a:pt x="696" y="18"/>
                    <a:pt x="696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5"/>
            <p:cNvSpPr/>
            <p:nvPr/>
          </p:nvSpPr>
          <p:spPr>
            <a:xfrm>
              <a:off x="6651000" y="2195200"/>
              <a:ext cx="20325" cy="37725"/>
            </a:xfrm>
            <a:custGeom>
              <a:avLst/>
              <a:gdLst/>
              <a:ahLst/>
              <a:cxnLst/>
              <a:rect l="l" t="t" r="r" b="b"/>
              <a:pathLst>
                <a:path w="813" h="1509" extrusionOk="0">
                  <a:moveTo>
                    <a:pt x="795" y="1"/>
                  </a:moveTo>
                  <a:cubicBezTo>
                    <a:pt x="786" y="1"/>
                    <a:pt x="777" y="1"/>
                    <a:pt x="768" y="10"/>
                  </a:cubicBezTo>
                  <a:lnTo>
                    <a:pt x="1" y="1481"/>
                  </a:lnTo>
                  <a:cubicBezTo>
                    <a:pt x="1" y="1490"/>
                    <a:pt x="1" y="1499"/>
                    <a:pt x="10" y="1499"/>
                  </a:cubicBezTo>
                  <a:cubicBezTo>
                    <a:pt x="19" y="1508"/>
                    <a:pt x="19" y="1508"/>
                    <a:pt x="19" y="1508"/>
                  </a:cubicBezTo>
                  <a:cubicBezTo>
                    <a:pt x="28" y="1508"/>
                    <a:pt x="36" y="1499"/>
                    <a:pt x="36" y="1490"/>
                  </a:cubicBezTo>
                  <a:lnTo>
                    <a:pt x="804" y="27"/>
                  </a:lnTo>
                  <a:cubicBezTo>
                    <a:pt x="813" y="18"/>
                    <a:pt x="804" y="10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5"/>
            <p:cNvSpPr/>
            <p:nvPr/>
          </p:nvSpPr>
          <p:spPr>
            <a:xfrm>
              <a:off x="6654575" y="2200025"/>
              <a:ext cx="21650" cy="38925"/>
            </a:xfrm>
            <a:custGeom>
              <a:avLst/>
              <a:gdLst/>
              <a:ahLst/>
              <a:cxnLst/>
              <a:rect l="l" t="t" r="r" b="b"/>
              <a:pathLst>
                <a:path w="866" h="1557" extrusionOk="0">
                  <a:moveTo>
                    <a:pt x="840" y="0"/>
                  </a:moveTo>
                  <a:cubicBezTo>
                    <a:pt x="835" y="0"/>
                    <a:pt x="830" y="6"/>
                    <a:pt x="830" y="13"/>
                  </a:cubicBezTo>
                  <a:cubicBezTo>
                    <a:pt x="571" y="530"/>
                    <a:pt x="304" y="1039"/>
                    <a:pt x="9" y="1529"/>
                  </a:cubicBezTo>
                  <a:cubicBezTo>
                    <a:pt x="0" y="1538"/>
                    <a:pt x="9" y="1556"/>
                    <a:pt x="18" y="1556"/>
                  </a:cubicBezTo>
                  <a:lnTo>
                    <a:pt x="27" y="1556"/>
                  </a:lnTo>
                  <a:cubicBezTo>
                    <a:pt x="27" y="1556"/>
                    <a:pt x="36" y="1556"/>
                    <a:pt x="36" y="1547"/>
                  </a:cubicBezTo>
                  <a:cubicBezTo>
                    <a:pt x="331" y="1057"/>
                    <a:pt x="607" y="548"/>
                    <a:pt x="857" y="31"/>
                  </a:cubicBezTo>
                  <a:cubicBezTo>
                    <a:pt x="866" y="22"/>
                    <a:pt x="857" y="4"/>
                    <a:pt x="848" y="4"/>
                  </a:cubicBezTo>
                  <a:cubicBezTo>
                    <a:pt x="845" y="1"/>
                    <a:pt x="843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5"/>
            <p:cNvSpPr/>
            <p:nvPr/>
          </p:nvSpPr>
          <p:spPr>
            <a:xfrm>
              <a:off x="6660825" y="2204400"/>
              <a:ext cx="22775" cy="38775"/>
            </a:xfrm>
            <a:custGeom>
              <a:avLst/>
              <a:gdLst/>
              <a:ahLst/>
              <a:cxnLst/>
              <a:rect l="l" t="t" r="r" b="b"/>
              <a:pathLst>
                <a:path w="911" h="1551" extrusionOk="0">
                  <a:moveTo>
                    <a:pt x="888" y="1"/>
                  </a:moveTo>
                  <a:cubicBezTo>
                    <a:pt x="883" y="1"/>
                    <a:pt x="879" y="3"/>
                    <a:pt x="875" y="7"/>
                  </a:cubicBezTo>
                  <a:cubicBezTo>
                    <a:pt x="562" y="498"/>
                    <a:pt x="268" y="1006"/>
                    <a:pt x="0" y="1524"/>
                  </a:cubicBezTo>
                  <a:cubicBezTo>
                    <a:pt x="0" y="1533"/>
                    <a:pt x="0" y="1542"/>
                    <a:pt x="9" y="1551"/>
                  </a:cubicBezTo>
                  <a:lnTo>
                    <a:pt x="18" y="1551"/>
                  </a:lnTo>
                  <a:cubicBezTo>
                    <a:pt x="27" y="1551"/>
                    <a:pt x="27" y="1542"/>
                    <a:pt x="36" y="1542"/>
                  </a:cubicBezTo>
                  <a:cubicBezTo>
                    <a:pt x="304" y="1024"/>
                    <a:pt x="598" y="516"/>
                    <a:pt x="910" y="34"/>
                  </a:cubicBezTo>
                  <a:cubicBezTo>
                    <a:pt x="910" y="25"/>
                    <a:pt x="910" y="7"/>
                    <a:pt x="901" y="7"/>
                  </a:cubicBezTo>
                  <a:cubicBezTo>
                    <a:pt x="897" y="3"/>
                    <a:pt x="892" y="1"/>
                    <a:pt x="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5"/>
            <p:cNvSpPr/>
            <p:nvPr/>
          </p:nvSpPr>
          <p:spPr>
            <a:xfrm>
              <a:off x="6668400" y="2215275"/>
              <a:ext cx="17875" cy="30350"/>
            </a:xfrm>
            <a:custGeom>
              <a:avLst/>
              <a:gdLst/>
              <a:ahLst/>
              <a:cxnLst/>
              <a:rect l="l" t="t" r="r" b="b"/>
              <a:pathLst>
                <a:path w="715" h="1214" extrusionOk="0">
                  <a:moveTo>
                    <a:pt x="696" y="0"/>
                  </a:moveTo>
                  <a:cubicBezTo>
                    <a:pt x="688" y="0"/>
                    <a:pt x="679" y="0"/>
                    <a:pt x="670" y="9"/>
                  </a:cubicBezTo>
                  <a:cubicBezTo>
                    <a:pt x="429" y="384"/>
                    <a:pt x="206" y="777"/>
                    <a:pt x="1" y="1187"/>
                  </a:cubicBezTo>
                  <a:cubicBezTo>
                    <a:pt x="1" y="1196"/>
                    <a:pt x="1" y="1205"/>
                    <a:pt x="10" y="1214"/>
                  </a:cubicBezTo>
                  <a:lnTo>
                    <a:pt x="18" y="1214"/>
                  </a:lnTo>
                  <a:cubicBezTo>
                    <a:pt x="27" y="1214"/>
                    <a:pt x="36" y="1205"/>
                    <a:pt x="36" y="1205"/>
                  </a:cubicBezTo>
                  <a:cubicBezTo>
                    <a:pt x="233" y="794"/>
                    <a:pt x="456" y="402"/>
                    <a:pt x="705" y="27"/>
                  </a:cubicBezTo>
                  <a:cubicBezTo>
                    <a:pt x="714" y="18"/>
                    <a:pt x="705" y="9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5"/>
            <p:cNvSpPr/>
            <p:nvPr/>
          </p:nvSpPr>
          <p:spPr>
            <a:xfrm>
              <a:off x="6674875" y="2223300"/>
              <a:ext cx="15850" cy="27025"/>
            </a:xfrm>
            <a:custGeom>
              <a:avLst/>
              <a:gdLst/>
              <a:ahLst/>
              <a:cxnLst/>
              <a:rect l="l" t="t" r="r" b="b"/>
              <a:pathLst>
                <a:path w="634" h="1081" extrusionOk="0">
                  <a:moveTo>
                    <a:pt x="625" y="1"/>
                  </a:moveTo>
                  <a:cubicBezTo>
                    <a:pt x="616" y="1"/>
                    <a:pt x="598" y="1"/>
                    <a:pt x="598" y="10"/>
                  </a:cubicBezTo>
                  <a:cubicBezTo>
                    <a:pt x="411" y="357"/>
                    <a:pt x="214" y="714"/>
                    <a:pt x="0" y="1053"/>
                  </a:cubicBezTo>
                  <a:cubicBezTo>
                    <a:pt x="0" y="1062"/>
                    <a:pt x="0" y="1071"/>
                    <a:pt x="9" y="1080"/>
                  </a:cubicBezTo>
                  <a:lnTo>
                    <a:pt x="18" y="1080"/>
                  </a:lnTo>
                  <a:cubicBezTo>
                    <a:pt x="27" y="1080"/>
                    <a:pt x="27" y="1080"/>
                    <a:pt x="36" y="1071"/>
                  </a:cubicBezTo>
                  <a:cubicBezTo>
                    <a:pt x="241" y="732"/>
                    <a:pt x="446" y="375"/>
                    <a:pt x="634" y="27"/>
                  </a:cubicBezTo>
                  <a:cubicBezTo>
                    <a:pt x="634" y="18"/>
                    <a:pt x="634" y="10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5"/>
            <p:cNvSpPr/>
            <p:nvPr/>
          </p:nvSpPr>
          <p:spPr>
            <a:xfrm>
              <a:off x="6678450" y="2232900"/>
              <a:ext cx="14075" cy="23650"/>
            </a:xfrm>
            <a:custGeom>
              <a:avLst/>
              <a:gdLst/>
              <a:ahLst/>
              <a:cxnLst/>
              <a:rect l="l" t="t" r="r" b="b"/>
              <a:pathLst>
                <a:path w="563" h="946" extrusionOk="0">
                  <a:moveTo>
                    <a:pt x="553" y="0"/>
                  </a:moveTo>
                  <a:cubicBezTo>
                    <a:pt x="544" y="0"/>
                    <a:pt x="535" y="0"/>
                    <a:pt x="526" y="9"/>
                  </a:cubicBezTo>
                  <a:lnTo>
                    <a:pt x="9" y="919"/>
                  </a:lnTo>
                  <a:cubicBezTo>
                    <a:pt x="0" y="928"/>
                    <a:pt x="9" y="937"/>
                    <a:pt x="18" y="946"/>
                  </a:cubicBezTo>
                  <a:lnTo>
                    <a:pt x="27" y="946"/>
                  </a:lnTo>
                  <a:cubicBezTo>
                    <a:pt x="27" y="946"/>
                    <a:pt x="36" y="946"/>
                    <a:pt x="45" y="937"/>
                  </a:cubicBezTo>
                  <a:lnTo>
                    <a:pt x="562" y="27"/>
                  </a:lnTo>
                  <a:cubicBezTo>
                    <a:pt x="562" y="18"/>
                    <a:pt x="562" y="9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5"/>
            <p:cNvSpPr/>
            <p:nvPr/>
          </p:nvSpPr>
          <p:spPr>
            <a:xfrm>
              <a:off x="6684900" y="2243500"/>
              <a:ext cx="8050" cy="14175"/>
            </a:xfrm>
            <a:custGeom>
              <a:avLst/>
              <a:gdLst/>
              <a:ahLst/>
              <a:cxnLst/>
              <a:rect l="l" t="t" r="r" b="b"/>
              <a:pathLst>
                <a:path w="322" h="567" extrusionOk="0">
                  <a:moveTo>
                    <a:pt x="296" y="1"/>
                  </a:moveTo>
                  <a:cubicBezTo>
                    <a:pt x="290" y="1"/>
                    <a:pt x="284" y="7"/>
                    <a:pt x="277" y="13"/>
                  </a:cubicBezTo>
                  <a:cubicBezTo>
                    <a:pt x="224" y="201"/>
                    <a:pt x="126" y="379"/>
                    <a:pt x="10" y="540"/>
                  </a:cubicBezTo>
                  <a:cubicBezTo>
                    <a:pt x="1" y="549"/>
                    <a:pt x="1" y="558"/>
                    <a:pt x="10" y="566"/>
                  </a:cubicBezTo>
                  <a:lnTo>
                    <a:pt x="19" y="566"/>
                  </a:lnTo>
                  <a:cubicBezTo>
                    <a:pt x="28" y="566"/>
                    <a:pt x="36" y="566"/>
                    <a:pt x="36" y="558"/>
                  </a:cubicBezTo>
                  <a:cubicBezTo>
                    <a:pt x="161" y="397"/>
                    <a:pt x="251" y="219"/>
                    <a:pt x="313" y="22"/>
                  </a:cubicBezTo>
                  <a:cubicBezTo>
                    <a:pt x="322" y="13"/>
                    <a:pt x="313" y="4"/>
                    <a:pt x="304" y="4"/>
                  </a:cubicBezTo>
                  <a:cubicBezTo>
                    <a:pt x="301" y="2"/>
                    <a:pt x="299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5"/>
            <p:cNvSpPr/>
            <p:nvPr/>
          </p:nvSpPr>
          <p:spPr>
            <a:xfrm>
              <a:off x="6489300" y="1637325"/>
              <a:ext cx="575450" cy="157000"/>
            </a:xfrm>
            <a:custGeom>
              <a:avLst/>
              <a:gdLst/>
              <a:ahLst/>
              <a:cxnLst/>
              <a:rect l="l" t="t" r="r" b="b"/>
              <a:pathLst>
                <a:path w="23018" h="6280" extrusionOk="0">
                  <a:moveTo>
                    <a:pt x="17989" y="0"/>
                  </a:moveTo>
                  <a:cubicBezTo>
                    <a:pt x="16439" y="0"/>
                    <a:pt x="14369" y="162"/>
                    <a:pt x="11607" y="584"/>
                  </a:cubicBezTo>
                  <a:cubicBezTo>
                    <a:pt x="1" y="2359"/>
                    <a:pt x="1455" y="4929"/>
                    <a:pt x="1455" y="4929"/>
                  </a:cubicBezTo>
                  <a:cubicBezTo>
                    <a:pt x="1455" y="4929"/>
                    <a:pt x="1736" y="6280"/>
                    <a:pt x="6286" y="6280"/>
                  </a:cubicBezTo>
                  <a:cubicBezTo>
                    <a:pt x="7800" y="6280"/>
                    <a:pt x="9787" y="6130"/>
                    <a:pt x="12392" y="5731"/>
                  </a:cubicBezTo>
                  <a:cubicBezTo>
                    <a:pt x="22830" y="4135"/>
                    <a:pt x="22580" y="1699"/>
                    <a:pt x="22580" y="1699"/>
                  </a:cubicBezTo>
                  <a:cubicBezTo>
                    <a:pt x="22580" y="1699"/>
                    <a:pt x="23018" y="0"/>
                    <a:pt x="17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5"/>
            <p:cNvSpPr/>
            <p:nvPr/>
          </p:nvSpPr>
          <p:spPr>
            <a:xfrm>
              <a:off x="6521225" y="1635375"/>
              <a:ext cx="536125" cy="162275"/>
            </a:xfrm>
            <a:custGeom>
              <a:avLst/>
              <a:gdLst/>
              <a:ahLst/>
              <a:cxnLst/>
              <a:rect l="l" t="t" r="r" b="b"/>
              <a:pathLst>
                <a:path w="21445" h="6491" extrusionOk="0">
                  <a:moveTo>
                    <a:pt x="16865" y="1"/>
                  </a:moveTo>
                  <a:cubicBezTo>
                    <a:pt x="16631" y="1"/>
                    <a:pt x="16398" y="4"/>
                    <a:pt x="16165" y="11"/>
                  </a:cubicBezTo>
                  <a:cubicBezTo>
                    <a:pt x="15183" y="47"/>
                    <a:pt x="14202" y="136"/>
                    <a:pt x="13230" y="243"/>
                  </a:cubicBezTo>
                  <a:cubicBezTo>
                    <a:pt x="12257" y="359"/>
                    <a:pt x="11294" y="501"/>
                    <a:pt x="10330" y="662"/>
                  </a:cubicBezTo>
                  <a:cubicBezTo>
                    <a:pt x="11294" y="537"/>
                    <a:pt x="12266" y="421"/>
                    <a:pt x="13239" y="323"/>
                  </a:cubicBezTo>
                  <a:cubicBezTo>
                    <a:pt x="14211" y="234"/>
                    <a:pt x="15192" y="171"/>
                    <a:pt x="16165" y="162"/>
                  </a:cubicBezTo>
                  <a:cubicBezTo>
                    <a:pt x="16310" y="160"/>
                    <a:pt x="16456" y="158"/>
                    <a:pt x="16602" y="158"/>
                  </a:cubicBezTo>
                  <a:cubicBezTo>
                    <a:pt x="17430" y="158"/>
                    <a:pt x="18261" y="206"/>
                    <a:pt x="19073" y="350"/>
                  </a:cubicBezTo>
                  <a:cubicBezTo>
                    <a:pt x="19546" y="430"/>
                    <a:pt x="20019" y="555"/>
                    <a:pt x="20447" y="769"/>
                  </a:cubicBezTo>
                  <a:cubicBezTo>
                    <a:pt x="20652" y="876"/>
                    <a:pt x="20848" y="1010"/>
                    <a:pt x="20991" y="1179"/>
                  </a:cubicBezTo>
                  <a:cubicBezTo>
                    <a:pt x="21071" y="1260"/>
                    <a:pt x="21125" y="1358"/>
                    <a:pt x="21160" y="1456"/>
                  </a:cubicBezTo>
                  <a:cubicBezTo>
                    <a:pt x="21178" y="1510"/>
                    <a:pt x="21187" y="1554"/>
                    <a:pt x="21196" y="1608"/>
                  </a:cubicBezTo>
                  <a:cubicBezTo>
                    <a:pt x="21205" y="1661"/>
                    <a:pt x="21205" y="1715"/>
                    <a:pt x="21196" y="1750"/>
                  </a:cubicBezTo>
                  <a:lnTo>
                    <a:pt x="21196" y="1786"/>
                  </a:lnTo>
                  <a:cubicBezTo>
                    <a:pt x="21187" y="1813"/>
                    <a:pt x="21187" y="1875"/>
                    <a:pt x="21169" y="1920"/>
                  </a:cubicBezTo>
                  <a:cubicBezTo>
                    <a:pt x="21152" y="1965"/>
                    <a:pt x="21125" y="2018"/>
                    <a:pt x="21107" y="2063"/>
                  </a:cubicBezTo>
                  <a:cubicBezTo>
                    <a:pt x="21089" y="2116"/>
                    <a:pt x="21053" y="2161"/>
                    <a:pt x="21027" y="2205"/>
                  </a:cubicBezTo>
                  <a:cubicBezTo>
                    <a:pt x="20991" y="2250"/>
                    <a:pt x="20964" y="2295"/>
                    <a:pt x="20928" y="2339"/>
                  </a:cubicBezTo>
                  <a:cubicBezTo>
                    <a:pt x="20848" y="2419"/>
                    <a:pt x="20786" y="2509"/>
                    <a:pt x="20697" y="2589"/>
                  </a:cubicBezTo>
                  <a:lnTo>
                    <a:pt x="20438" y="2812"/>
                  </a:lnTo>
                  <a:cubicBezTo>
                    <a:pt x="20250" y="2946"/>
                    <a:pt x="20072" y="3089"/>
                    <a:pt x="19867" y="3196"/>
                  </a:cubicBezTo>
                  <a:lnTo>
                    <a:pt x="19564" y="3374"/>
                  </a:lnTo>
                  <a:cubicBezTo>
                    <a:pt x="19465" y="3428"/>
                    <a:pt x="19358" y="3481"/>
                    <a:pt x="19251" y="3526"/>
                  </a:cubicBezTo>
                  <a:cubicBezTo>
                    <a:pt x="19046" y="3633"/>
                    <a:pt x="18832" y="3740"/>
                    <a:pt x="18618" y="3820"/>
                  </a:cubicBezTo>
                  <a:cubicBezTo>
                    <a:pt x="18395" y="3900"/>
                    <a:pt x="18181" y="3999"/>
                    <a:pt x="17958" y="4079"/>
                  </a:cubicBezTo>
                  <a:cubicBezTo>
                    <a:pt x="17512" y="4222"/>
                    <a:pt x="17075" y="4391"/>
                    <a:pt x="16620" y="4507"/>
                  </a:cubicBezTo>
                  <a:cubicBezTo>
                    <a:pt x="14809" y="5024"/>
                    <a:pt x="12953" y="5372"/>
                    <a:pt x="11089" y="5667"/>
                  </a:cubicBezTo>
                  <a:cubicBezTo>
                    <a:pt x="9224" y="5943"/>
                    <a:pt x="7351" y="6166"/>
                    <a:pt x="5468" y="6211"/>
                  </a:cubicBezTo>
                  <a:cubicBezTo>
                    <a:pt x="5318" y="6219"/>
                    <a:pt x="5169" y="6223"/>
                    <a:pt x="5021" y="6223"/>
                  </a:cubicBezTo>
                  <a:cubicBezTo>
                    <a:pt x="4700" y="6223"/>
                    <a:pt x="4382" y="6208"/>
                    <a:pt x="4059" y="6202"/>
                  </a:cubicBezTo>
                  <a:cubicBezTo>
                    <a:pt x="3827" y="6193"/>
                    <a:pt x="3595" y="6166"/>
                    <a:pt x="3363" y="6148"/>
                  </a:cubicBezTo>
                  <a:cubicBezTo>
                    <a:pt x="3122" y="6140"/>
                    <a:pt x="2890" y="6104"/>
                    <a:pt x="2667" y="6068"/>
                  </a:cubicBezTo>
                  <a:cubicBezTo>
                    <a:pt x="2551" y="6050"/>
                    <a:pt x="2435" y="6033"/>
                    <a:pt x="2319" y="6015"/>
                  </a:cubicBezTo>
                  <a:lnTo>
                    <a:pt x="1980" y="5934"/>
                  </a:lnTo>
                  <a:cubicBezTo>
                    <a:pt x="1748" y="5890"/>
                    <a:pt x="1534" y="5809"/>
                    <a:pt x="1311" y="5738"/>
                  </a:cubicBezTo>
                  <a:cubicBezTo>
                    <a:pt x="1213" y="5694"/>
                    <a:pt x="1106" y="5649"/>
                    <a:pt x="999" y="5595"/>
                  </a:cubicBezTo>
                  <a:cubicBezTo>
                    <a:pt x="892" y="5551"/>
                    <a:pt x="803" y="5488"/>
                    <a:pt x="704" y="5435"/>
                  </a:cubicBezTo>
                  <a:cubicBezTo>
                    <a:pt x="660" y="5408"/>
                    <a:pt x="624" y="5363"/>
                    <a:pt x="580" y="5328"/>
                  </a:cubicBezTo>
                  <a:cubicBezTo>
                    <a:pt x="535" y="5301"/>
                    <a:pt x="490" y="5265"/>
                    <a:pt x="455" y="5221"/>
                  </a:cubicBezTo>
                  <a:cubicBezTo>
                    <a:pt x="419" y="5185"/>
                    <a:pt x="383" y="5149"/>
                    <a:pt x="357" y="5105"/>
                  </a:cubicBezTo>
                  <a:cubicBezTo>
                    <a:pt x="330" y="5060"/>
                    <a:pt x="303" y="5007"/>
                    <a:pt x="294" y="4989"/>
                  </a:cubicBezTo>
                  <a:lnTo>
                    <a:pt x="276" y="4953"/>
                  </a:lnTo>
                  <a:cubicBezTo>
                    <a:pt x="267" y="4926"/>
                    <a:pt x="249" y="4864"/>
                    <a:pt x="241" y="4819"/>
                  </a:cubicBezTo>
                  <a:cubicBezTo>
                    <a:pt x="232" y="4766"/>
                    <a:pt x="232" y="4712"/>
                    <a:pt x="241" y="4659"/>
                  </a:cubicBezTo>
                  <a:cubicBezTo>
                    <a:pt x="249" y="4552"/>
                    <a:pt x="276" y="4445"/>
                    <a:pt x="321" y="4346"/>
                  </a:cubicBezTo>
                  <a:cubicBezTo>
                    <a:pt x="419" y="4141"/>
                    <a:pt x="562" y="3954"/>
                    <a:pt x="731" y="3793"/>
                  </a:cubicBezTo>
                  <a:cubicBezTo>
                    <a:pt x="1070" y="3463"/>
                    <a:pt x="1481" y="3205"/>
                    <a:pt x="1909" y="2982"/>
                  </a:cubicBezTo>
                  <a:cubicBezTo>
                    <a:pt x="2765" y="2535"/>
                    <a:pt x="3684" y="2214"/>
                    <a:pt x="4621" y="1929"/>
                  </a:cubicBezTo>
                  <a:cubicBezTo>
                    <a:pt x="5549" y="1652"/>
                    <a:pt x="6494" y="1420"/>
                    <a:pt x="7449" y="1215"/>
                  </a:cubicBezTo>
                  <a:cubicBezTo>
                    <a:pt x="8403" y="1010"/>
                    <a:pt x="9367" y="832"/>
                    <a:pt x="10330" y="662"/>
                  </a:cubicBezTo>
                  <a:lnTo>
                    <a:pt x="10330" y="662"/>
                  </a:lnTo>
                  <a:cubicBezTo>
                    <a:pt x="9358" y="796"/>
                    <a:pt x="8394" y="948"/>
                    <a:pt x="7431" y="1135"/>
                  </a:cubicBezTo>
                  <a:cubicBezTo>
                    <a:pt x="6476" y="1322"/>
                    <a:pt x="5522" y="1527"/>
                    <a:pt x="4576" y="1795"/>
                  </a:cubicBezTo>
                  <a:cubicBezTo>
                    <a:pt x="3639" y="2054"/>
                    <a:pt x="2703" y="2375"/>
                    <a:pt x="1820" y="2812"/>
                  </a:cubicBezTo>
                  <a:cubicBezTo>
                    <a:pt x="1382" y="3044"/>
                    <a:pt x="954" y="3294"/>
                    <a:pt x="588" y="3642"/>
                  </a:cubicBezTo>
                  <a:cubicBezTo>
                    <a:pt x="401" y="3811"/>
                    <a:pt x="232" y="4016"/>
                    <a:pt x="125" y="4257"/>
                  </a:cubicBezTo>
                  <a:cubicBezTo>
                    <a:pt x="62" y="4373"/>
                    <a:pt x="26" y="4507"/>
                    <a:pt x="18" y="4641"/>
                  </a:cubicBezTo>
                  <a:cubicBezTo>
                    <a:pt x="0" y="4780"/>
                    <a:pt x="8" y="4901"/>
                    <a:pt x="74" y="5047"/>
                  </a:cubicBezTo>
                  <a:lnTo>
                    <a:pt x="74" y="5047"/>
                  </a:lnTo>
                  <a:cubicBezTo>
                    <a:pt x="93" y="5127"/>
                    <a:pt x="127" y="5171"/>
                    <a:pt x="160" y="5230"/>
                  </a:cubicBezTo>
                  <a:cubicBezTo>
                    <a:pt x="196" y="5292"/>
                    <a:pt x="241" y="5337"/>
                    <a:pt x="285" y="5381"/>
                  </a:cubicBezTo>
                  <a:cubicBezTo>
                    <a:pt x="330" y="5435"/>
                    <a:pt x="374" y="5470"/>
                    <a:pt x="419" y="5515"/>
                  </a:cubicBezTo>
                  <a:cubicBezTo>
                    <a:pt x="473" y="5551"/>
                    <a:pt x="517" y="5595"/>
                    <a:pt x="571" y="5631"/>
                  </a:cubicBezTo>
                  <a:cubicBezTo>
                    <a:pt x="678" y="5694"/>
                    <a:pt x="776" y="5765"/>
                    <a:pt x="892" y="5818"/>
                  </a:cubicBezTo>
                  <a:cubicBezTo>
                    <a:pt x="999" y="5872"/>
                    <a:pt x="1115" y="5925"/>
                    <a:pt x="1222" y="5970"/>
                  </a:cubicBezTo>
                  <a:cubicBezTo>
                    <a:pt x="1454" y="6041"/>
                    <a:pt x="1686" y="6140"/>
                    <a:pt x="1918" y="6184"/>
                  </a:cubicBezTo>
                  <a:lnTo>
                    <a:pt x="2266" y="6264"/>
                  </a:lnTo>
                  <a:cubicBezTo>
                    <a:pt x="2391" y="6291"/>
                    <a:pt x="2507" y="6300"/>
                    <a:pt x="2622" y="6318"/>
                  </a:cubicBezTo>
                  <a:cubicBezTo>
                    <a:pt x="2863" y="6354"/>
                    <a:pt x="3095" y="6398"/>
                    <a:pt x="3336" y="6407"/>
                  </a:cubicBezTo>
                  <a:cubicBezTo>
                    <a:pt x="3568" y="6425"/>
                    <a:pt x="3809" y="6461"/>
                    <a:pt x="4050" y="6470"/>
                  </a:cubicBezTo>
                  <a:cubicBezTo>
                    <a:pt x="4373" y="6476"/>
                    <a:pt x="4696" y="6490"/>
                    <a:pt x="5022" y="6490"/>
                  </a:cubicBezTo>
                  <a:cubicBezTo>
                    <a:pt x="5173" y="6490"/>
                    <a:pt x="5325" y="6487"/>
                    <a:pt x="5477" y="6479"/>
                  </a:cubicBezTo>
                  <a:cubicBezTo>
                    <a:pt x="7377" y="6443"/>
                    <a:pt x="9260" y="6229"/>
                    <a:pt x="11133" y="5961"/>
                  </a:cubicBezTo>
                  <a:cubicBezTo>
                    <a:pt x="13007" y="5658"/>
                    <a:pt x="14871" y="5301"/>
                    <a:pt x="16700" y="4766"/>
                  </a:cubicBezTo>
                  <a:cubicBezTo>
                    <a:pt x="17155" y="4641"/>
                    <a:pt x="17601" y="4480"/>
                    <a:pt x="18056" y="4329"/>
                  </a:cubicBezTo>
                  <a:cubicBezTo>
                    <a:pt x="18279" y="4248"/>
                    <a:pt x="18493" y="4150"/>
                    <a:pt x="18716" y="4061"/>
                  </a:cubicBezTo>
                  <a:cubicBezTo>
                    <a:pt x="18939" y="3972"/>
                    <a:pt x="19153" y="3865"/>
                    <a:pt x="19367" y="3758"/>
                  </a:cubicBezTo>
                  <a:cubicBezTo>
                    <a:pt x="19474" y="3704"/>
                    <a:pt x="19581" y="3660"/>
                    <a:pt x="19688" y="3597"/>
                  </a:cubicBezTo>
                  <a:lnTo>
                    <a:pt x="20001" y="3419"/>
                  </a:lnTo>
                  <a:cubicBezTo>
                    <a:pt x="20215" y="3303"/>
                    <a:pt x="20402" y="3151"/>
                    <a:pt x="20598" y="3008"/>
                  </a:cubicBezTo>
                  <a:cubicBezTo>
                    <a:pt x="20688" y="2928"/>
                    <a:pt x="20777" y="2848"/>
                    <a:pt x="20875" y="2767"/>
                  </a:cubicBezTo>
                  <a:cubicBezTo>
                    <a:pt x="20964" y="2687"/>
                    <a:pt x="21036" y="2580"/>
                    <a:pt x="21116" y="2491"/>
                  </a:cubicBezTo>
                  <a:cubicBezTo>
                    <a:pt x="21160" y="2446"/>
                    <a:pt x="21187" y="2384"/>
                    <a:pt x="21223" y="2330"/>
                  </a:cubicBezTo>
                  <a:cubicBezTo>
                    <a:pt x="21259" y="2277"/>
                    <a:pt x="21294" y="2232"/>
                    <a:pt x="21321" y="2170"/>
                  </a:cubicBezTo>
                  <a:cubicBezTo>
                    <a:pt x="21348" y="2107"/>
                    <a:pt x="21375" y="2054"/>
                    <a:pt x="21392" y="1982"/>
                  </a:cubicBezTo>
                  <a:cubicBezTo>
                    <a:pt x="21409" y="1926"/>
                    <a:pt x="21425" y="1869"/>
                    <a:pt x="21421" y="1793"/>
                  </a:cubicBezTo>
                  <a:lnTo>
                    <a:pt x="21421" y="1793"/>
                  </a:lnTo>
                  <a:cubicBezTo>
                    <a:pt x="21445" y="1637"/>
                    <a:pt x="21418" y="1506"/>
                    <a:pt x="21375" y="1376"/>
                  </a:cubicBezTo>
                  <a:cubicBezTo>
                    <a:pt x="21321" y="1251"/>
                    <a:pt x="21250" y="1135"/>
                    <a:pt x="21160" y="1037"/>
                  </a:cubicBezTo>
                  <a:cubicBezTo>
                    <a:pt x="20982" y="832"/>
                    <a:pt x="20768" y="689"/>
                    <a:pt x="20536" y="582"/>
                  </a:cubicBezTo>
                  <a:cubicBezTo>
                    <a:pt x="20081" y="359"/>
                    <a:pt x="19590" y="243"/>
                    <a:pt x="19109" y="162"/>
                  </a:cubicBezTo>
                  <a:cubicBezTo>
                    <a:pt x="18361" y="40"/>
                    <a:pt x="17613" y="1"/>
                    <a:pt x="16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5"/>
            <p:cNvSpPr/>
            <p:nvPr/>
          </p:nvSpPr>
          <p:spPr>
            <a:xfrm>
              <a:off x="6525000" y="1679575"/>
              <a:ext cx="529700" cy="715875"/>
            </a:xfrm>
            <a:custGeom>
              <a:avLst/>
              <a:gdLst/>
              <a:ahLst/>
              <a:cxnLst/>
              <a:rect l="l" t="t" r="r" b="b"/>
              <a:pathLst>
                <a:path w="21188" h="28635" extrusionOk="0">
                  <a:moveTo>
                    <a:pt x="21188" y="0"/>
                  </a:moveTo>
                  <a:lnTo>
                    <a:pt x="21188" y="0"/>
                  </a:lnTo>
                  <a:cubicBezTo>
                    <a:pt x="21188" y="0"/>
                    <a:pt x="21188" y="0"/>
                    <a:pt x="21188" y="0"/>
                  </a:cubicBezTo>
                  <a:lnTo>
                    <a:pt x="21188" y="0"/>
                  </a:lnTo>
                  <a:cubicBezTo>
                    <a:pt x="21188" y="0"/>
                    <a:pt x="21188" y="0"/>
                    <a:pt x="21188" y="0"/>
                  </a:cubicBezTo>
                  <a:close/>
                  <a:moveTo>
                    <a:pt x="21188" y="0"/>
                  </a:moveTo>
                  <a:lnTo>
                    <a:pt x="21188" y="0"/>
                  </a:lnTo>
                  <a:cubicBezTo>
                    <a:pt x="21187" y="15"/>
                    <a:pt x="21015" y="2512"/>
                    <a:pt x="10964" y="4041"/>
                  </a:cubicBezTo>
                  <a:cubicBezTo>
                    <a:pt x="8487" y="4419"/>
                    <a:pt x="6565" y="4561"/>
                    <a:pt x="5074" y="4561"/>
                  </a:cubicBezTo>
                  <a:cubicBezTo>
                    <a:pt x="543" y="4561"/>
                    <a:pt x="1" y="3249"/>
                    <a:pt x="0" y="3248"/>
                  </a:cubicBezTo>
                  <a:lnTo>
                    <a:pt x="0" y="3248"/>
                  </a:lnTo>
                  <a:cubicBezTo>
                    <a:pt x="2944" y="10964"/>
                    <a:pt x="5737" y="19189"/>
                    <a:pt x="7574" y="27004"/>
                  </a:cubicBezTo>
                  <a:cubicBezTo>
                    <a:pt x="7601" y="27129"/>
                    <a:pt x="7664" y="27245"/>
                    <a:pt x="7762" y="27343"/>
                  </a:cubicBezTo>
                  <a:cubicBezTo>
                    <a:pt x="8144" y="27725"/>
                    <a:pt x="9372" y="28634"/>
                    <a:pt x="12244" y="28634"/>
                  </a:cubicBezTo>
                  <a:cubicBezTo>
                    <a:pt x="12994" y="28634"/>
                    <a:pt x="13857" y="28572"/>
                    <a:pt x="14845" y="28423"/>
                  </a:cubicBezTo>
                  <a:cubicBezTo>
                    <a:pt x="19323" y="27736"/>
                    <a:pt x="20662" y="25925"/>
                    <a:pt x="20983" y="25318"/>
                  </a:cubicBezTo>
                  <a:cubicBezTo>
                    <a:pt x="21045" y="25202"/>
                    <a:pt x="21072" y="25068"/>
                    <a:pt x="21063" y="24934"/>
                  </a:cubicBezTo>
                  <a:cubicBezTo>
                    <a:pt x="20483" y="16932"/>
                    <a:pt x="20688" y="8252"/>
                    <a:pt x="21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5"/>
            <p:cNvSpPr/>
            <p:nvPr/>
          </p:nvSpPr>
          <p:spPr>
            <a:xfrm>
              <a:off x="6523425" y="1679575"/>
              <a:ext cx="533075" cy="719400"/>
            </a:xfrm>
            <a:custGeom>
              <a:avLst/>
              <a:gdLst/>
              <a:ahLst/>
              <a:cxnLst/>
              <a:rect l="l" t="t" r="r" b="b"/>
              <a:pathLst>
                <a:path w="21323" h="28776" extrusionOk="0">
                  <a:moveTo>
                    <a:pt x="21179" y="0"/>
                  </a:moveTo>
                  <a:cubicBezTo>
                    <a:pt x="21179" y="0"/>
                    <a:pt x="21179" y="0"/>
                    <a:pt x="21179" y="0"/>
                  </a:cubicBezTo>
                  <a:lnTo>
                    <a:pt x="21179" y="0"/>
                  </a:lnTo>
                  <a:cubicBezTo>
                    <a:pt x="21171" y="36"/>
                    <a:pt x="21153" y="98"/>
                    <a:pt x="21135" y="143"/>
                  </a:cubicBezTo>
                  <a:cubicBezTo>
                    <a:pt x="21117" y="197"/>
                    <a:pt x="21090" y="250"/>
                    <a:pt x="21064" y="295"/>
                  </a:cubicBezTo>
                  <a:cubicBezTo>
                    <a:pt x="21010" y="393"/>
                    <a:pt x="20930" y="482"/>
                    <a:pt x="20867" y="571"/>
                  </a:cubicBezTo>
                  <a:cubicBezTo>
                    <a:pt x="20787" y="660"/>
                    <a:pt x="20707" y="741"/>
                    <a:pt x="20626" y="830"/>
                  </a:cubicBezTo>
                  <a:lnTo>
                    <a:pt x="20368" y="1053"/>
                  </a:lnTo>
                  <a:cubicBezTo>
                    <a:pt x="20278" y="1133"/>
                    <a:pt x="20171" y="1187"/>
                    <a:pt x="20082" y="1258"/>
                  </a:cubicBezTo>
                  <a:cubicBezTo>
                    <a:pt x="19984" y="1329"/>
                    <a:pt x="19895" y="1401"/>
                    <a:pt x="19788" y="1454"/>
                  </a:cubicBezTo>
                  <a:lnTo>
                    <a:pt x="19484" y="1633"/>
                  </a:lnTo>
                  <a:cubicBezTo>
                    <a:pt x="19440" y="1660"/>
                    <a:pt x="19386" y="1686"/>
                    <a:pt x="19333" y="1713"/>
                  </a:cubicBezTo>
                  <a:lnTo>
                    <a:pt x="19172" y="1793"/>
                  </a:lnTo>
                  <a:lnTo>
                    <a:pt x="18860" y="1954"/>
                  </a:lnTo>
                  <a:cubicBezTo>
                    <a:pt x="18753" y="1999"/>
                    <a:pt x="18646" y="2052"/>
                    <a:pt x="18539" y="2097"/>
                  </a:cubicBezTo>
                  <a:lnTo>
                    <a:pt x="17888" y="2364"/>
                  </a:lnTo>
                  <a:cubicBezTo>
                    <a:pt x="17665" y="2445"/>
                    <a:pt x="17442" y="2525"/>
                    <a:pt x="17219" y="2605"/>
                  </a:cubicBezTo>
                  <a:lnTo>
                    <a:pt x="16888" y="2721"/>
                  </a:lnTo>
                  <a:lnTo>
                    <a:pt x="16549" y="2819"/>
                  </a:lnTo>
                  <a:cubicBezTo>
                    <a:pt x="16094" y="2953"/>
                    <a:pt x="15648" y="3096"/>
                    <a:pt x="15185" y="3194"/>
                  </a:cubicBezTo>
                  <a:lnTo>
                    <a:pt x="14507" y="3372"/>
                  </a:lnTo>
                  <a:cubicBezTo>
                    <a:pt x="14275" y="3426"/>
                    <a:pt x="14043" y="3471"/>
                    <a:pt x="13811" y="3524"/>
                  </a:cubicBezTo>
                  <a:cubicBezTo>
                    <a:pt x="12892" y="3729"/>
                    <a:pt x="11955" y="3881"/>
                    <a:pt x="11027" y="4041"/>
                  </a:cubicBezTo>
                  <a:cubicBezTo>
                    <a:pt x="11964" y="3890"/>
                    <a:pt x="12892" y="3756"/>
                    <a:pt x="13820" y="3560"/>
                  </a:cubicBezTo>
                  <a:cubicBezTo>
                    <a:pt x="14052" y="3506"/>
                    <a:pt x="14284" y="3471"/>
                    <a:pt x="14515" y="3417"/>
                  </a:cubicBezTo>
                  <a:lnTo>
                    <a:pt x="15202" y="3256"/>
                  </a:lnTo>
                  <a:cubicBezTo>
                    <a:pt x="15666" y="3149"/>
                    <a:pt x="16121" y="3016"/>
                    <a:pt x="16576" y="2891"/>
                  </a:cubicBezTo>
                  <a:lnTo>
                    <a:pt x="16915" y="2793"/>
                  </a:lnTo>
                  <a:lnTo>
                    <a:pt x="17245" y="2685"/>
                  </a:lnTo>
                  <a:cubicBezTo>
                    <a:pt x="17477" y="2605"/>
                    <a:pt x="17700" y="2534"/>
                    <a:pt x="17923" y="2454"/>
                  </a:cubicBezTo>
                  <a:lnTo>
                    <a:pt x="18583" y="2195"/>
                  </a:lnTo>
                  <a:cubicBezTo>
                    <a:pt x="18691" y="2150"/>
                    <a:pt x="18798" y="2097"/>
                    <a:pt x="18905" y="2052"/>
                  </a:cubicBezTo>
                  <a:lnTo>
                    <a:pt x="19226" y="1892"/>
                  </a:lnTo>
                  <a:lnTo>
                    <a:pt x="19386" y="1820"/>
                  </a:lnTo>
                  <a:cubicBezTo>
                    <a:pt x="19440" y="1793"/>
                    <a:pt x="19493" y="1758"/>
                    <a:pt x="19547" y="1731"/>
                  </a:cubicBezTo>
                  <a:lnTo>
                    <a:pt x="19850" y="1553"/>
                  </a:lnTo>
                  <a:cubicBezTo>
                    <a:pt x="19957" y="1499"/>
                    <a:pt x="20055" y="1428"/>
                    <a:pt x="20154" y="1365"/>
                  </a:cubicBezTo>
                  <a:cubicBezTo>
                    <a:pt x="20252" y="1294"/>
                    <a:pt x="20359" y="1231"/>
                    <a:pt x="20448" y="1160"/>
                  </a:cubicBezTo>
                  <a:lnTo>
                    <a:pt x="20725" y="928"/>
                  </a:lnTo>
                  <a:cubicBezTo>
                    <a:pt x="20805" y="839"/>
                    <a:pt x="20894" y="759"/>
                    <a:pt x="20974" y="669"/>
                  </a:cubicBezTo>
                  <a:cubicBezTo>
                    <a:pt x="21033" y="589"/>
                    <a:pt x="21097" y="515"/>
                    <a:pt x="21152" y="427"/>
                  </a:cubicBezTo>
                  <a:lnTo>
                    <a:pt x="21152" y="427"/>
                  </a:lnTo>
                  <a:cubicBezTo>
                    <a:pt x="20820" y="5709"/>
                    <a:pt x="20610" y="10991"/>
                    <a:pt x="20653" y="16290"/>
                  </a:cubicBezTo>
                  <a:cubicBezTo>
                    <a:pt x="20662" y="17646"/>
                    <a:pt x="20707" y="19002"/>
                    <a:pt x="20742" y="20358"/>
                  </a:cubicBezTo>
                  <a:cubicBezTo>
                    <a:pt x="20805" y="21723"/>
                    <a:pt x="20858" y="23079"/>
                    <a:pt x="20956" y="24435"/>
                  </a:cubicBezTo>
                  <a:lnTo>
                    <a:pt x="20992" y="24943"/>
                  </a:lnTo>
                  <a:cubicBezTo>
                    <a:pt x="20992" y="25015"/>
                    <a:pt x="20992" y="25077"/>
                    <a:pt x="20965" y="25149"/>
                  </a:cubicBezTo>
                  <a:cubicBezTo>
                    <a:pt x="20956" y="25175"/>
                    <a:pt x="20948" y="25211"/>
                    <a:pt x="20930" y="25238"/>
                  </a:cubicBezTo>
                  <a:lnTo>
                    <a:pt x="20876" y="25345"/>
                  </a:lnTo>
                  <a:cubicBezTo>
                    <a:pt x="20707" y="25612"/>
                    <a:pt x="20484" y="25862"/>
                    <a:pt x="20252" y="26094"/>
                  </a:cubicBezTo>
                  <a:cubicBezTo>
                    <a:pt x="19770" y="26549"/>
                    <a:pt x="19208" y="26906"/>
                    <a:pt x="18601" y="27200"/>
                  </a:cubicBezTo>
                  <a:cubicBezTo>
                    <a:pt x="18004" y="27495"/>
                    <a:pt x="17370" y="27709"/>
                    <a:pt x="16719" y="27887"/>
                  </a:cubicBezTo>
                  <a:cubicBezTo>
                    <a:pt x="16398" y="27985"/>
                    <a:pt x="16068" y="28048"/>
                    <a:pt x="15738" y="28119"/>
                  </a:cubicBezTo>
                  <a:cubicBezTo>
                    <a:pt x="15408" y="28182"/>
                    <a:pt x="15077" y="28244"/>
                    <a:pt x="14738" y="28289"/>
                  </a:cubicBezTo>
                  <a:cubicBezTo>
                    <a:pt x="13922" y="28409"/>
                    <a:pt x="13096" y="28486"/>
                    <a:pt x="12272" y="28486"/>
                  </a:cubicBezTo>
                  <a:cubicBezTo>
                    <a:pt x="11754" y="28486"/>
                    <a:pt x="11237" y="28456"/>
                    <a:pt x="10724" y="28387"/>
                  </a:cubicBezTo>
                  <a:cubicBezTo>
                    <a:pt x="10064" y="28289"/>
                    <a:pt x="9413" y="28119"/>
                    <a:pt x="8815" y="27843"/>
                  </a:cubicBezTo>
                  <a:cubicBezTo>
                    <a:pt x="8521" y="27691"/>
                    <a:pt x="8235" y="27522"/>
                    <a:pt x="7994" y="27307"/>
                  </a:cubicBezTo>
                  <a:lnTo>
                    <a:pt x="7914" y="27227"/>
                  </a:lnTo>
                  <a:cubicBezTo>
                    <a:pt x="7887" y="27209"/>
                    <a:pt x="7869" y="27183"/>
                    <a:pt x="7851" y="27156"/>
                  </a:cubicBezTo>
                  <a:cubicBezTo>
                    <a:pt x="7807" y="27093"/>
                    <a:pt x="7789" y="27031"/>
                    <a:pt x="7771" y="26960"/>
                  </a:cubicBezTo>
                  <a:lnTo>
                    <a:pt x="7646" y="26469"/>
                  </a:lnTo>
                  <a:cubicBezTo>
                    <a:pt x="7334" y="25149"/>
                    <a:pt x="6986" y="23828"/>
                    <a:pt x="6629" y="22517"/>
                  </a:cubicBezTo>
                  <a:cubicBezTo>
                    <a:pt x="6272" y="21214"/>
                    <a:pt x="5898" y="19903"/>
                    <a:pt x="5496" y="18601"/>
                  </a:cubicBezTo>
                  <a:cubicBezTo>
                    <a:pt x="3966" y="13530"/>
                    <a:pt x="2181" y="8545"/>
                    <a:pt x="282" y="3603"/>
                  </a:cubicBezTo>
                  <a:lnTo>
                    <a:pt x="282" y="3603"/>
                  </a:lnTo>
                  <a:cubicBezTo>
                    <a:pt x="362" y="3667"/>
                    <a:pt x="452" y="3722"/>
                    <a:pt x="536" y="3783"/>
                  </a:cubicBezTo>
                  <a:cubicBezTo>
                    <a:pt x="643" y="3845"/>
                    <a:pt x="750" y="3899"/>
                    <a:pt x="857" y="3952"/>
                  </a:cubicBezTo>
                  <a:lnTo>
                    <a:pt x="1187" y="4086"/>
                  </a:lnTo>
                  <a:cubicBezTo>
                    <a:pt x="1303" y="4140"/>
                    <a:pt x="1419" y="4157"/>
                    <a:pt x="1526" y="4202"/>
                  </a:cubicBezTo>
                  <a:cubicBezTo>
                    <a:pt x="1642" y="4229"/>
                    <a:pt x="1758" y="4273"/>
                    <a:pt x="1874" y="4291"/>
                  </a:cubicBezTo>
                  <a:lnTo>
                    <a:pt x="2222" y="4372"/>
                  </a:lnTo>
                  <a:lnTo>
                    <a:pt x="2401" y="4407"/>
                  </a:lnTo>
                  <a:lnTo>
                    <a:pt x="2570" y="4425"/>
                  </a:lnTo>
                  <a:cubicBezTo>
                    <a:pt x="2811" y="4461"/>
                    <a:pt x="3043" y="4505"/>
                    <a:pt x="3275" y="4523"/>
                  </a:cubicBezTo>
                  <a:lnTo>
                    <a:pt x="3989" y="4577"/>
                  </a:lnTo>
                  <a:cubicBezTo>
                    <a:pt x="4221" y="4586"/>
                    <a:pt x="4453" y="4586"/>
                    <a:pt x="4693" y="4595"/>
                  </a:cubicBezTo>
                  <a:lnTo>
                    <a:pt x="5050" y="4595"/>
                  </a:lnTo>
                  <a:cubicBezTo>
                    <a:pt x="5166" y="4595"/>
                    <a:pt x="5282" y="4595"/>
                    <a:pt x="5398" y="4586"/>
                  </a:cubicBezTo>
                  <a:cubicBezTo>
                    <a:pt x="5871" y="4577"/>
                    <a:pt x="6344" y="4568"/>
                    <a:pt x="6817" y="4532"/>
                  </a:cubicBezTo>
                  <a:cubicBezTo>
                    <a:pt x="7289" y="4496"/>
                    <a:pt x="7753" y="4470"/>
                    <a:pt x="8226" y="4407"/>
                  </a:cubicBezTo>
                  <a:lnTo>
                    <a:pt x="8931" y="4327"/>
                  </a:lnTo>
                  <a:lnTo>
                    <a:pt x="9279" y="4291"/>
                  </a:lnTo>
                  <a:lnTo>
                    <a:pt x="9627" y="4238"/>
                  </a:lnTo>
                  <a:lnTo>
                    <a:pt x="11027" y="4041"/>
                  </a:lnTo>
                  <a:lnTo>
                    <a:pt x="9627" y="4220"/>
                  </a:lnTo>
                  <a:lnTo>
                    <a:pt x="9279" y="4265"/>
                  </a:lnTo>
                  <a:lnTo>
                    <a:pt x="8922" y="4300"/>
                  </a:lnTo>
                  <a:lnTo>
                    <a:pt x="8217" y="4372"/>
                  </a:lnTo>
                  <a:cubicBezTo>
                    <a:pt x="7753" y="4425"/>
                    <a:pt x="7280" y="4443"/>
                    <a:pt x="6808" y="4470"/>
                  </a:cubicBezTo>
                  <a:cubicBezTo>
                    <a:pt x="6344" y="4505"/>
                    <a:pt x="5871" y="4505"/>
                    <a:pt x="5398" y="4514"/>
                  </a:cubicBezTo>
                  <a:cubicBezTo>
                    <a:pt x="5321" y="4514"/>
                    <a:pt x="5244" y="4518"/>
                    <a:pt x="5166" y="4518"/>
                  </a:cubicBezTo>
                  <a:cubicBezTo>
                    <a:pt x="5128" y="4518"/>
                    <a:pt x="5089" y="4517"/>
                    <a:pt x="5050" y="4514"/>
                  </a:cubicBezTo>
                  <a:lnTo>
                    <a:pt x="4693" y="4505"/>
                  </a:lnTo>
                  <a:cubicBezTo>
                    <a:pt x="4461" y="4496"/>
                    <a:pt x="4221" y="4496"/>
                    <a:pt x="3989" y="4479"/>
                  </a:cubicBezTo>
                  <a:lnTo>
                    <a:pt x="3284" y="4416"/>
                  </a:lnTo>
                  <a:cubicBezTo>
                    <a:pt x="3052" y="4398"/>
                    <a:pt x="2820" y="4354"/>
                    <a:pt x="2588" y="4318"/>
                  </a:cubicBezTo>
                  <a:lnTo>
                    <a:pt x="2419" y="4291"/>
                  </a:lnTo>
                  <a:lnTo>
                    <a:pt x="2249" y="4256"/>
                  </a:lnTo>
                  <a:lnTo>
                    <a:pt x="1901" y="4175"/>
                  </a:lnTo>
                  <a:cubicBezTo>
                    <a:pt x="1785" y="4157"/>
                    <a:pt x="1678" y="4113"/>
                    <a:pt x="1571" y="4077"/>
                  </a:cubicBezTo>
                  <a:cubicBezTo>
                    <a:pt x="1455" y="4041"/>
                    <a:pt x="1339" y="4015"/>
                    <a:pt x="1241" y="3970"/>
                  </a:cubicBezTo>
                  <a:lnTo>
                    <a:pt x="920" y="3827"/>
                  </a:lnTo>
                  <a:cubicBezTo>
                    <a:pt x="813" y="3774"/>
                    <a:pt x="715" y="3720"/>
                    <a:pt x="616" y="3667"/>
                  </a:cubicBezTo>
                  <a:cubicBezTo>
                    <a:pt x="518" y="3595"/>
                    <a:pt x="420" y="3542"/>
                    <a:pt x="340" y="3462"/>
                  </a:cubicBezTo>
                  <a:cubicBezTo>
                    <a:pt x="295" y="3426"/>
                    <a:pt x="260" y="3381"/>
                    <a:pt x="224" y="3337"/>
                  </a:cubicBezTo>
                  <a:cubicBezTo>
                    <a:pt x="188" y="3301"/>
                    <a:pt x="153" y="3248"/>
                    <a:pt x="135" y="3212"/>
                  </a:cubicBezTo>
                  <a:lnTo>
                    <a:pt x="1" y="3274"/>
                  </a:lnTo>
                  <a:cubicBezTo>
                    <a:pt x="1910" y="8350"/>
                    <a:pt x="3694" y="13480"/>
                    <a:pt x="5255" y="18681"/>
                  </a:cubicBezTo>
                  <a:cubicBezTo>
                    <a:pt x="5648" y="19974"/>
                    <a:pt x="6014" y="21286"/>
                    <a:pt x="6379" y="22588"/>
                  </a:cubicBezTo>
                  <a:cubicBezTo>
                    <a:pt x="6727" y="23900"/>
                    <a:pt x="7066" y="25211"/>
                    <a:pt x="7379" y="26531"/>
                  </a:cubicBezTo>
                  <a:lnTo>
                    <a:pt x="7495" y="27031"/>
                  </a:lnTo>
                  <a:cubicBezTo>
                    <a:pt x="7521" y="27120"/>
                    <a:pt x="7557" y="27218"/>
                    <a:pt x="7611" y="27307"/>
                  </a:cubicBezTo>
                  <a:cubicBezTo>
                    <a:pt x="7646" y="27352"/>
                    <a:pt x="7673" y="27388"/>
                    <a:pt x="7709" y="27423"/>
                  </a:cubicBezTo>
                  <a:cubicBezTo>
                    <a:pt x="7744" y="27459"/>
                    <a:pt x="7780" y="27486"/>
                    <a:pt x="7807" y="27522"/>
                  </a:cubicBezTo>
                  <a:cubicBezTo>
                    <a:pt x="8074" y="27753"/>
                    <a:pt x="8378" y="27941"/>
                    <a:pt x="8690" y="28092"/>
                  </a:cubicBezTo>
                  <a:cubicBezTo>
                    <a:pt x="9323" y="28396"/>
                    <a:pt x="10001" y="28574"/>
                    <a:pt x="10688" y="28672"/>
                  </a:cubicBezTo>
                  <a:cubicBezTo>
                    <a:pt x="11217" y="28745"/>
                    <a:pt x="11748" y="28776"/>
                    <a:pt x="12278" y="28776"/>
                  </a:cubicBezTo>
                  <a:cubicBezTo>
                    <a:pt x="13118" y="28776"/>
                    <a:pt x="13957" y="28698"/>
                    <a:pt x="14783" y="28583"/>
                  </a:cubicBezTo>
                  <a:cubicBezTo>
                    <a:pt x="14953" y="28565"/>
                    <a:pt x="15122" y="28530"/>
                    <a:pt x="15292" y="28503"/>
                  </a:cubicBezTo>
                  <a:cubicBezTo>
                    <a:pt x="15461" y="28467"/>
                    <a:pt x="15631" y="28449"/>
                    <a:pt x="15800" y="28414"/>
                  </a:cubicBezTo>
                  <a:cubicBezTo>
                    <a:pt x="16130" y="28333"/>
                    <a:pt x="16469" y="28271"/>
                    <a:pt x="16799" y="28173"/>
                  </a:cubicBezTo>
                  <a:cubicBezTo>
                    <a:pt x="17459" y="27985"/>
                    <a:pt x="18111" y="27762"/>
                    <a:pt x="18726" y="27459"/>
                  </a:cubicBezTo>
                  <a:cubicBezTo>
                    <a:pt x="19351" y="27156"/>
                    <a:pt x="19939" y="26781"/>
                    <a:pt x="20448" y="26299"/>
                  </a:cubicBezTo>
                  <a:cubicBezTo>
                    <a:pt x="20698" y="26058"/>
                    <a:pt x="20930" y="25791"/>
                    <a:pt x="21117" y="25488"/>
                  </a:cubicBezTo>
                  <a:cubicBezTo>
                    <a:pt x="21135" y="25443"/>
                    <a:pt x="21162" y="25407"/>
                    <a:pt x="21179" y="25363"/>
                  </a:cubicBezTo>
                  <a:cubicBezTo>
                    <a:pt x="21206" y="25318"/>
                    <a:pt x="21224" y="25273"/>
                    <a:pt x="21233" y="25220"/>
                  </a:cubicBezTo>
                  <a:cubicBezTo>
                    <a:pt x="21269" y="25122"/>
                    <a:pt x="21278" y="25024"/>
                    <a:pt x="21269" y="24926"/>
                  </a:cubicBezTo>
                  <a:lnTo>
                    <a:pt x="21233" y="24417"/>
                  </a:lnTo>
                  <a:cubicBezTo>
                    <a:pt x="21135" y="23061"/>
                    <a:pt x="21072" y="21705"/>
                    <a:pt x="21010" y="20349"/>
                  </a:cubicBezTo>
                  <a:cubicBezTo>
                    <a:pt x="20965" y="18993"/>
                    <a:pt x="20930" y="17637"/>
                    <a:pt x="20912" y="16281"/>
                  </a:cubicBezTo>
                  <a:cubicBezTo>
                    <a:pt x="20849" y="10857"/>
                    <a:pt x="21019" y="5433"/>
                    <a:pt x="21322" y="9"/>
                  </a:cubicBezTo>
                  <a:lnTo>
                    <a:pt x="211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5"/>
            <p:cNvSpPr/>
            <p:nvPr/>
          </p:nvSpPr>
          <p:spPr>
            <a:xfrm>
              <a:off x="6537700" y="1708550"/>
              <a:ext cx="474850" cy="74300"/>
            </a:xfrm>
            <a:custGeom>
              <a:avLst/>
              <a:gdLst/>
              <a:ahLst/>
              <a:cxnLst/>
              <a:rect l="l" t="t" r="r" b="b"/>
              <a:pathLst>
                <a:path w="18994" h="2972" extrusionOk="0">
                  <a:moveTo>
                    <a:pt x="18994" y="1"/>
                  </a:moveTo>
                  <a:lnTo>
                    <a:pt x="18994" y="1"/>
                  </a:lnTo>
                  <a:cubicBezTo>
                    <a:pt x="18093" y="99"/>
                    <a:pt x="16710" y="474"/>
                    <a:pt x="15747" y="643"/>
                  </a:cubicBezTo>
                  <a:cubicBezTo>
                    <a:pt x="14425" y="873"/>
                    <a:pt x="13377" y="948"/>
                    <a:pt x="12198" y="948"/>
                  </a:cubicBezTo>
                  <a:cubicBezTo>
                    <a:pt x="11547" y="948"/>
                    <a:pt x="10855" y="925"/>
                    <a:pt x="10055" y="893"/>
                  </a:cubicBezTo>
                  <a:cubicBezTo>
                    <a:pt x="8541" y="826"/>
                    <a:pt x="6964" y="649"/>
                    <a:pt x="5460" y="649"/>
                  </a:cubicBezTo>
                  <a:cubicBezTo>
                    <a:pt x="4775" y="649"/>
                    <a:pt x="4104" y="686"/>
                    <a:pt x="3462" y="786"/>
                  </a:cubicBezTo>
                  <a:cubicBezTo>
                    <a:pt x="2427" y="956"/>
                    <a:pt x="1268" y="1161"/>
                    <a:pt x="268" y="1964"/>
                  </a:cubicBezTo>
                  <a:cubicBezTo>
                    <a:pt x="268" y="1964"/>
                    <a:pt x="1" y="2945"/>
                    <a:pt x="5220" y="2972"/>
                  </a:cubicBezTo>
                  <a:cubicBezTo>
                    <a:pt x="5244" y="2972"/>
                    <a:pt x="5269" y="2972"/>
                    <a:pt x="5293" y="2972"/>
                  </a:cubicBezTo>
                  <a:cubicBezTo>
                    <a:pt x="10498" y="2972"/>
                    <a:pt x="17777" y="1093"/>
                    <a:pt x="189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5"/>
            <p:cNvSpPr/>
            <p:nvPr/>
          </p:nvSpPr>
          <p:spPr>
            <a:xfrm>
              <a:off x="6540600" y="1708550"/>
              <a:ext cx="471950" cy="77700"/>
            </a:xfrm>
            <a:custGeom>
              <a:avLst/>
              <a:gdLst/>
              <a:ahLst/>
              <a:cxnLst/>
              <a:rect l="l" t="t" r="r" b="b"/>
              <a:pathLst>
                <a:path w="18878" h="3108" extrusionOk="0">
                  <a:moveTo>
                    <a:pt x="18878" y="1"/>
                  </a:moveTo>
                  <a:cubicBezTo>
                    <a:pt x="18878" y="1"/>
                    <a:pt x="18878" y="1"/>
                    <a:pt x="18878" y="1"/>
                  </a:cubicBezTo>
                  <a:lnTo>
                    <a:pt x="18878" y="1"/>
                  </a:lnTo>
                  <a:cubicBezTo>
                    <a:pt x="18878" y="1"/>
                    <a:pt x="18878" y="1"/>
                    <a:pt x="18878" y="1"/>
                  </a:cubicBezTo>
                  <a:close/>
                  <a:moveTo>
                    <a:pt x="18878" y="1"/>
                  </a:moveTo>
                  <a:lnTo>
                    <a:pt x="18878" y="1"/>
                  </a:lnTo>
                  <a:cubicBezTo>
                    <a:pt x="18084" y="81"/>
                    <a:pt x="17308" y="269"/>
                    <a:pt x="16532" y="420"/>
                  </a:cubicBezTo>
                  <a:cubicBezTo>
                    <a:pt x="15755" y="590"/>
                    <a:pt x="14970" y="706"/>
                    <a:pt x="14176" y="777"/>
                  </a:cubicBezTo>
                  <a:cubicBezTo>
                    <a:pt x="13558" y="836"/>
                    <a:pt x="12939" y="859"/>
                    <a:pt x="12319" y="859"/>
                  </a:cubicBezTo>
                  <a:cubicBezTo>
                    <a:pt x="11356" y="859"/>
                    <a:pt x="10391" y="805"/>
                    <a:pt x="9430" y="750"/>
                  </a:cubicBezTo>
                  <a:cubicBezTo>
                    <a:pt x="8043" y="665"/>
                    <a:pt x="6655" y="518"/>
                    <a:pt x="5255" y="518"/>
                  </a:cubicBezTo>
                  <a:cubicBezTo>
                    <a:pt x="5053" y="518"/>
                    <a:pt x="4851" y="521"/>
                    <a:pt x="4649" y="527"/>
                  </a:cubicBezTo>
                  <a:cubicBezTo>
                    <a:pt x="4256" y="545"/>
                    <a:pt x="3855" y="572"/>
                    <a:pt x="3453" y="634"/>
                  </a:cubicBezTo>
                  <a:cubicBezTo>
                    <a:pt x="3052" y="688"/>
                    <a:pt x="2659" y="759"/>
                    <a:pt x="2267" y="848"/>
                  </a:cubicBezTo>
                  <a:cubicBezTo>
                    <a:pt x="1482" y="1018"/>
                    <a:pt x="697" y="1330"/>
                    <a:pt x="54" y="1848"/>
                  </a:cubicBezTo>
                  <a:lnTo>
                    <a:pt x="19" y="1883"/>
                  </a:lnTo>
                  <a:lnTo>
                    <a:pt x="10" y="1928"/>
                  </a:lnTo>
                  <a:cubicBezTo>
                    <a:pt x="1" y="1964"/>
                    <a:pt x="1" y="1964"/>
                    <a:pt x="1" y="1981"/>
                  </a:cubicBezTo>
                  <a:cubicBezTo>
                    <a:pt x="1" y="1990"/>
                    <a:pt x="1" y="2008"/>
                    <a:pt x="1" y="2017"/>
                  </a:cubicBezTo>
                  <a:cubicBezTo>
                    <a:pt x="1" y="2044"/>
                    <a:pt x="10" y="2062"/>
                    <a:pt x="10" y="2080"/>
                  </a:cubicBezTo>
                  <a:cubicBezTo>
                    <a:pt x="19" y="2124"/>
                    <a:pt x="37" y="2151"/>
                    <a:pt x="54" y="2187"/>
                  </a:cubicBezTo>
                  <a:cubicBezTo>
                    <a:pt x="90" y="2249"/>
                    <a:pt x="135" y="2294"/>
                    <a:pt x="179" y="2338"/>
                  </a:cubicBezTo>
                  <a:cubicBezTo>
                    <a:pt x="268" y="2419"/>
                    <a:pt x="367" y="2481"/>
                    <a:pt x="465" y="2526"/>
                  </a:cubicBezTo>
                  <a:cubicBezTo>
                    <a:pt x="661" y="2624"/>
                    <a:pt x="866" y="2695"/>
                    <a:pt x="1062" y="2749"/>
                  </a:cubicBezTo>
                  <a:cubicBezTo>
                    <a:pt x="1464" y="2856"/>
                    <a:pt x="1874" y="2918"/>
                    <a:pt x="2285" y="2963"/>
                  </a:cubicBezTo>
                  <a:cubicBezTo>
                    <a:pt x="3096" y="3061"/>
                    <a:pt x="3908" y="3097"/>
                    <a:pt x="4720" y="3106"/>
                  </a:cubicBezTo>
                  <a:cubicBezTo>
                    <a:pt x="4817" y="3107"/>
                    <a:pt x="4914" y="3107"/>
                    <a:pt x="5011" y="3107"/>
                  </a:cubicBezTo>
                  <a:cubicBezTo>
                    <a:pt x="6546" y="3107"/>
                    <a:pt x="8080" y="2975"/>
                    <a:pt x="9591" y="2749"/>
                  </a:cubicBezTo>
                  <a:cubicBezTo>
                    <a:pt x="11197" y="2508"/>
                    <a:pt x="12794" y="2178"/>
                    <a:pt x="14364" y="1767"/>
                  </a:cubicBezTo>
                  <a:cubicBezTo>
                    <a:pt x="15149" y="1562"/>
                    <a:pt x="15925" y="1330"/>
                    <a:pt x="16692" y="1063"/>
                  </a:cubicBezTo>
                  <a:cubicBezTo>
                    <a:pt x="17076" y="929"/>
                    <a:pt x="17459" y="777"/>
                    <a:pt x="17825" y="617"/>
                  </a:cubicBezTo>
                  <a:cubicBezTo>
                    <a:pt x="18191" y="447"/>
                    <a:pt x="18566" y="269"/>
                    <a:pt x="18878" y="1"/>
                  </a:cubicBezTo>
                  <a:lnTo>
                    <a:pt x="18878" y="1"/>
                  </a:lnTo>
                  <a:cubicBezTo>
                    <a:pt x="18557" y="260"/>
                    <a:pt x="18182" y="420"/>
                    <a:pt x="17807" y="572"/>
                  </a:cubicBezTo>
                  <a:cubicBezTo>
                    <a:pt x="17433" y="724"/>
                    <a:pt x="17049" y="857"/>
                    <a:pt x="16665" y="982"/>
                  </a:cubicBezTo>
                  <a:cubicBezTo>
                    <a:pt x="15898" y="1232"/>
                    <a:pt x="15113" y="1437"/>
                    <a:pt x="14328" y="1625"/>
                  </a:cubicBezTo>
                  <a:cubicBezTo>
                    <a:pt x="12749" y="2008"/>
                    <a:pt x="11161" y="2303"/>
                    <a:pt x="9555" y="2517"/>
                  </a:cubicBezTo>
                  <a:cubicBezTo>
                    <a:pt x="8140" y="2698"/>
                    <a:pt x="6725" y="2837"/>
                    <a:pt x="5304" y="2837"/>
                  </a:cubicBezTo>
                  <a:cubicBezTo>
                    <a:pt x="5112" y="2837"/>
                    <a:pt x="4921" y="2834"/>
                    <a:pt x="4729" y="2829"/>
                  </a:cubicBezTo>
                  <a:cubicBezTo>
                    <a:pt x="3917" y="2820"/>
                    <a:pt x="3114" y="2784"/>
                    <a:pt x="2311" y="2686"/>
                  </a:cubicBezTo>
                  <a:cubicBezTo>
                    <a:pt x="1919" y="2633"/>
                    <a:pt x="1517" y="2570"/>
                    <a:pt x="1143" y="2463"/>
                  </a:cubicBezTo>
                  <a:cubicBezTo>
                    <a:pt x="955" y="2410"/>
                    <a:pt x="768" y="2347"/>
                    <a:pt x="599" y="2267"/>
                  </a:cubicBezTo>
                  <a:cubicBezTo>
                    <a:pt x="518" y="2222"/>
                    <a:pt x="438" y="2178"/>
                    <a:pt x="384" y="2115"/>
                  </a:cubicBezTo>
                  <a:cubicBezTo>
                    <a:pt x="349" y="2089"/>
                    <a:pt x="331" y="2062"/>
                    <a:pt x="313" y="2035"/>
                  </a:cubicBezTo>
                  <a:cubicBezTo>
                    <a:pt x="311" y="2033"/>
                    <a:pt x="309" y="2030"/>
                    <a:pt x="307" y="2028"/>
                  </a:cubicBezTo>
                  <a:lnTo>
                    <a:pt x="307" y="2028"/>
                  </a:lnTo>
                  <a:cubicBezTo>
                    <a:pt x="893" y="1576"/>
                    <a:pt x="1599" y="1288"/>
                    <a:pt x="2329" y="1125"/>
                  </a:cubicBezTo>
                  <a:cubicBezTo>
                    <a:pt x="2713" y="1036"/>
                    <a:pt x="3105" y="964"/>
                    <a:pt x="3489" y="911"/>
                  </a:cubicBezTo>
                  <a:cubicBezTo>
                    <a:pt x="3881" y="848"/>
                    <a:pt x="4274" y="822"/>
                    <a:pt x="4667" y="795"/>
                  </a:cubicBezTo>
                  <a:cubicBezTo>
                    <a:pt x="4894" y="786"/>
                    <a:pt x="5122" y="782"/>
                    <a:pt x="5349" y="782"/>
                  </a:cubicBezTo>
                  <a:cubicBezTo>
                    <a:pt x="6696" y="782"/>
                    <a:pt x="8054" y="921"/>
                    <a:pt x="9413" y="982"/>
                  </a:cubicBezTo>
                  <a:cubicBezTo>
                    <a:pt x="10207" y="1009"/>
                    <a:pt x="11005" y="1038"/>
                    <a:pt x="11803" y="1038"/>
                  </a:cubicBezTo>
                  <a:cubicBezTo>
                    <a:pt x="12602" y="1038"/>
                    <a:pt x="13400" y="1009"/>
                    <a:pt x="14194" y="920"/>
                  </a:cubicBezTo>
                  <a:cubicBezTo>
                    <a:pt x="14988" y="822"/>
                    <a:pt x="15773" y="688"/>
                    <a:pt x="16549" y="501"/>
                  </a:cubicBezTo>
                  <a:lnTo>
                    <a:pt x="17709" y="224"/>
                  </a:lnTo>
                  <a:cubicBezTo>
                    <a:pt x="18093" y="144"/>
                    <a:pt x="18485" y="55"/>
                    <a:pt x="18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5"/>
            <p:cNvSpPr/>
            <p:nvPr/>
          </p:nvSpPr>
          <p:spPr>
            <a:xfrm>
              <a:off x="6553550" y="1648125"/>
              <a:ext cx="492025" cy="136525"/>
            </a:xfrm>
            <a:custGeom>
              <a:avLst/>
              <a:gdLst/>
              <a:ahLst/>
              <a:cxnLst/>
              <a:rect l="l" t="t" r="r" b="b"/>
              <a:pathLst>
                <a:path w="19681" h="5461" extrusionOk="0">
                  <a:moveTo>
                    <a:pt x="16834" y="0"/>
                  </a:moveTo>
                  <a:lnTo>
                    <a:pt x="16834" y="0"/>
                  </a:lnTo>
                  <a:cubicBezTo>
                    <a:pt x="17334" y="45"/>
                    <a:pt x="17825" y="134"/>
                    <a:pt x="18297" y="268"/>
                  </a:cubicBezTo>
                  <a:cubicBezTo>
                    <a:pt x="18538" y="330"/>
                    <a:pt x="18770" y="411"/>
                    <a:pt x="18993" y="518"/>
                  </a:cubicBezTo>
                  <a:cubicBezTo>
                    <a:pt x="19109" y="562"/>
                    <a:pt x="19207" y="625"/>
                    <a:pt x="19305" y="705"/>
                  </a:cubicBezTo>
                  <a:cubicBezTo>
                    <a:pt x="19404" y="777"/>
                    <a:pt x="19493" y="857"/>
                    <a:pt x="19537" y="955"/>
                  </a:cubicBezTo>
                  <a:cubicBezTo>
                    <a:pt x="19582" y="1062"/>
                    <a:pt x="19573" y="1169"/>
                    <a:pt x="19537" y="1285"/>
                  </a:cubicBezTo>
                  <a:cubicBezTo>
                    <a:pt x="19502" y="1392"/>
                    <a:pt x="19430" y="1490"/>
                    <a:pt x="19359" y="1579"/>
                  </a:cubicBezTo>
                  <a:cubicBezTo>
                    <a:pt x="19198" y="1758"/>
                    <a:pt x="18993" y="1909"/>
                    <a:pt x="18797" y="2052"/>
                  </a:cubicBezTo>
                  <a:cubicBezTo>
                    <a:pt x="18395" y="2338"/>
                    <a:pt x="17967" y="2579"/>
                    <a:pt x="17512" y="2775"/>
                  </a:cubicBezTo>
                  <a:cubicBezTo>
                    <a:pt x="16611" y="3176"/>
                    <a:pt x="15657" y="3462"/>
                    <a:pt x="14702" y="3747"/>
                  </a:cubicBezTo>
                  <a:cubicBezTo>
                    <a:pt x="13757" y="4033"/>
                    <a:pt x="12784" y="4256"/>
                    <a:pt x="11812" y="4443"/>
                  </a:cubicBezTo>
                  <a:cubicBezTo>
                    <a:pt x="9867" y="4836"/>
                    <a:pt x="7886" y="5103"/>
                    <a:pt x="5906" y="5246"/>
                  </a:cubicBezTo>
                  <a:cubicBezTo>
                    <a:pt x="5181" y="5298"/>
                    <a:pt x="4456" y="5331"/>
                    <a:pt x="3728" y="5331"/>
                  </a:cubicBezTo>
                  <a:cubicBezTo>
                    <a:pt x="3461" y="5331"/>
                    <a:pt x="3194" y="5327"/>
                    <a:pt x="2926" y="5317"/>
                  </a:cubicBezTo>
                  <a:cubicBezTo>
                    <a:pt x="2436" y="5299"/>
                    <a:pt x="1936" y="5264"/>
                    <a:pt x="1445" y="5201"/>
                  </a:cubicBezTo>
                  <a:cubicBezTo>
                    <a:pt x="955" y="5130"/>
                    <a:pt x="464" y="5032"/>
                    <a:pt x="0" y="4853"/>
                  </a:cubicBezTo>
                  <a:lnTo>
                    <a:pt x="0" y="4853"/>
                  </a:lnTo>
                  <a:cubicBezTo>
                    <a:pt x="455" y="5059"/>
                    <a:pt x="946" y="5175"/>
                    <a:pt x="1437" y="5255"/>
                  </a:cubicBezTo>
                  <a:cubicBezTo>
                    <a:pt x="1927" y="5344"/>
                    <a:pt x="2427" y="5389"/>
                    <a:pt x="2926" y="5424"/>
                  </a:cubicBezTo>
                  <a:cubicBezTo>
                    <a:pt x="3385" y="5449"/>
                    <a:pt x="3843" y="5460"/>
                    <a:pt x="4300" y="5460"/>
                  </a:cubicBezTo>
                  <a:cubicBezTo>
                    <a:pt x="4840" y="5460"/>
                    <a:pt x="5379" y="5444"/>
                    <a:pt x="5915" y="5415"/>
                  </a:cubicBezTo>
                  <a:cubicBezTo>
                    <a:pt x="6914" y="5371"/>
                    <a:pt x="7913" y="5264"/>
                    <a:pt x="8895" y="5139"/>
                  </a:cubicBezTo>
                  <a:cubicBezTo>
                    <a:pt x="9885" y="5014"/>
                    <a:pt x="10875" y="4853"/>
                    <a:pt x="11856" y="4666"/>
                  </a:cubicBezTo>
                  <a:cubicBezTo>
                    <a:pt x="12829" y="4470"/>
                    <a:pt x="13810" y="4238"/>
                    <a:pt x="14765" y="3943"/>
                  </a:cubicBezTo>
                  <a:cubicBezTo>
                    <a:pt x="15710" y="3649"/>
                    <a:pt x="16674" y="3364"/>
                    <a:pt x="17584" y="2926"/>
                  </a:cubicBezTo>
                  <a:cubicBezTo>
                    <a:pt x="18039" y="2712"/>
                    <a:pt x="18476" y="2472"/>
                    <a:pt x="18886" y="2168"/>
                  </a:cubicBezTo>
                  <a:cubicBezTo>
                    <a:pt x="19082" y="2008"/>
                    <a:pt x="19279" y="1856"/>
                    <a:pt x="19448" y="1660"/>
                  </a:cubicBezTo>
                  <a:cubicBezTo>
                    <a:pt x="19537" y="1562"/>
                    <a:pt x="19609" y="1446"/>
                    <a:pt x="19644" y="1321"/>
                  </a:cubicBezTo>
                  <a:cubicBezTo>
                    <a:pt x="19662" y="1249"/>
                    <a:pt x="19680" y="1187"/>
                    <a:pt x="19680" y="1116"/>
                  </a:cubicBezTo>
                  <a:cubicBezTo>
                    <a:pt x="19680" y="1044"/>
                    <a:pt x="19662" y="973"/>
                    <a:pt x="19635" y="910"/>
                  </a:cubicBezTo>
                  <a:cubicBezTo>
                    <a:pt x="19573" y="785"/>
                    <a:pt x="19466" y="696"/>
                    <a:pt x="19368" y="625"/>
                  </a:cubicBezTo>
                  <a:cubicBezTo>
                    <a:pt x="19261" y="554"/>
                    <a:pt x="19145" y="491"/>
                    <a:pt x="19029" y="438"/>
                  </a:cubicBezTo>
                  <a:cubicBezTo>
                    <a:pt x="18797" y="339"/>
                    <a:pt x="18556" y="268"/>
                    <a:pt x="18315" y="206"/>
                  </a:cubicBezTo>
                  <a:cubicBezTo>
                    <a:pt x="17833" y="90"/>
                    <a:pt x="17334" y="27"/>
                    <a:pt x="16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5"/>
            <p:cNvSpPr/>
            <p:nvPr/>
          </p:nvSpPr>
          <p:spPr>
            <a:xfrm>
              <a:off x="6548200" y="1657500"/>
              <a:ext cx="254700" cy="76950"/>
            </a:xfrm>
            <a:custGeom>
              <a:avLst/>
              <a:gdLst/>
              <a:ahLst/>
              <a:cxnLst/>
              <a:rect l="l" t="t" r="r" b="b"/>
              <a:pathLst>
                <a:path w="10188" h="3078" extrusionOk="0">
                  <a:moveTo>
                    <a:pt x="10188" y="0"/>
                  </a:moveTo>
                  <a:lnTo>
                    <a:pt x="10188" y="0"/>
                  </a:lnTo>
                  <a:cubicBezTo>
                    <a:pt x="9742" y="36"/>
                    <a:pt x="9296" y="98"/>
                    <a:pt x="8850" y="161"/>
                  </a:cubicBezTo>
                  <a:cubicBezTo>
                    <a:pt x="8413" y="223"/>
                    <a:pt x="7967" y="294"/>
                    <a:pt x="7521" y="366"/>
                  </a:cubicBezTo>
                  <a:cubicBezTo>
                    <a:pt x="6637" y="518"/>
                    <a:pt x="5754" y="705"/>
                    <a:pt x="4880" y="910"/>
                  </a:cubicBezTo>
                  <a:cubicBezTo>
                    <a:pt x="4006" y="1133"/>
                    <a:pt x="3140" y="1374"/>
                    <a:pt x="2293" y="1695"/>
                  </a:cubicBezTo>
                  <a:cubicBezTo>
                    <a:pt x="1874" y="1856"/>
                    <a:pt x="1454" y="2034"/>
                    <a:pt x="1062" y="2257"/>
                  </a:cubicBezTo>
                  <a:cubicBezTo>
                    <a:pt x="669" y="2471"/>
                    <a:pt x="277" y="2730"/>
                    <a:pt x="0" y="3078"/>
                  </a:cubicBezTo>
                  <a:cubicBezTo>
                    <a:pt x="312" y="2757"/>
                    <a:pt x="705" y="2534"/>
                    <a:pt x="1106" y="2337"/>
                  </a:cubicBezTo>
                  <a:cubicBezTo>
                    <a:pt x="1508" y="2141"/>
                    <a:pt x="1927" y="1981"/>
                    <a:pt x="2346" y="1838"/>
                  </a:cubicBezTo>
                  <a:cubicBezTo>
                    <a:pt x="3194" y="1543"/>
                    <a:pt x="4050" y="1303"/>
                    <a:pt x="4925" y="1097"/>
                  </a:cubicBezTo>
                  <a:cubicBezTo>
                    <a:pt x="5790" y="874"/>
                    <a:pt x="6673" y="687"/>
                    <a:pt x="7547" y="509"/>
                  </a:cubicBezTo>
                  <a:cubicBezTo>
                    <a:pt x="7984" y="419"/>
                    <a:pt x="8431" y="330"/>
                    <a:pt x="8868" y="250"/>
                  </a:cubicBezTo>
                  <a:cubicBezTo>
                    <a:pt x="9305" y="161"/>
                    <a:pt x="9751" y="80"/>
                    <a:pt x="10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5"/>
            <p:cNvSpPr/>
            <p:nvPr/>
          </p:nvSpPr>
          <p:spPr>
            <a:xfrm>
              <a:off x="6909950" y="1644550"/>
              <a:ext cx="46175" cy="3825"/>
            </a:xfrm>
            <a:custGeom>
              <a:avLst/>
              <a:gdLst/>
              <a:ahLst/>
              <a:cxnLst/>
              <a:rect l="l" t="t" r="r" b="b"/>
              <a:pathLst>
                <a:path w="1847" h="153" extrusionOk="0">
                  <a:moveTo>
                    <a:pt x="919" y="1"/>
                  </a:moveTo>
                  <a:cubicBezTo>
                    <a:pt x="616" y="10"/>
                    <a:pt x="303" y="27"/>
                    <a:pt x="0" y="99"/>
                  </a:cubicBezTo>
                  <a:cubicBezTo>
                    <a:pt x="312" y="152"/>
                    <a:pt x="616" y="152"/>
                    <a:pt x="928" y="152"/>
                  </a:cubicBezTo>
                  <a:cubicBezTo>
                    <a:pt x="1231" y="143"/>
                    <a:pt x="1543" y="126"/>
                    <a:pt x="1847" y="63"/>
                  </a:cubicBezTo>
                  <a:cubicBezTo>
                    <a:pt x="1535" y="10"/>
                    <a:pt x="1231" y="1"/>
                    <a:pt x="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5"/>
            <p:cNvSpPr/>
            <p:nvPr/>
          </p:nvSpPr>
          <p:spPr>
            <a:xfrm>
              <a:off x="6653225" y="1749050"/>
              <a:ext cx="173100" cy="34150"/>
            </a:xfrm>
            <a:custGeom>
              <a:avLst/>
              <a:gdLst/>
              <a:ahLst/>
              <a:cxnLst/>
              <a:rect l="l" t="t" r="r" b="b"/>
              <a:pathLst>
                <a:path w="6924" h="1366" extrusionOk="0">
                  <a:moveTo>
                    <a:pt x="4247" y="0"/>
                  </a:moveTo>
                  <a:cubicBezTo>
                    <a:pt x="2969" y="0"/>
                    <a:pt x="1650" y="173"/>
                    <a:pt x="563" y="486"/>
                  </a:cubicBezTo>
                  <a:cubicBezTo>
                    <a:pt x="304" y="558"/>
                    <a:pt x="1" y="718"/>
                    <a:pt x="10" y="977"/>
                  </a:cubicBezTo>
                  <a:cubicBezTo>
                    <a:pt x="19" y="1129"/>
                    <a:pt x="144" y="1262"/>
                    <a:pt x="295" y="1316"/>
                  </a:cubicBezTo>
                  <a:cubicBezTo>
                    <a:pt x="403" y="1354"/>
                    <a:pt x="520" y="1365"/>
                    <a:pt x="636" y="1365"/>
                  </a:cubicBezTo>
                  <a:cubicBezTo>
                    <a:pt x="683" y="1365"/>
                    <a:pt x="731" y="1363"/>
                    <a:pt x="777" y="1361"/>
                  </a:cubicBezTo>
                  <a:cubicBezTo>
                    <a:pt x="2659" y="1307"/>
                    <a:pt x="4533" y="1129"/>
                    <a:pt x="6388" y="816"/>
                  </a:cubicBezTo>
                  <a:cubicBezTo>
                    <a:pt x="6522" y="799"/>
                    <a:pt x="6665" y="772"/>
                    <a:pt x="6763" y="683"/>
                  </a:cubicBezTo>
                  <a:cubicBezTo>
                    <a:pt x="6870" y="602"/>
                    <a:pt x="6924" y="442"/>
                    <a:pt x="6843" y="335"/>
                  </a:cubicBezTo>
                  <a:cubicBezTo>
                    <a:pt x="6790" y="272"/>
                    <a:pt x="6692" y="245"/>
                    <a:pt x="6611" y="228"/>
                  </a:cubicBezTo>
                  <a:cubicBezTo>
                    <a:pt x="5891" y="73"/>
                    <a:pt x="5078" y="0"/>
                    <a:pt x="4247" y="0"/>
                  </a:cubicBezTo>
                  <a:close/>
                </a:path>
              </a:pathLst>
            </a:custGeom>
            <a:solidFill>
              <a:srgbClr val="FFF5E1">
                <a:alpha val="10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5"/>
            <p:cNvSpPr/>
            <p:nvPr/>
          </p:nvSpPr>
          <p:spPr>
            <a:xfrm>
              <a:off x="6653225" y="1744925"/>
              <a:ext cx="173100" cy="38375"/>
            </a:xfrm>
            <a:custGeom>
              <a:avLst/>
              <a:gdLst/>
              <a:ahLst/>
              <a:cxnLst/>
              <a:rect l="l" t="t" r="r" b="b"/>
              <a:pathLst>
                <a:path w="6924" h="1535" fill="none" extrusionOk="0">
                  <a:moveTo>
                    <a:pt x="563" y="651"/>
                  </a:moveTo>
                  <a:cubicBezTo>
                    <a:pt x="304" y="723"/>
                    <a:pt x="1" y="883"/>
                    <a:pt x="10" y="1142"/>
                  </a:cubicBezTo>
                  <a:cubicBezTo>
                    <a:pt x="19" y="1294"/>
                    <a:pt x="144" y="1427"/>
                    <a:pt x="295" y="1481"/>
                  </a:cubicBezTo>
                  <a:cubicBezTo>
                    <a:pt x="447" y="1535"/>
                    <a:pt x="617" y="1535"/>
                    <a:pt x="777" y="1526"/>
                  </a:cubicBezTo>
                  <a:cubicBezTo>
                    <a:pt x="2659" y="1472"/>
                    <a:pt x="4533" y="1294"/>
                    <a:pt x="6388" y="981"/>
                  </a:cubicBezTo>
                  <a:cubicBezTo>
                    <a:pt x="6522" y="964"/>
                    <a:pt x="6665" y="937"/>
                    <a:pt x="6763" y="848"/>
                  </a:cubicBezTo>
                  <a:cubicBezTo>
                    <a:pt x="6870" y="767"/>
                    <a:pt x="6924" y="607"/>
                    <a:pt x="6843" y="500"/>
                  </a:cubicBezTo>
                  <a:cubicBezTo>
                    <a:pt x="6790" y="437"/>
                    <a:pt x="6692" y="410"/>
                    <a:pt x="6611" y="393"/>
                  </a:cubicBezTo>
                  <a:cubicBezTo>
                    <a:pt x="4783" y="0"/>
                    <a:pt x="2356" y="134"/>
                    <a:pt x="563" y="651"/>
                  </a:cubicBezTo>
                  <a:close/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5"/>
            <p:cNvSpPr/>
            <p:nvPr/>
          </p:nvSpPr>
          <p:spPr>
            <a:xfrm>
              <a:off x="6663500" y="1744400"/>
              <a:ext cx="12725" cy="7725"/>
            </a:xfrm>
            <a:custGeom>
              <a:avLst/>
              <a:gdLst/>
              <a:ahLst/>
              <a:cxnLst/>
              <a:rect l="l" t="t" r="r" b="b"/>
              <a:pathLst>
                <a:path w="509" h="309" extrusionOk="0">
                  <a:moveTo>
                    <a:pt x="283" y="0"/>
                  </a:moveTo>
                  <a:cubicBezTo>
                    <a:pt x="250" y="0"/>
                    <a:pt x="217" y="5"/>
                    <a:pt x="188" y="12"/>
                  </a:cubicBezTo>
                  <a:lnTo>
                    <a:pt x="223" y="21"/>
                  </a:lnTo>
                  <a:cubicBezTo>
                    <a:pt x="152" y="48"/>
                    <a:pt x="81" y="92"/>
                    <a:pt x="36" y="155"/>
                  </a:cubicBezTo>
                  <a:cubicBezTo>
                    <a:pt x="18" y="173"/>
                    <a:pt x="0" y="200"/>
                    <a:pt x="0" y="226"/>
                  </a:cubicBezTo>
                  <a:cubicBezTo>
                    <a:pt x="8" y="281"/>
                    <a:pt x="77" y="308"/>
                    <a:pt x="136" y="308"/>
                  </a:cubicBezTo>
                  <a:cubicBezTo>
                    <a:pt x="145" y="308"/>
                    <a:pt x="153" y="308"/>
                    <a:pt x="161" y="307"/>
                  </a:cubicBezTo>
                  <a:cubicBezTo>
                    <a:pt x="268" y="307"/>
                    <a:pt x="375" y="298"/>
                    <a:pt x="455" y="226"/>
                  </a:cubicBezTo>
                  <a:cubicBezTo>
                    <a:pt x="482" y="200"/>
                    <a:pt x="509" y="164"/>
                    <a:pt x="509" y="128"/>
                  </a:cubicBezTo>
                  <a:cubicBezTo>
                    <a:pt x="500" y="84"/>
                    <a:pt x="455" y="48"/>
                    <a:pt x="420" y="30"/>
                  </a:cubicBezTo>
                  <a:cubicBezTo>
                    <a:pt x="378" y="9"/>
                    <a:pt x="33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5"/>
            <p:cNvSpPr/>
            <p:nvPr/>
          </p:nvSpPr>
          <p:spPr>
            <a:xfrm>
              <a:off x="6663500" y="1744250"/>
              <a:ext cx="12725" cy="8050"/>
            </a:xfrm>
            <a:custGeom>
              <a:avLst/>
              <a:gdLst/>
              <a:ahLst/>
              <a:cxnLst/>
              <a:rect l="l" t="t" r="r" b="b"/>
              <a:pathLst>
                <a:path w="509" h="322" fill="none" extrusionOk="0">
                  <a:moveTo>
                    <a:pt x="223" y="27"/>
                  </a:moveTo>
                  <a:cubicBezTo>
                    <a:pt x="152" y="54"/>
                    <a:pt x="81" y="98"/>
                    <a:pt x="36" y="161"/>
                  </a:cubicBezTo>
                  <a:cubicBezTo>
                    <a:pt x="18" y="179"/>
                    <a:pt x="0" y="206"/>
                    <a:pt x="0" y="232"/>
                  </a:cubicBezTo>
                  <a:cubicBezTo>
                    <a:pt x="9" y="295"/>
                    <a:pt x="98" y="322"/>
                    <a:pt x="161" y="313"/>
                  </a:cubicBezTo>
                  <a:cubicBezTo>
                    <a:pt x="268" y="313"/>
                    <a:pt x="375" y="304"/>
                    <a:pt x="455" y="232"/>
                  </a:cubicBezTo>
                  <a:cubicBezTo>
                    <a:pt x="482" y="206"/>
                    <a:pt x="509" y="170"/>
                    <a:pt x="509" y="134"/>
                  </a:cubicBezTo>
                  <a:cubicBezTo>
                    <a:pt x="500" y="90"/>
                    <a:pt x="455" y="54"/>
                    <a:pt x="420" y="36"/>
                  </a:cubicBezTo>
                  <a:cubicBezTo>
                    <a:pt x="348" y="0"/>
                    <a:pt x="259" y="0"/>
                    <a:pt x="188" y="18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5"/>
            <p:cNvSpPr/>
            <p:nvPr/>
          </p:nvSpPr>
          <p:spPr>
            <a:xfrm>
              <a:off x="6938050" y="1824525"/>
              <a:ext cx="81200" cy="451700"/>
            </a:xfrm>
            <a:custGeom>
              <a:avLst/>
              <a:gdLst/>
              <a:ahLst/>
              <a:cxnLst/>
              <a:rect l="l" t="t" r="r" b="b"/>
              <a:pathLst>
                <a:path w="3248" h="18068" extrusionOk="0">
                  <a:moveTo>
                    <a:pt x="1503" y="1"/>
                  </a:moveTo>
                  <a:cubicBezTo>
                    <a:pt x="1295" y="1"/>
                    <a:pt x="1060" y="80"/>
                    <a:pt x="794" y="260"/>
                  </a:cubicBezTo>
                  <a:cubicBezTo>
                    <a:pt x="0" y="795"/>
                    <a:pt x="98" y="2097"/>
                    <a:pt x="89" y="2936"/>
                  </a:cubicBezTo>
                  <a:cubicBezTo>
                    <a:pt x="89" y="4149"/>
                    <a:pt x="161" y="5354"/>
                    <a:pt x="241" y="6567"/>
                  </a:cubicBezTo>
                  <a:cubicBezTo>
                    <a:pt x="446" y="9823"/>
                    <a:pt x="660" y="13079"/>
                    <a:pt x="865" y="16335"/>
                  </a:cubicBezTo>
                  <a:cubicBezTo>
                    <a:pt x="883" y="16683"/>
                    <a:pt x="910" y="17049"/>
                    <a:pt x="1053" y="17379"/>
                  </a:cubicBezTo>
                  <a:cubicBezTo>
                    <a:pt x="1187" y="17700"/>
                    <a:pt x="1463" y="17995"/>
                    <a:pt x="1811" y="18057"/>
                  </a:cubicBezTo>
                  <a:cubicBezTo>
                    <a:pt x="1853" y="18064"/>
                    <a:pt x="1895" y="18067"/>
                    <a:pt x="1937" y="18067"/>
                  </a:cubicBezTo>
                  <a:cubicBezTo>
                    <a:pt x="2329" y="18067"/>
                    <a:pt x="2696" y="17777"/>
                    <a:pt x="2882" y="17415"/>
                  </a:cubicBezTo>
                  <a:cubicBezTo>
                    <a:pt x="3087" y="17022"/>
                    <a:pt x="3114" y="16558"/>
                    <a:pt x="3123" y="16112"/>
                  </a:cubicBezTo>
                  <a:cubicBezTo>
                    <a:pt x="3247" y="12142"/>
                    <a:pt x="2882" y="8173"/>
                    <a:pt x="3024" y="4203"/>
                  </a:cubicBezTo>
                  <a:cubicBezTo>
                    <a:pt x="3055" y="3299"/>
                    <a:pt x="2845" y="1"/>
                    <a:pt x="1503" y="1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5"/>
            <p:cNvSpPr/>
            <p:nvPr/>
          </p:nvSpPr>
          <p:spPr>
            <a:xfrm>
              <a:off x="6938050" y="1797550"/>
              <a:ext cx="81200" cy="480200"/>
            </a:xfrm>
            <a:custGeom>
              <a:avLst/>
              <a:gdLst/>
              <a:ahLst/>
              <a:cxnLst/>
              <a:rect l="l" t="t" r="r" b="b"/>
              <a:pathLst>
                <a:path w="3248" h="19208" fill="none" extrusionOk="0">
                  <a:moveTo>
                    <a:pt x="241" y="7646"/>
                  </a:moveTo>
                  <a:cubicBezTo>
                    <a:pt x="446" y="10902"/>
                    <a:pt x="660" y="14158"/>
                    <a:pt x="865" y="17414"/>
                  </a:cubicBezTo>
                  <a:cubicBezTo>
                    <a:pt x="883" y="17762"/>
                    <a:pt x="910" y="18128"/>
                    <a:pt x="1053" y="18458"/>
                  </a:cubicBezTo>
                  <a:cubicBezTo>
                    <a:pt x="1187" y="18779"/>
                    <a:pt x="1463" y="19074"/>
                    <a:pt x="1811" y="19136"/>
                  </a:cubicBezTo>
                  <a:cubicBezTo>
                    <a:pt x="2248" y="19207"/>
                    <a:pt x="2676" y="18895"/>
                    <a:pt x="2882" y="18494"/>
                  </a:cubicBezTo>
                  <a:cubicBezTo>
                    <a:pt x="3087" y="18101"/>
                    <a:pt x="3114" y="17637"/>
                    <a:pt x="3123" y="17191"/>
                  </a:cubicBezTo>
                  <a:cubicBezTo>
                    <a:pt x="3247" y="13221"/>
                    <a:pt x="2882" y="9252"/>
                    <a:pt x="3024" y="5282"/>
                  </a:cubicBezTo>
                  <a:cubicBezTo>
                    <a:pt x="3060" y="4238"/>
                    <a:pt x="2775" y="0"/>
                    <a:pt x="794" y="1339"/>
                  </a:cubicBezTo>
                  <a:cubicBezTo>
                    <a:pt x="0" y="1874"/>
                    <a:pt x="98" y="3176"/>
                    <a:pt x="89" y="4015"/>
                  </a:cubicBezTo>
                  <a:cubicBezTo>
                    <a:pt x="89" y="5228"/>
                    <a:pt x="161" y="6433"/>
                    <a:pt x="241" y="7646"/>
                  </a:cubicBezTo>
                  <a:close/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5"/>
            <p:cNvSpPr/>
            <p:nvPr/>
          </p:nvSpPr>
          <p:spPr>
            <a:xfrm>
              <a:off x="6861325" y="1787725"/>
              <a:ext cx="20325" cy="65375"/>
            </a:xfrm>
            <a:custGeom>
              <a:avLst/>
              <a:gdLst/>
              <a:ahLst/>
              <a:cxnLst/>
              <a:rect l="l" t="t" r="r" b="b"/>
              <a:pathLst>
                <a:path w="813" h="2615" fill="none" extrusionOk="0">
                  <a:moveTo>
                    <a:pt x="375" y="37"/>
                  </a:moveTo>
                  <a:cubicBezTo>
                    <a:pt x="250" y="1"/>
                    <a:pt x="125" y="81"/>
                    <a:pt x="63" y="188"/>
                  </a:cubicBezTo>
                  <a:cubicBezTo>
                    <a:pt x="9" y="304"/>
                    <a:pt x="0" y="429"/>
                    <a:pt x="0" y="554"/>
                  </a:cubicBezTo>
                  <a:cubicBezTo>
                    <a:pt x="9" y="1143"/>
                    <a:pt x="90" y="1723"/>
                    <a:pt x="250" y="2285"/>
                  </a:cubicBezTo>
                  <a:cubicBezTo>
                    <a:pt x="286" y="2436"/>
                    <a:pt x="384" y="2615"/>
                    <a:pt x="536" y="2588"/>
                  </a:cubicBezTo>
                  <a:cubicBezTo>
                    <a:pt x="616" y="2570"/>
                    <a:pt x="678" y="2499"/>
                    <a:pt x="714" y="2427"/>
                  </a:cubicBezTo>
                  <a:cubicBezTo>
                    <a:pt x="812" y="2222"/>
                    <a:pt x="812" y="1981"/>
                    <a:pt x="803" y="1749"/>
                  </a:cubicBezTo>
                  <a:cubicBezTo>
                    <a:pt x="794" y="1428"/>
                    <a:pt x="785" y="1116"/>
                    <a:pt x="776" y="7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5"/>
            <p:cNvSpPr/>
            <p:nvPr/>
          </p:nvSpPr>
          <p:spPr>
            <a:xfrm>
              <a:off x="6752475" y="1672875"/>
              <a:ext cx="61800" cy="54225"/>
            </a:xfrm>
            <a:custGeom>
              <a:avLst/>
              <a:gdLst/>
              <a:ahLst/>
              <a:cxnLst/>
              <a:rect l="l" t="t" r="r" b="b"/>
              <a:pathLst>
                <a:path w="2472" h="2169" fill="none" extrusionOk="0">
                  <a:moveTo>
                    <a:pt x="1" y="1"/>
                  </a:moveTo>
                  <a:cubicBezTo>
                    <a:pt x="45" y="375"/>
                    <a:pt x="322" y="688"/>
                    <a:pt x="643" y="893"/>
                  </a:cubicBezTo>
                  <a:cubicBezTo>
                    <a:pt x="964" y="1098"/>
                    <a:pt x="1330" y="1223"/>
                    <a:pt x="1669" y="1392"/>
                  </a:cubicBezTo>
                  <a:cubicBezTo>
                    <a:pt x="2008" y="1571"/>
                    <a:pt x="2329" y="1812"/>
                    <a:pt x="2472" y="2168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5"/>
            <p:cNvSpPr/>
            <p:nvPr/>
          </p:nvSpPr>
          <p:spPr>
            <a:xfrm>
              <a:off x="6759400" y="1663950"/>
              <a:ext cx="11400" cy="16100"/>
            </a:xfrm>
            <a:custGeom>
              <a:avLst/>
              <a:gdLst/>
              <a:ahLst/>
              <a:cxnLst/>
              <a:rect l="l" t="t" r="r" b="b"/>
              <a:pathLst>
                <a:path w="456" h="644" fill="none" extrusionOk="0">
                  <a:moveTo>
                    <a:pt x="0" y="643"/>
                  </a:moveTo>
                  <a:cubicBezTo>
                    <a:pt x="134" y="411"/>
                    <a:pt x="286" y="197"/>
                    <a:pt x="45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5"/>
            <p:cNvSpPr/>
            <p:nvPr/>
          </p:nvSpPr>
          <p:spPr>
            <a:xfrm>
              <a:off x="6767875" y="1662175"/>
              <a:ext cx="20550" cy="28125"/>
            </a:xfrm>
            <a:custGeom>
              <a:avLst/>
              <a:gdLst/>
              <a:ahLst/>
              <a:cxnLst/>
              <a:rect l="l" t="t" r="r" b="b"/>
              <a:pathLst>
                <a:path w="822" h="1125" fill="none" extrusionOk="0">
                  <a:moveTo>
                    <a:pt x="0" y="1124"/>
                  </a:moveTo>
                  <a:cubicBezTo>
                    <a:pt x="232" y="803"/>
                    <a:pt x="589" y="322"/>
                    <a:pt x="82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5"/>
            <p:cNvSpPr/>
            <p:nvPr/>
          </p:nvSpPr>
          <p:spPr>
            <a:xfrm>
              <a:off x="6780150" y="1657925"/>
              <a:ext cx="24550" cy="43075"/>
            </a:xfrm>
            <a:custGeom>
              <a:avLst/>
              <a:gdLst/>
              <a:ahLst/>
              <a:cxnLst/>
              <a:rect l="l" t="t" r="r" b="b"/>
              <a:pathLst>
                <a:path w="982" h="1723" fill="none" extrusionOk="0">
                  <a:moveTo>
                    <a:pt x="0" y="1723"/>
                  </a:moveTo>
                  <a:cubicBezTo>
                    <a:pt x="286" y="1232"/>
                    <a:pt x="732" y="554"/>
                    <a:pt x="98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5"/>
            <p:cNvSpPr/>
            <p:nvPr/>
          </p:nvSpPr>
          <p:spPr>
            <a:xfrm>
              <a:off x="6797100" y="1654825"/>
              <a:ext cx="29000" cy="49975"/>
            </a:xfrm>
            <a:custGeom>
              <a:avLst/>
              <a:gdLst/>
              <a:ahLst/>
              <a:cxnLst/>
              <a:rect l="l" t="t" r="r" b="b"/>
              <a:pathLst>
                <a:path w="1160" h="1999" fill="none" extrusionOk="0">
                  <a:moveTo>
                    <a:pt x="0" y="1998"/>
                  </a:moveTo>
                  <a:cubicBezTo>
                    <a:pt x="259" y="1392"/>
                    <a:pt x="785" y="544"/>
                    <a:pt x="116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5"/>
            <p:cNvSpPr/>
            <p:nvPr/>
          </p:nvSpPr>
          <p:spPr>
            <a:xfrm>
              <a:off x="6808900" y="1656375"/>
              <a:ext cx="34600" cy="58000"/>
            </a:xfrm>
            <a:custGeom>
              <a:avLst/>
              <a:gdLst/>
              <a:ahLst/>
              <a:cxnLst/>
              <a:rect l="l" t="t" r="r" b="b"/>
              <a:pathLst>
                <a:path w="1384" h="2320" fill="none" extrusionOk="0">
                  <a:moveTo>
                    <a:pt x="1" y="2320"/>
                  </a:moveTo>
                  <a:cubicBezTo>
                    <a:pt x="367" y="1490"/>
                    <a:pt x="839" y="714"/>
                    <a:pt x="1384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5"/>
            <p:cNvSpPr/>
            <p:nvPr/>
          </p:nvSpPr>
          <p:spPr>
            <a:xfrm>
              <a:off x="6822525" y="1655475"/>
              <a:ext cx="40375" cy="69400"/>
            </a:xfrm>
            <a:custGeom>
              <a:avLst/>
              <a:gdLst/>
              <a:ahLst/>
              <a:cxnLst/>
              <a:rect l="l" t="t" r="r" b="b"/>
              <a:pathLst>
                <a:path w="1615" h="2776" fill="none" extrusionOk="0">
                  <a:moveTo>
                    <a:pt x="0" y="2775"/>
                  </a:moveTo>
                  <a:cubicBezTo>
                    <a:pt x="500" y="1830"/>
                    <a:pt x="1035" y="902"/>
                    <a:pt x="16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5"/>
            <p:cNvSpPr/>
            <p:nvPr/>
          </p:nvSpPr>
          <p:spPr>
            <a:xfrm>
              <a:off x="6837225" y="1651025"/>
              <a:ext cx="46200" cy="75850"/>
            </a:xfrm>
            <a:custGeom>
              <a:avLst/>
              <a:gdLst/>
              <a:ahLst/>
              <a:cxnLst/>
              <a:rect l="l" t="t" r="r" b="b"/>
              <a:pathLst>
                <a:path w="1848" h="3034" fill="none" extrusionOk="0">
                  <a:moveTo>
                    <a:pt x="1" y="3034"/>
                  </a:moveTo>
                  <a:cubicBezTo>
                    <a:pt x="616" y="2025"/>
                    <a:pt x="1232" y="1008"/>
                    <a:pt x="184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5"/>
            <p:cNvSpPr/>
            <p:nvPr/>
          </p:nvSpPr>
          <p:spPr>
            <a:xfrm>
              <a:off x="6857075" y="1655025"/>
              <a:ext cx="45975" cy="74075"/>
            </a:xfrm>
            <a:custGeom>
              <a:avLst/>
              <a:gdLst/>
              <a:ahLst/>
              <a:cxnLst/>
              <a:rect l="l" t="t" r="r" b="b"/>
              <a:pathLst>
                <a:path w="1839" h="2963" fill="none" extrusionOk="0">
                  <a:moveTo>
                    <a:pt x="1" y="2963"/>
                  </a:moveTo>
                  <a:cubicBezTo>
                    <a:pt x="518" y="1928"/>
                    <a:pt x="1134" y="929"/>
                    <a:pt x="183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5"/>
            <p:cNvSpPr/>
            <p:nvPr/>
          </p:nvSpPr>
          <p:spPr>
            <a:xfrm>
              <a:off x="6874250" y="1652800"/>
              <a:ext cx="46425" cy="75625"/>
            </a:xfrm>
            <a:custGeom>
              <a:avLst/>
              <a:gdLst/>
              <a:ahLst/>
              <a:cxnLst/>
              <a:rect l="l" t="t" r="r" b="b"/>
              <a:pathLst>
                <a:path w="1857" h="3025" fill="none" extrusionOk="0">
                  <a:moveTo>
                    <a:pt x="1" y="3025"/>
                  </a:moveTo>
                  <a:cubicBezTo>
                    <a:pt x="581" y="1999"/>
                    <a:pt x="1205" y="991"/>
                    <a:pt x="185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5"/>
            <p:cNvSpPr/>
            <p:nvPr/>
          </p:nvSpPr>
          <p:spPr>
            <a:xfrm>
              <a:off x="6892325" y="1655700"/>
              <a:ext cx="46175" cy="71625"/>
            </a:xfrm>
            <a:custGeom>
              <a:avLst/>
              <a:gdLst/>
              <a:ahLst/>
              <a:cxnLst/>
              <a:rect l="l" t="t" r="r" b="b"/>
              <a:pathLst>
                <a:path w="1847" h="2865" fill="none" extrusionOk="0">
                  <a:moveTo>
                    <a:pt x="0" y="2864"/>
                  </a:moveTo>
                  <a:cubicBezTo>
                    <a:pt x="562" y="1874"/>
                    <a:pt x="1178" y="920"/>
                    <a:pt x="184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5"/>
            <p:cNvSpPr/>
            <p:nvPr/>
          </p:nvSpPr>
          <p:spPr>
            <a:xfrm>
              <a:off x="6912400" y="1653250"/>
              <a:ext cx="42175" cy="73625"/>
            </a:xfrm>
            <a:custGeom>
              <a:avLst/>
              <a:gdLst/>
              <a:ahLst/>
              <a:cxnLst/>
              <a:rect l="l" t="t" r="r" b="b"/>
              <a:pathLst>
                <a:path w="1687" h="2945" fill="none" extrusionOk="0">
                  <a:moveTo>
                    <a:pt x="0" y="2945"/>
                  </a:moveTo>
                  <a:cubicBezTo>
                    <a:pt x="527" y="1990"/>
                    <a:pt x="1080" y="911"/>
                    <a:pt x="16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5"/>
            <p:cNvSpPr/>
            <p:nvPr/>
          </p:nvSpPr>
          <p:spPr>
            <a:xfrm>
              <a:off x="6929125" y="1652125"/>
              <a:ext cx="42175" cy="74075"/>
            </a:xfrm>
            <a:custGeom>
              <a:avLst/>
              <a:gdLst/>
              <a:ahLst/>
              <a:cxnLst/>
              <a:rect l="l" t="t" r="r" b="b"/>
              <a:pathLst>
                <a:path w="1687" h="2963" fill="none" extrusionOk="0">
                  <a:moveTo>
                    <a:pt x="0" y="2963"/>
                  </a:moveTo>
                  <a:cubicBezTo>
                    <a:pt x="544" y="2071"/>
                    <a:pt x="1151" y="893"/>
                    <a:pt x="16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5"/>
            <p:cNvSpPr/>
            <p:nvPr/>
          </p:nvSpPr>
          <p:spPr>
            <a:xfrm>
              <a:off x="6951650" y="1654375"/>
              <a:ext cx="36375" cy="63575"/>
            </a:xfrm>
            <a:custGeom>
              <a:avLst/>
              <a:gdLst/>
              <a:ahLst/>
              <a:cxnLst/>
              <a:rect l="l" t="t" r="r" b="b"/>
              <a:pathLst>
                <a:path w="1455" h="2543" fill="none" extrusionOk="0">
                  <a:moveTo>
                    <a:pt x="0" y="2543"/>
                  </a:moveTo>
                  <a:cubicBezTo>
                    <a:pt x="464" y="1784"/>
                    <a:pt x="991" y="758"/>
                    <a:pt x="1454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5"/>
            <p:cNvSpPr/>
            <p:nvPr/>
          </p:nvSpPr>
          <p:spPr>
            <a:xfrm>
              <a:off x="6969050" y="1655700"/>
              <a:ext cx="35250" cy="58475"/>
            </a:xfrm>
            <a:custGeom>
              <a:avLst/>
              <a:gdLst/>
              <a:ahLst/>
              <a:cxnLst/>
              <a:rect l="l" t="t" r="r" b="b"/>
              <a:pathLst>
                <a:path w="1410" h="2339" fill="none" extrusionOk="0">
                  <a:moveTo>
                    <a:pt x="0" y="2338"/>
                  </a:moveTo>
                  <a:cubicBezTo>
                    <a:pt x="455" y="1696"/>
                    <a:pt x="1008" y="661"/>
                    <a:pt x="141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5"/>
            <p:cNvSpPr/>
            <p:nvPr/>
          </p:nvSpPr>
          <p:spPr>
            <a:xfrm>
              <a:off x="6988675" y="1659725"/>
              <a:ext cx="31675" cy="51325"/>
            </a:xfrm>
            <a:custGeom>
              <a:avLst/>
              <a:gdLst/>
              <a:ahLst/>
              <a:cxnLst/>
              <a:rect l="l" t="t" r="r" b="b"/>
              <a:pathLst>
                <a:path w="1267" h="2053" fill="none" extrusionOk="0">
                  <a:moveTo>
                    <a:pt x="0" y="2052"/>
                  </a:moveTo>
                  <a:cubicBezTo>
                    <a:pt x="393" y="1472"/>
                    <a:pt x="874" y="580"/>
                    <a:pt x="126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5"/>
            <p:cNvSpPr/>
            <p:nvPr/>
          </p:nvSpPr>
          <p:spPr>
            <a:xfrm>
              <a:off x="7008525" y="1669750"/>
              <a:ext cx="25675" cy="34375"/>
            </a:xfrm>
            <a:custGeom>
              <a:avLst/>
              <a:gdLst/>
              <a:ahLst/>
              <a:cxnLst/>
              <a:rect l="l" t="t" r="r" b="b"/>
              <a:pathLst>
                <a:path w="1027" h="1375" fill="none" extrusionOk="0">
                  <a:moveTo>
                    <a:pt x="0" y="1375"/>
                  </a:moveTo>
                  <a:cubicBezTo>
                    <a:pt x="321" y="902"/>
                    <a:pt x="660" y="438"/>
                    <a:pt x="10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5"/>
            <p:cNvSpPr/>
            <p:nvPr/>
          </p:nvSpPr>
          <p:spPr>
            <a:xfrm>
              <a:off x="7026800" y="1675550"/>
              <a:ext cx="14975" cy="22100"/>
            </a:xfrm>
            <a:custGeom>
              <a:avLst/>
              <a:gdLst/>
              <a:ahLst/>
              <a:cxnLst/>
              <a:rect l="l" t="t" r="r" b="b"/>
              <a:pathLst>
                <a:path w="599" h="884" fill="none" extrusionOk="0">
                  <a:moveTo>
                    <a:pt x="1" y="884"/>
                  </a:moveTo>
                  <a:cubicBezTo>
                    <a:pt x="179" y="581"/>
                    <a:pt x="375" y="277"/>
                    <a:pt x="59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5"/>
            <p:cNvSpPr/>
            <p:nvPr/>
          </p:nvSpPr>
          <p:spPr>
            <a:xfrm>
              <a:off x="6665950" y="1797550"/>
              <a:ext cx="184475" cy="590375"/>
            </a:xfrm>
            <a:custGeom>
              <a:avLst/>
              <a:gdLst/>
              <a:ahLst/>
              <a:cxnLst/>
              <a:rect l="l" t="t" r="r" b="b"/>
              <a:pathLst>
                <a:path w="7379" h="23615" fill="none" extrusionOk="0">
                  <a:moveTo>
                    <a:pt x="0" y="0"/>
                  </a:moveTo>
                  <a:cubicBezTo>
                    <a:pt x="411" y="2240"/>
                    <a:pt x="1062" y="3819"/>
                    <a:pt x="1892" y="5460"/>
                  </a:cubicBezTo>
                  <a:cubicBezTo>
                    <a:pt x="2373" y="6415"/>
                    <a:pt x="3132" y="7771"/>
                    <a:pt x="3596" y="8734"/>
                  </a:cubicBezTo>
                  <a:cubicBezTo>
                    <a:pt x="4060" y="9671"/>
                    <a:pt x="4416" y="10670"/>
                    <a:pt x="4738" y="11669"/>
                  </a:cubicBezTo>
                  <a:cubicBezTo>
                    <a:pt x="6031" y="15630"/>
                    <a:pt x="6950" y="19145"/>
                    <a:pt x="7378" y="23614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5"/>
            <p:cNvSpPr/>
            <p:nvPr/>
          </p:nvSpPr>
          <p:spPr>
            <a:xfrm>
              <a:off x="6541725" y="1780600"/>
              <a:ext cx="3600" cy="8725"/>
            </a:xfrm>
            <a:custGeom>
              <a:avLst/>
              <a:gdLst/>
              <a:ahLst/>
              <a:cxnLst/>
              <a:rect l="l" t="t" r="r" b="b"/>
              <a:pathLst>
                <a:path w="144" h="349" fill="none" extrusionOk="0">
                  <a:moveTo>
                    <a:pt x="0" y="348"/>
                  </a:moveTo>
                  <a:cubicBezTo>
                    <a:pt x="27" y="224"/>
                    <a:pt x="72" y="108"/>
                    <a:pt x="14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5"/>
            <p:cNvSpPr/>
            <p:nvPr/>
          </p:nvSpPr>
          <p:spPr>
            <a:xfrm>
              <a:off x="6545750" y="1782150"/>
              <a:ext cx="10500" cy="18775"/>
            </a:xfrm>
            <a:custGeom>
              <a:avLst/>
              <a:gdLst/>
              <a:ahLst/>
              <a:cxnLst/>
              <a:rect l="l" t="t" r="r" b="b"/>
              <a:pathLst>
                <a:path w="420" h="751" fill="none" extrusionOk="0">
                  <a:moveTo>
                    <a:pt x="0" y="750"/>
                  </a:moveTo>
                  <a:cubicBezTo>
                    <a:pt x="143" y="500"/>
                    <a:pt x="285" y="251"/>
                    <a:pt x="41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5"/>
            <p:cNvSpPr/>
            <p:nvPr/>
          </p:nvSpPr>
          <p:spPr>
            <a:xfrm>
              <a:off x="6553550" y="1792200"/>
              <a:ext cx="12725" cy="25900"/>
            </a:xfrm>
            <a:custGeom>
              <a:avLst/>
              <a:gdLst/>
              <a:ahLst/>
              <a:cxnLst/>
              <a:rect l="l" t="t" r="r" b="b"/>
              <a:pathLst>
                <a:path w="509" h="1036" fill="none" extrusionOk="0">
                  <a:moveTo>
                    <a:pt x="0" y="1035"/>
                  </a:moveTo>
                  <a:cubicBezTo>
                    <a:pt x="197" y="705"/>
                    <a:pt x="357" y="357"/>
                    <a:pt x="50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5"/>
            <p:cNvSpPr/>
            <p:nvPr/>
          </p:nvSpPr>
          <p:spPr>
            <a:xfrm>
              <a:off x="6558675" y="1792425"/>
              <a:ext cx="23225" cy="47300"/>
            </a:xfrm>
            <a:custGeom>
              <a:avLst/>
              <a:gdLst/>
              <a:ahLst/>
              <a:cxnLst/>
              <a:rect l="l" t="t" r="r" b="b"/>
              <a:pathLst>
                <a:path w="929" h="1892" fill="none" extrusionOk="0">
                  <a:moveTo>
                    <a:pt x="0" y="1892"/>
                  </a:moveTo>
                  <a:cubicBezTo>
                    <a:pt x="250" y="1383"/>
                    <a:pt x="678" y="518"/>
                    <a:pt x="92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5"/>
            <p:cNvSpPr/>
            <p:nvPr/>
          </p:nvSpPr>
          <p:spPr>
            <a:xfrm>
              <a:off x="6568925" y="1795775"/>
              <a:ext cx="28575" cy="57325"/>
            </a:xfrm>
            <a:custGeom>
              <a:avLst/>
              <a:gdLst/>
              <a:ahLst/>
              <a:cxnLst/>
              <a:rect l="l" t="t" r="r" b="b"/>
              <a:pathLst>
                <a:path w="1143" h="2293" fill="none" extrusionOk="0">
                  <a:moveTo>
                    <a:pt x="1" y="2293"/>
                  </a:moveTo>
                  <a:cubicBezTo>
                    <a:pt x="260" y="1659"/>
                    <a:pt x="839" y="616"/>
                    <a:pt x="114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5"/>
            <p:cNvSpPr/>
            <p:nvPr/>
          </p:nvSpPr>
          <p:spPr>
            <a:xfrm>
              <a:off x="6570950" y="1802900"/>
              <a:ext cx="38150" cy="73625"/>
            </a:xfrm>
            <a:custGeom>
              <a:avLst/>
              <a:gdLst/>
              <a:ahLst/>
              <a:cxnLst/>
              <a:rect l="l" t="t" r="r" b="b"/>
              <a:pathLst>
                <a:path w="1526" h="2945" fill="none" extrusionOk="0">
                  <a:moveTo>
                    <a:pt x="0" y="2945"/>
                  </a:moveTo>
                  <a:cubicBezTo>
                    <a:pt x="410" y="1990"/>
                    <a:pt x="1017" y="911"/>
                    <a:pt x="15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5"/>
            <p:cNvSpPr/>
            <p:nvPr/>
          </p:nvSpPr>
          <p:spPr>
            <a:xfrm>
              <a:off x="6580075" y="1800675"/>
              <a:ext cx="45525" cy="93025"/>
            </a:xfrm>
            <a:custGeom>
              <a:avLst/>
              <a:gdLst/>
              <a:ahLst/>
              <a:cxnLst/>
              <a:rect l="l" t="t" r="r" b="b"/>
              <a:pathLst>
                <a:path w="1821" h="3721" fill="none" extrusionOk="0">
                  <a:moveTo>
                    <a:pt x="1" y="3720"/>
                  </a:moveTo>
                  <a:cubicBezTo>
                    <a:pt x="500" y="2498"/>
                    <a:pt x="1232" y="1178"/>
                    <a:pt x="182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5"/>
            <p:cNvSpPr/>
            <p:nvPr/>
          </p:nvSpPr>
          <p:spPr>
            <a:xfrm>
              <a:off x="6588125" y="1798225"/>
              <a:ext cx="53100" cy="116425"/>
            </a:xfrm>
            <a:custGeom>
              <a:avLst/>
              <a:gdLst/>
              <a:ahLst/>
              <a:cxnLst/>
              <a:rect l="l" t="t" r="r" b="b"/>
              <a:pathLst>
                <a:path w="2124" h="4657" fill="none" extrusionOk="0">
                  <a:moveTo>
                    <a:pt x="0" y="4657"/>
                  </a:moveTo>
                  <a:cubicBezTo>
                    <a:pt x="580" y="3167"/>
                    <a:pt x="1374" y="1419"/>
                    <a:pt x="212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5"/>
            <p:cNvSpPr/>
            <p:nvPr/>
          </p:nvSpPr>
          <p:spPr>
            <a:xfrm>
              <a:off x="6595475" y="1812950"/>
              <a:ext cx="54675" cy="119775"/>
            </a:xfrm>
            <a:custGeom>
              <a:avLst/>
              <a:gdLst/>
              <a:ahLst/>
              <a:cxnLst/>
              <a:rect l="l" t="t" r="r" b="b"/>
              <a:pathLst>
                <a:path w="2187" h="4791" fill="none" extrusionOk="0">
                  <a:moveTo>
                    <a:pt x="0" y="4791"/>
                  </a:moveTo>
                  <a:cubicBezTo>
                    <a:pt x="607" y="3185"/>
                    <a:pt x="1365" y="1517"/>
                    <a:pt x="21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5"/>
            <p:cNvSpPr/>
            <p:nvPr/>
          </p:nvSpPr>
          <p:spPr>
            <a:xfrm>
              <a:off x="6598375" y="1818075"/>
              <a:ext cx="64475" cy="135400"/>
            </a:xfrm>
            <a:custGeom>
              <a:avLst/>
              <a:gdLst/>
              <a:ahLst/>
              <a:cxnLst/>
              <a:rect l="l" t="t" r="r" b="b"/>
              <a:pathLst>
                <a:path w="2579" h="5416" fill="none" extrusionOk="0">
                  <a:moveTo>
                    <a:pt x="0" y="5415"/>
                  </a:moveTo>
                  <a:cubicBezTo>
                    <a:pt x="678" y="3818"/>
                    <a:pt x="1901" y="1606"/>
                    <a:pt x="25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5"/>
            <p:cNvSpPr/>
            <p:nvPr/>
          </p:nvSpPr>
          <p:spPr>
            <a:xfrm>
              <a:off x="6606850" y="1835900"/>
              <a:ext cx="64925" cy="139650"/>
            </a:xfrm>
            <a:custGeom>
              <a:avLst/>
              <a:gdLst/>
              <a:ahLst/>
              <a:cxnLst/>
              <a:rect l="l" t="t" r="r" b="b"/>
              <a:pathLst>
                <a:path w="2597" h="5586" fill="none" extrusionOk="0">
                  <a:moveTo>
                    <a:pt x="0" y="5585"/>
                  </a:moveTo>
                  <a:cubicBezTo>
                    <a:pt x="598" y="3971"/>
                    <a:pt x="1829" y="1544"/>
                    <a:pt x="25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5"/>
            <p:cNvSpPr/>
            <p:nvPr/>
          </p:nvSpPr>
          <p:spPr>
            <a:xfrm>
              <a:off x="6614200" y="1855325"/>
              <a:ext cx="64050" cy="142300"/>
            </a:xfrm>
            <a:custGeom>
              <a:avLst/>
              <a:gdLst/>
              <a:ahLst/>
              <a:cxnLst/>
              <a:rect l="l" t="t" r="r" b="b"/>
              <a:pathLst>
                <a:path w="2562" h="5692" fill="none" extrusionOk="0">
                  <a:moveTo>
                    <a:pt x="1" y="5692"/>
                  </a:moveTo>
                  <a:cubicBezTo>
                    <a:pt x="625" y="4068"/>
                    <a:pt x="1821" y="1579"/>
                    <a:pt x="25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5"/>
            <p:cNvSpPr/>
            <p:nvPr/>
          </p:nvSpPr>
          <p:spPr>
            <a:xfrm>
              <a:off x="6623350" y="1878950"/>
              <a:ext cx="61800" cy="137850"/>
            </a:xfrm>
            <a:custGeom>
              <a:avLst/>
              <a:gdLst/>
              <a:ahLst/>
              <a:cxnLst/>
              <a:rect l="l" t="t" r="r" b="b"/>
              <a:pathLst>
                <a:path w="2472" h="5514" fill="none" extrusionOk="0">
                  <a:moveTo>
                    <a:pt x="1" y="5514"/>
                  </a:moveTo>
                  <a:cubicBezTo>
                    <a:pt x="687" y="3846"/>
                    <a:pt x="1687" y="1615"/>
                    <a:pt x="247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5"/>
            <p:cNvSpPr/>
            <p:nvPr/>
          </p:nvSpPr>
          <p:spPr>
            <a:xfrm>
              <a:off x="6626700" y="1898350"/>
              <a:ext cx="68275" cy="140750"/>
            </a:xfrm>
            <a:custGeom>
              <a:avLst/>
              <a:gdLst/>
              <a:ahLst/>
              <a:cxnLst/>
              <a:rect l="l" t="t" r="r" b="b"/>
              <a:pathLst>
                <a:path w="2731" h="5630" fill="none" extrusionOk="0">
                  <a:moveTo>
                    <a:pt x="0" y="5630"/>
                  </a:moveTo>
                  <a:cubicBezTo>
                    <a:pt x="705" y="3980"/>
                    <a:pt x="1972" y="1624"/>
                    <a:pt x="27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5"/>
            <p:cNvSpPr/>
            <p:nvPr/>
          </p:nvSpPr>
          <p:spPr>
            <a:xfrm>
              <a:off x="6634275" y="1917975"/>
              <a:ext cx="69175" cy="146775"/>
            </a:xfrm>
            <a:custGeom>
              <a:avLst/>
              <a:gdLst/>
              <a:ahLst/>
              <a:cxnLst/>
              <a:rect l="l" t="t" r="r" b="b"/>
              <a:pathLst>
                <a:path w="2767" h="5871" fill="none" extrusionOk="0">
                  <a:moveTo>
                    <a:pt x="1" y="5871"/>
                  </a:moveTo>
                  <a:cubicBezTo>
                    <a:pt x="768" y="4104"/>
                    <a:pt x="1892" y="1714"/>
                    <a:pt x="27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5"/>
            <p:cNvSpPr/>
            <p:nvPr/>
          </p:nvSpPr>
          <p:spPr>
            <a:xfrm>
              <a:off x="6641425" y="1937600"/>
              <a:ext cx="71375" cy="145450"/>
            </a:xfrm>
            <a:custGeom>
              <a:avLst/>
              <a:gdLst/>
              <a:ahLst/>
              <a:cxnLst/>
              <a:rect l="l" t="t" r="r" b="b"/>
              <a:pathLst>
                <a:path w="2855" h="5818" fill="none" extrusionOk="0">
                  <a:moveTo>
                    <a:pt x="0" y="5817"/>
                  </a:moveTo>
                  <a:cubicBezTo>
                    <a:pt x="857" y="4024"/>
                    <a:pt x="2007" y="1794"/>
                    <a:pt x="285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5"/>
            <p:cNvSpPr/>
            <p:nvPr/>
          </p:nvSpPr>
          <p:spPr>
            <a:xfrm>
              <a:off x="6647450" y="1952100"/>
              <a:ext cx="76725" cy="149900"/>
            </a:xfrm>
            <a:custGeom>
              <a:avLst/>
              <a:gdLst/>
              <a:ahLst/>
              <a:cxnLst/>
              <a:rect l="l" t="t" r="r" b="b"/>
              <a:pathLst>
                <a:path w="3069" h="5996" fill="none" extrusionOk="0">
                  <a:moveTo>
                    <a:pt x="0" y="5996"/>
                  </a:moveTo>
                  <a:cubicBezTo>
                    <a:pt x="1169" y="3988"/>
                    <a:pt x="1954" y="1963"/>
                    <a:pt x="306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5"/>
            <p:cNvSpPr/>
            <p:nvPr/>
          </p:nvSpPr>
          <p:spPr>
            <a:xfrm>
              <a:off x="6655925" y="1973300"/>
              <a:ext cx="76075" cy="150325"/>
            </a:xfrm>
            <a:custGeom>
              <a:avLst/>
              <a:gdLst/>
              <a:ahLst/>
              <a:cxnLst/>
              <a:rect l="l" t="t" r="r" b="b"/>
              <a:pathLst>
                <a:path w="3043" h="6013" fill="none" extrusionOk="0">
                  <a:moveTo>
                    <a:pt x="0" y="6013"/>
                  </a:moveTo>
                  <a:cubicBezTo>
                    <a:pt x="848" y="4113"/>
                    <a:pt x="2079" y="1847"/>
                    <a:pt x="304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5"/>
            <p:cNvSpPr/>
            <p:nvPr/>
          </p:nvSpPr>
          <p:spPr>
            <a:xfrm>
              <a:off x="6662600" y="1992250"/>
              <a:ext cx="76525" cy="149450"/>
            </a:xfrm>
            <a:custGeom>
              <a:avLst/>
              <a:gdLst/>
              <a:ahLst/>
              <a:cxnLst/>
              <a:rect l="l" t="t" r="r" b="b"/>
              <a:pathLst>
                <a:path w="3061" h="5978" fill="none" extrusionOk="0">
                  <a:moveTo>
                    <a:pt x="1" y="5978"/>
                  </a:moveTo>
                  <a:cubicBezTo>
                    <a:pt x="893" y="4077"/>
                    <a:pt x="2035" y="1838"/>
                    <a:pt x="30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5"/>
            <p:cNvSpPr/>
            <p:nvPr/>
          </p:nvSpPr>
          <p:spPr>
            <a:xfrm>
              <a:off x="6667725" y="2004300"/>
              <a:ext cx="80775" cy="155700"/>
            </a:xfrm>
            <a:custGeom>
              <a:avLst/>
              <a:gdLst/>
              <a:ahLst/>
              <a:cxnLst/>
              <a:rect l="l" t="t" r="r" b="b"/>
              <a:pathLst>
                <a:path w="3231" h="6228" fill="none" extrusionOk="0">
                  <a:moveTo>
                    <a:pt x="1" y="6227"/>
                  </a:moveTo>
                  <a:cubicBezTo>
                    <a:pt x="911" y="4425"/>
                    <a:pt x="2320" y="1802"/>
                    <a:pt x="323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5"/>
            <p:cNvSpPr/>
            <p:nvPr/>
          </p:nvSpPr>
          <p:spPr>
            <a:xfrm>
              <a:off x="6672875" y="2019450"/>
              <a:ext cx="82300" cy="163075"/>
            </a:xfrm>
            <a:custGeom>
              <a:avLst/>
              <a:gdLst/>
              <a:ahLst/>
              <a:cxnLst/>
              <a:rect l="l" t="t" r="r" b="b"/>
              <a:pathLst>
                <a:path w="3292" h="6523" fill="none" extrusionOk="0">
                  <a:moveTo>
                    <a:pt x="0" y="6522"/>
                  </a:moveTo>
                  <a:cubicBezTo>
                    <a:pt x="928" y="4417"/>
                    <a:pt x="2248" y="2044"/>
                    <a:pt x="329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5"/>
            <p:cNvSpPr/>
            <p:nvPr/>
          </p:nvSpPr>
          <p:spPr>
            <a:xfrm>
              <a:off x="6683350" y="2035525"/>
              <a:ext cx="81425" cy="162150"/>
            </a:xfrm>
            <a:custGeom>
              <a:avLst/>
              <a:gdLst/>
              <a:ahLst/>
              <a:cxnLst/>
              <a:rect l="l" t="t" r="r" b="b"/>
              <a:pathLst>
                <a:path w="3257" h="6486" fill="none" extrusionOk="0">
                  <a:moveTo>
                    <a:pt x="0" y="6486"/>
                  </a:moveTo>
                  <a:cubicBezTo>
                    <a:pt x="866" y="4514"/>
                    <a:pt x="2266" y="1900"/>
                    <a:pt x="325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5"/>
            <p:cNvSpPr/>
            <p:nvPr/>
          </p:nvSpPr>
          <p:spPr>
            <a:xfrm>
              <a:off x="6691375" y="2057825"/>
              <a:ext cx="81425" cy="155700"/>
            </a:xfrm>
            <a:custGeom>
              <a:avLst/>
              <a:gdLst/>
              <a:ahLst/>
              <a:cxnLst/>
              <a:rect l="l" t="t" r="r" b="b"/>
              <a:pathLst>
                <a:path w="3257" h="6228" fill="none" extrusionOk="0">
                  <a:moveTo>
                    <a:pt x="0" y="6227"/>
                  </a:moveTo>
                  <a:cubicBezTo>
                    <a:pt x="919" y="4247"/>
                    <a:pt x="2195" y="1909"/>
                    <a:pt x="32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5"/>
            <p:cNvSpPr/>
            <p:nvPr/>
          </p:nvSpPr>
          <p:spPr>
            <a:xfrm>
              <a:off x="6696275" y="2082125"/>
              <a:ext cx="80100" cy="151025"/>
            </a:xfrm>
            <a:custGeom>
              <a:avLst/>
              <a:gdLst/>
              <a:ahLst/>
              <a:cxnLst/>
              <a:rect l="l" t="t" r="r" b="b"/>
              <a:pathLst>
                <a:path w="3204" h="6041" fill="none" extrusionOk="0">
                  <a:moveTo>
                    <a:pt x="1" y="6040"/>
                  </a:moveTo>
                  <a:cubicBezTo>
                    <a:pt x="830" y="4265"/>
                    <a:pt x="2249" y="1713"/>
                    <a:pt x="320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5"/>
            <p:cNvSpPr/>
            <p:nvPr/>
          </p:nvSpPr>
          <p:spPr>
            <a:xfrm>
              <a:off x="6702300" y="2103100"/>
              <a:ext cx="81875" cy="148775"/>
            </a:xfrm>
            <a:custGeom>
              <a:avLst/>
              <a:gdLst/>
              <a:ahLst/>
              <a:cxnLst/>
              <a:rect l="l" t="t" r="r" b="b"/>
              <a:pathLst>
                <a:path w="3275" h="5951" fill="none" extrusionOk="0">
                  <a:moveTo>
                    <a:pt x="1" y="5951"/>
                  </a:moveTo>
                  <a:cubicBezTo>
                    <a:pt x="1053" y="3952"/>
                    <a:pt x="2151" y="1963"/>
                    <a:pt x="327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5"/>
            <p:cNvSpPr/>
            <p:nvPr/>
          </p:nvSpPr>
          <p:spPr>
            <a:xfrm>
              <a:off x="6706325" y="2118700"/>
              <a:ext cx="85650" cy="154575"/>
            </a:xfrm>
            <a:custGeom>
              <a:avLst/>
              <a:gdLst/>
              <a:ahLst/>
              <a:cxnLst/>
              <a:rect l="l" t="t" r="r" b="b"/>
              <a:pathLst>
                <a:path w="3426" h="6183" fill="none" extrusionOk="0">
                  <a:moveTo>
                    <a:pt x="0" y="6183"/>
                  </a:moveTo>
                  <a:cubicBezTo>
                    <a:pt x="1017" y="4211"/>
                    <a:pt x="2293" y="1901"/>
                    <a:pt x="34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5"/>
            <p:cNvSpPr/>
            <p:nvPr/>
          </p:nvSpPr>
          <p:spPr>
            <a:xfrm>
              <a:off x="6710100" y="2142125"/>
              <a:ext cx="88575" cy="156150"/>
            </a:xfrm>
            <a:custGeom>
              <a:avLst/>
              <a:gdLst/>
              <a:ahLst/>
              <a:cxnLst/>
              <a:rect l="l" t="t" r="r" b="b"/>
              <a:pathLst>
                <a:path w="3543" h="6246" fill="none" extrusionOk="0">
                  <a:moveTo>
                    <a:pt x="1" y="6245"/>
                  </a:moveTo>
                  <a:cubicBezTo>
                    <a:pt x="1009" y="4202"/>
                    <a:pt x="2347" y="1936"/>
                    <a:pt x="354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5"/>
            <p:cNvSpPr/>
            <p:nvPr/>
          </p:nvSpPr>
          <p:spPr>
            <a:xfrm>
              <a:off x="6710775" y="2161300"/>
              <a:ext cx="97275" cy="161950"/>
            </a:xfrm>
            <a:custGeom>
              <a:avLst/>
              <a:gdLst/>
              <a:ahLst/>
              <a:cxnLst/>
              <a:rect l="l" t="t" r="r" b="b"/>
              <a:pathLst>
                <a:path w="3891" h="6478" fill="none" extrusionOk="0">
                  <a:moveTo>
                    <a:pt x="1" y="6477"/>
                  </a:moveTo>
                  <a:cubicBezTo>
                    <a:pt x="1151" y="4417"/>
                    <a:pt x="2632" y="1990"/>
                    <a:pt x="389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5"/>
            <p:cNvSpPr/>
            <p:nvPr/>
          </p:nvSpPr>
          <p:spPr>
            <a:xfrm>
              <a:off x="6717025" y="2185175"/>
              <a:ext cx="94800" cy="156575"/>
            </a:xfrm>
            <a:custGeom>
              <a:avLst/>
              <a:gdLst/>
              <a:ahLst/>
              <a:cxnLst/>
              <a:rect l="l" t="t" r="r" b="b"/>
              <a:pathLst>
                <a:path w="3792" h="6263" fill="none" extrusionOk="0">
                  <a:moveTo>
                    <a:pt x="0" y="6263"/>
                  </a:moveTo>
                  <a:cubicBezTo>
                    <a:pt x="1133" y="4247"/>
                    <a:pt x="2489" y="1918"/>
                    <a:pt x="37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5"/>
            <p:cNvSpPr/>
            <p:nvPr/>
          </p:nvSpPr>
          <p:spPr>
            <a:xfrm>
              <a:off x="6723050" y="2204125"/>
              <a:ext cx="95025" cy="158825"/>
            </a:xfrm>
            <a:custGeom>
              <a:avLst/>
              <a:gdLst/>
              <a:ahLst/>
              <a:cxnLst/>
              <a:rect l="l" t="t" r="r" b="b"/>
              <a:pathLst>
                <a:path w="3801" h="6353" fill="none" extrusionOk="0">
                  <a:moveTo>
                    <a:pt x="0" y="6352"/>
                  </a:moveTo>
                  <a:cubicBezTo>
                    <a:pt x="1196" y="4274"/>
                    <a:pt x="2534" y="2034"/>
                    <a:pt x="380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5"/>
            <p:cNvSpPr/>
            <p:nvPr/>
          </p:nvSpPr>
          <p:spPr>
            <a:xfrm>
              <a:off x="6735750" y="2225975"/>
              <a:ext cx="85675" cy="145225"/>
            </a:xfrm>
            <a:custGeom>
              <a:avLst/>
              <a:gdLst/>
              <a:ahLst/>
              <a:cxnLst/>
              <a:rect l="l" t="t" r="r" b="b"/>
              <a:pathLst>
                <a:path w="3427" h="5809" fill="none" extrusionOk="0">
                  <a:moveTo>
                    <a:pt x="1" y="5808"/>
                  </a:moveTo>
                  <a:cubicBezTo>
                    <a:pt x="1009" y="3926"/>
                    <a:pt x="2240" y="1776"/>
                    <a:pt x="34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5"/>
            <p:cNvSpPr/>
            <p:nvPr/>
          </p:nvSpPr>
          <p:spPr>
            <a:xfrm>
              <a:off x="6746450" y="2245150"/>
              <a:ext cx="81675" cy="132725"/>
            </a:xfrm>
            <a:custGeom>
              <a:avLst/>
              <a:gdLst/>
              <a:ahLst/>
              <a:cxnLst/>
              <a:rect l="l" t="t" r="r" b="b"/>
              <a:pathLst>
                <a:path w="3267" h="5309" fill="none" extrusionOk="0">
                  <a:moveTo>
                    <a:pt x="1" y="5309"/>
                  </a:moveTo>
                  <a:cubicBezTo>
                    <a:pt x="1027" y="3641"/>
                    <a:pt x="2240" y="1669"/>
                    <a:pt x="32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5"/>
            <p:cNvSpPr/>
            <p:nvPr/>
          </p:nvSpPr>
          <p:spPr>
            <a:xfrm>
              <a:off x="6763200" y="2270150"/>
              <a:ext cx="71150" cy="109975"/>
            </a:xfrm>
            <a:custGeom>
              <a:avLst/>
              <a:gdLst/>
              <a:ahLst/>
              <a:cxnLst/>
              <a:rect l="l" t="t" r="r" b="b"/>
              <a:pathLst>
                <a:path w="2846" h="4399" fill="none" extrusionOk="0">
                  <a:moveTo>
                    <a:pt x="0" y="4398"/>
                  </a:moveTo>
                  <a:cubicBezTo>
                    <a:pt x="776" y="2989"/>
                    <a:pt x="1882" y="1285"/>
                    <a:pt x="284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5"/>
            <p:cNvSpPr/>
            <p:nvPr/>
          </p:nvSpPr>
          <p:spPr>
            <a:xfrm>
              <a:off x="6780150" y="2295575"/>
              <a:ext cx="55550" cy="87650"/>
            </a:xfrm>
            <a:custGeom>
              <a:avLst/>
              <a:gdLst/>
              <a:ahLst/>
              <a:cxnLst/>
              <a:rect l="l" t="t" r="r" b="b"/>
              <a:pathLst>
                <a:path w="2222" h="3506" fill="none" extrusionOk="0">
                  <a:moveTo>
                    <a:pt x="0" y="3506"/>
                  </a:moveTo>
                  <a:cubicBezTo>
                    <a:pt x="678" y="2373"/>
                    <a:pt x="1490" y="1097"/>
                    <a:pt x="222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5"/>
            <p:cNvSpPr/>
            <p:nvPr/>
          </p:nvSpPr>
          <p:spPr>
            <a:xfrm>
              <a:off x="6793525" y="2322775"/>
              <a:ext cx="43075" cy="70950"/>
            </a:xfrm>
            <a:custGeom>
              <a:avLst/>
              <a:gdLst/>
              <a:ahLst/>
              <a:cxnLst/>
              <a:rect l="l" t="t" r="r" b="b"/>
              <a:pathLst>
                <a:path w="1723" h="2838" fill="none" extrusionOk="0">
                  <a:moveTo>
                    <a:pt x="0" y="2837"/>
                  </a:moveTo>
                  <a:cubicBezTo>
                    <a:pt x="482" y="1838"/>
                    <a:pt x="1062" y="884"/>
                    <a:pt x="172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5"/>
            <p:cNvSpPr/>
            <p:nvPr/>
          </p:nvSpPr>
          <p:spPr>
            <a:xfrm>
              <a:off x="6815600" y="2340850"/>
              <a:ext cx="28125" cy="48175"/>
            </a:xfrm>
            <a:custGeom>
              <a:avLst/>
              <a:gdLst/>
              <a:ahLst/>
              <a:cxnLst/>
              <a:rect l="l" t="t" r="r" b="b"/>
              <a:pathLst>
                <a:path w="1125" h="1927" fill="none" extrusionOk="0">
                  <a:moveTo>
                    <a:pt x="0" y="1927"/>
                  </a:moveTo>
                  <a:cubicBezTo>
                    <a:pt x="348" y="1276"/>
                    <a:pt x="723" y="633"/>
                    <a:pt x="11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5"/>
            <p:cNvSpPr/>
            <p:nvPr/>
          </p:nvSpPr>
          <p:spPr>
            <a:xfrm>
              <a:off x="6829650" y="2369150"/>
              <a:ext cx="13625" cy="25250"/>
            </a:xfrm>
            <a:custGeom>
              <a:avLst/>
              <a:gdLst/>
              <a:ahLst/>
              <a:cxnLst/>
              <a:rect l="l" t="t" r="r" b="b"/>
              <a:pathLst>
                <a:path w="545" h="1010" fill="none" extrusionOk="0">
                  <a:moveTo>
                    <a:pt x="1" y="1009"/>
                  </a:moveTo>
                  <a:lnTo>
                    <a:pt x="54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5"/>
            <p:cNvSpPr/>
            <p:nvPr/>
          </p:nvSpPr>
          <p:spPr>
            <a:xfrm>
              <a:off x="6787050" y="1731100"/>
              <a:ext cx="66925" cy="25225"/>
            </a:xfrm>
            <a:custGeom>
              <a:avLst/>
              <a:gdLst/>
              <a:ahLst/>
              <a:cxnLst/>
              <a:rect l="l" t="t" r="r" b="b"/>
              <a:pathLst>
                <a:path w="2677" h="1009" fill="none" extrusionOk="0">
                  <a:moveTo>
                    <a:pt x="1" y="0"/>
                  </a:moveTo>
                  <a:cubicBezTo>
                    <a:pt x="18" y="107"/>
                    <a:pt x="108" y="196"/>
                    <a:pt x="206" y="250"/>
                  </a:cubicBezTo>
                  <a:cubicBezTo>
                    <a:pt x="304" y="294"/>
                    <a:pt x="420" y="312"/>
                    <a:pt x="527" y="330"/>
                  </a:cubicBezTo>
                  <a:cubicBezTo>
                    <a:pt x="964" y="393"/>
                    <a:pt x="1401" y="482"/>
                    <a:pt x="1829" y="580"/>
                  </a:cubicBezTo>
                  <a:cubicBezTo>
                    <a:pt x="2151" y="651"/>
                    <a:pt x="2490" y="749"/>
                    <a:pt x="2677" y="1008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5"/>
            <p:cNvSpPr/>
            <p:nvPr/>
          </p:nvSpPr>
          <p:spPr>
            <a:xfrm>
              <a:off x="6794200" y="1732200"/>
              <a:ext cx="4700" cy="5825"/>
            </a:xfrm>
            <a:custGeom>
              <a:avLst/>
              <a:gdLst/>
              <a:ahLst/>
              <a:cxnLst/>
              <a:rect l="l" t="t" r="r" b="b"/>
              <a:pathLst>
                <a:path w="188" h="233" fill="none" extrusionOk="0">
                  <a:moveTo>
                    <a:pt x="0" y="233"/>
                  </a:moveTo>
                  <a:cubicBezTo>
                    <a:pt x="63" y="152"/>
                    <a:pt x="125" y="81"/>
                    <a:pt x="18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5"/>
            <p:cNvSpPr/>
            <p:nvPr/>
          </p:nvSpPr>
          <p:spPr>
            <a:xfrm>
              <a:off x="6799775" y="1732875"/>
              <a:ext cx="5150" cy="7600"/>
            </a:xfrm>
            <a:custGeom>
              <a:avLst/>
              <a:gdLst/>
              <a:ahLst/>
              <a:cxnLst/>
              <a:rect l="l" t="t" r="r" b="b"/>
              <a:pathLst>
                <a:path w="206" h="304" fill="none" extrusionOk="0">
                  <a:moveTo>
                    <a:pt x="0" y="304"/>
                  </a:moveTo>
                  <a:cubicBezTo>
                    <a:pt x="63" y="197"/>
                    <a:pt x="134" y="99"/>
                    <a:pt x="20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5"/>
            <p:cNvSpPr/>
            <p:nvPr/>
          </p:nvSpPr>
          <p:spPr>
            <a:xfrm>
              <a:off x="6806675" y="1731750"/>
              <a:ext cx="6050" cy="9175"/>
            </a:xfrm>
            <a:custGeom>
              <a:avLst/>
              <a:gdLst/>
              <a:ahLst/>
              <a:cxnLst/>
              <a:rect l="l" t="t" r="r" b="b"/>
              <a:pathLst>
                <a:path w="242" h="367" fill="none" extrusionOk="0">
                  <a:moveTo>
                    <a:pt x="1" y="367"/>
                  </a:moveTo>
                  <a:cubicBezTo>
                    <a:pt x="72" y="233"/>
                    <a:pt x="152" y="117"/>
                    <a:pt x="24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5"/>
            <p:cNvSpPr/>
            <p:nvPr/>
          </p:nvSpPr>
          <p:spPr>
            <a:xfrm>
              <a:off x="6813150" y="1733100"/>
              <a:ext cx="6500" cy="8950"/>
            </a:xfrm>
            <a:custGeom>
              <a:avLst/>
              <a:gdLst/>
              <a:ahLst/>
              <a:cxnLst/>
              <a:rect l="l" t="t" r="r" b="b"/>
              <a:pathLst>
                <a:path w="260" h="358" fill="none" extrusionOk="0">
                  <a:moveTo>
                    <a:pt x="0" y="357"/>
                  </a:moveTo>
                  <a:cubicBezTo>
                    <a:pt x="90" y="241"/>
                    <a:pt x="170" y="125"/>
                    <a:pt x="25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5"/>
            <p:cNvSpPr/>
            <p:nvPr/>
          </p:nvSpPr>
          <p:spPr>
            <a:xfrm>
              <a:off x="6820725" y="1732650"/>
              <a:ext cx="7825" cy="10275"/>
            </a:xfrm>
            <a:custGeom>
              <a:avLst/>
              <a:gdLst/>
              <a:ahLst/>
              <a:cxnLst/>
              <a:rect l="l" t="t" r="r" b="b"/>
              <a:pathLst>
                <a:path w="313" h="411" fill="none" extrusionOk="0">
                  <a:moveTo>
                    <a:pt x="1" y="411"/>
                  </a:moveTo>
                  <a:cubicBezTo>
                    <a:pt x="108" y="277"/>
                    <a:pt x="215" y="134"/>
                    <a:pt x="3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5"/>
            <p:cNvSpPr/>
            <p:nvPr/>
          </p:nvSpPr>
          <p:spPr>
            <a:xfrm>
              <a:off x="6829200" y="1732200"/>
              <a:ext cx="7175" cy="10275"/>
            </a:xfrm>
            <a:custGeom>
              <a:avLst/>
              <a:gdLst/>
              <a:ahLst/>
              <a:cxnLst/>
              <a:rect l="l" t="t" r="r" b="b"/>
              <a:pathLst>
                <a:path w="287" h="411" fill="none" extrusionOk="0">
                  <a:moveTo>
                    <a:pt x="1" y="411"/>
                  </a:moveTo>
                  <a:cubicBezTo>
                    <a:pt x="99" y="277"/>
                    <a:pt x="197" y="134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5"/>
            <p:cNvSpPr/>
            <p:nvPr/>
          </p:nvSpPr>
          <p:spPr>
            <a:xfrm>
              <a:off x="6835000" y="1734650"/>
              <a:ext cx="7600" cy="10525"/>
            </a:xfrm>
            <a:custGeom>
              <a:avLst/>
              <a:gdLst/>
              <a:ahLst/>
              <a:cxnLst/>
              <a:rect l="l" t="t" r="r" b="b"/>
              <a:pathLst>
                <a:path w="304" h="421" fill="none" extrusionOk="0">
                  <a:moveTo>
                    <a:pt x="1" y="420"/>
                  </a:moveTo>
                  <a:cubicBezTo>
                    <a:pt x="108" y="286"/>
                    <a:pt x="206" y="143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5"/>
            <p:cNvSpPr/>
            <p:nvPr/>
          </p:nvSpPr>
          <p:spPr>
            <a:xfrm>
              <a:off x="6841250" y="1734875"/>
              <a:ext cx="8500" cy="12525"/>
            </a:xfrm>
            <a:custGeom>
              <a:avLst/>
              <a:gdLst/>
              <a:ahLst/>
              <a:cxnLst/>
              <a:rect l="l" t="t" r="r" b="b"/>
              <a:pathLst>
                <a:path w="340" h="501" fill="none" extrusionOk="0">
                  <a:moveTo>
                    <a:pt x="0" y="500"/>
                  </a:moveTo>
                  <a:cubicBezTo>
                    <a:pt x="116" y="331"/>
                    <a:pt x="232" y="170"/>
                    <a:pt x="33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5"/>
            <p:cNvSpPr/>
            <p:nvPr/>
          </p:nvSpPr>
          <p:spPr>
            <a:xfrm>
              <a:off x="6847050" y="1736225"/>
              <a:ext cx="9825" cy="13850"/>
            </a:xfrm>
            <a:custGeom>
              <a:avLst/>
              <a:gdLst/>
              <a:ahLst/>
              <a:cxnLst/>
              <a:rect l="l" t="t" r="r" b="b"/>
              <a:pathLst>
                <a:path w="393" h="554" fill="none" extrusionOk="0">
                  <a:moveTo>
                    <a:pt x="0" y="553"/>
                  </a:moveTo>
                  <a:cubicBezTo>
                    <a:pt x="134" y="366"/>
                    <a:pt x="268" y="188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5"/>
            <p:cNvSpPr/>
            <p:nvPr/>
          </p:nvSpPr>
          <p:spPr>
            <a:xfrm>
              <a:off x="6852850" y="1731975"/>
              <a:ext cx="15175" cy="21000"/>
            </a:xfrm>
            <a:custGeom>
              <a:avLst/>
              <a:gdLst/>
              <a:ahLst/>
              <a:cxnLst/>
              <a:rect l="l" t="t" r="r" b="b"/>
              <a:pathLst>
                <a:path w="607" h="840" fill="none" extrusionOk="0">
                  <a:moveTo>
                    <a:pt x="0" y="839"/>
                  </a:moveTo>
                  <a:cubicBezTo>
                    <a:pt x="205" y="563"/>
                    <a:pt x="402" y="286"/>
                    <a:pt x="60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5"/>
            <p:cNvSpPr/>
            <p:nvPr/>
          </p:nvSpPr>
          <p:spPr>
            <a:xfrm>
              <a:off x="6857975" y="1734650"/>
              <a:ext cx="16300" cy="22775"/>
            </a:xfrm>
            <a:custGeom>
              <a:avLst/>
              <a:gdLst/>
              <a:ahLst/>
              <a:cxnLst/>
              <a:rect l="l" t="t" r="r" b="b"/>
              <a:pathLst>
                <a:path w="652" h="911" fill="none" extrusionOk="0">
                  <a:moveTo>
                    <a:pt x="0" y="911"/>
                  </a:moveTo>
                  <a:cubicBezTo>
                    <a:pt x="197" y="598"/>
                    <a:pt x="420" y="286"/>
                    <a:pt x="65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5"/>
            <p:cNvSpPr/>
            <p:nvPr/>
          </p:nvSpPr>
          <p:spPr>
            <a:xfrm>
              <a:off x="6865100" y="1734200"/>
              <a:ext cx="18325" cy="23450"/>
            </a:xfrm>
            <a:custGeom>
              <a:avLst/>
              <a:gdLst/>
              <a:ahLst/>
              <a:cxnLst/>
              <a:rect l="l" t="t" r="r" b="b"/>
              <a:pathLst>
                <a:path w="733" h="938" fill="none" extrusionOk="0">
                  <a:moveTo>
                    <a:pt x="1" y="938"/>
                  </a:moveTo>
                  <a:cubicBezTo>
                    <a:pt x="260" y="634"/>
                    <a:pt x="509" y="322"/>
                    <a:pt x="73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5"/>
            <p:cNvSpPr/>
            <p:nvPr/>
          </p:nvSpPr>
          <p:spPr>
            <a:xfrm>
              <a:off x="6877150" y="1729750"/>
              <a:ext cx="17650" cy="24550"/>
            </a:xfrm>
            <a:custGeom>
              <a:avLst/>
              <a:gdLst/>
              <a:ahLst/>
              <a:cxnLst/>
              <a:rect l="l" t="t" r="r" b="b"/>
              <a:pathLst>
                <a:path w="706" h="982" fill="none" extrusionOk="0">
                  <a:moveTo>
                    <a:pt x="1" y="982"/>
                  </a:moveTo>
                  <a:cubicBezTo>
                    <a:pt x="215" y="643"/>
                    <a:pt x="447" y="313"/>
                    <a:pt x="70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5"/>
            <p:cNvSpPr/>
            <p:nvPr/>
          </p:nvSpPr>
          <p:spPr>
            <a:xfrm>
              <a:off x="6886750" y="1729075"/>
              <a:ext cx="17850" cy="23450"/>
            </a:xfrm>
            <a:custGeom>
              <a:avLst/>
              <a:gdLst/>
              <a:ahLst/>
              <a:cxnLst/>
              <a:rect l="l" t="t" r="r" b="b"/>
              <a:pathLst>
                <a:path w="714" h="938" fill="none" extrusionOk="0">
                  <a:moveTo>
                    <a:pt x="0" y="937"/>
                  </a:moveTo>
                  <a:cubicBezTo>
                    <a:pt x="259" y="643"/>
                    <a:pt x="500" y="331"/>
                    <a:pt x="71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5"/>
            <p:cNvSpPr/>
            <p:nvPr/>
          </p:nvSpPr>
          <p:spPr>
            <a:xfrm>
              <a:off x="6898575" y="1728400"/>
              <a:ext cx="17175" cy="20775"/>
            </a:xfrm>
            <a:custGeom>
              <a:avLst/>
              <a:gdLst/>
              <a:ahLst/>
              <a:cxnLst/>
              <a:rect l="l" t="t" r="r" b="b"/>
              <a:pathLst>
                <a:path w="687" h="831" fill="none" extrusionOk="0">
                  <a:moveTo>
                    <a:pt x="0" y="831"/>
                  </a:moveTo>
                  <a:cubicBezTo>
                    <a:pt x="223" y="545"/>
                    <a:pt x="446" y="269"/>
                    <a:pt x="68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5"/>
            <p:cNvSpPr/>
            <p:nvPr/>
          </p:nvSpPr>
          <p:spPr>
            <a:xfrm>
              <a:off x="6907700" y="1725725"/>
              <a:ext cx="16975" cy="22350"/>
            </a:xfrm>
            <a:custGeom>
              <a:avLst/>
              <a:gdLst/>
              <a:ahLst/>
              <a:cxnLst/>
              <a:rect l="l" t="t" r="r" b="b"/>
              <a:pathLst>
                <a:path w="679" h="894" fill="none" extrusionOk="0">
                  <a:moveTo>
                    <a:pt x="1" y="893"/>
                  </a:moveTo>
                  <a:cubicBezTo>
                    <a:pt x="224" y="590"/>
                    <a:pt x="456" y="295"/>
                    <a:pt x="67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5"/>
            <p:cNvSpPr/>
            <p:nvPr/>
          </p:nvSpPr>
          <p:spPr>
            <a:xfrm>
              <a:off x="6918425" y="1726850"/>
              <a:ext cx="12950" cy="17650"/>
            </a:xfrm>
            <a:custGeom>
              <a:avLst/>
              <a:gdLst/>
              <a:ahLst/>
              <a:cxnLst/>
              <a:rect l="l" t="t" r="r" b="b"/>
              <a:pathLst>
                <a:path w="518" h="706" fill="none" extrusionOk="0">
                  <a:moveTo>
                    <a:pt x="0" y="705"/>
                  </a:moveTo>
                  <a:cubicBezTo>
                    <a:pt x="179" y="473"/>
                    <a:pt x="348" y="241"/>
                    <a:pt x="51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5"/>
            <p:cNvSpPr/>
            <p:nvPr/>
          </p:nvSpPr>
          <p:spPr>
            <a:xfrm>
              <a:off x="6929125" y="1724175"/>
              <a:ext cx="12500" cy="18300"/>
            </a:xfrm>
            <a:custGeom>
              <a:avLst/>
              <a:gdLst/>
              <a:ahLst/>
              <a:cxnLst/>
              <a:rect l="l" t="t" r="r" b="b"/>
              <a:pathLst>
                <a:path w="500" h="732" fill="none" extrusionOk="0">
                  <a:moveTo>
                    <a:pt x="0" y="732"/>
                  </a:moveTo>
                  <a:cubicBezTo>
                    <a:pt x="134" y="473"/>
                    <a:pt x="304" y="223"/>
                    <a:pt x="50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5"/>
            <p:cNvSpPr/>
            <p:nvPr/>
          </p:nvSpPr>
          <p:spPr>
            <a:xfrm>
              <a:off x="6942050" y="1719500"/>
              <a:ext cx="10725" cy="15175"/>
            </a:xfrm>
            <a:custGeom>
              <a:avLst/>
              <a:gdLst/>
              <a:ahLst/>
              <a:cxnLst/>
              <a:rect l="l" t="t" r="r" b="b"/>
              <a:pathLst>
                <a:path w="429" h="607" fill="none" extrusionOk="0">
                  <a:moveTo>
                    <a:pt x="1" y="607"/>
                  </a:moveTo>
                  <a:cubicBezTo>
                    <a:pt x="126" y="393"/>
                    <a:pt x="277" y="187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5"/>
            <p:cNvSpPr/>
            <p:nvPr/>
          </p:nvSpPr>
          <p:spPr>
            <a:xfrm>
              <a:off x="6948975" y="1719500"/>
              <a:ext cx="10950" cy="14300"/>
            </a:xfrm>
            <a:custGeom>
              <a:avLst/>
              <a:gdLst/>
              <a:ahLst/>
              <a:cxnLst/>
              <a:rect l="l" t="t" r="r" b="b"/>
              <a:pathLst>
                <a:path w="438" h="572" fill="none" extrusionOk="0">
                  <a:moveTo>
                    <a:pt x="0" y="571"/>
                  </a:moveTo>
                  <a:cubicBezTo>
                    <a:pt x="134" y="375"/>
                    <a:pt x="277" y="187"/>
                    <a:pt x="43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5"/>
            <p:cNvSpPr/>
            <p:nvPr/>
          </p:nvSpPr>
          <p:spPr>
            <a:xfrm>
              <a:off x="6958775" y="1719050"/>
              <a:ext cx="10525" cy="11850"/>
            </a:xfrm>
            <a:custGeom>
              <a:avLst/>
              <a:gdLst/>
              <a:ahLst/>
              <a:cxnLst/>
              <a:rect l="l" t="t" r="r" b="b"/>
              <a:pathLst>
                <a:path w="421" h="474" fill="none" extrusionOk="0">
                  <a:moveTo>
                    <a:pt x="1" y="473"/>
                  </a:moveTo>
                  <a:cubicBezTo>
                    <a:pt x="144" y="313"/>
                    <a:pt x="277" y="152"/>
                    <a:pt x="42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5"/>
            <p:cNvSpPr/>
            <p:nvPr/>
          </p:nvSpPr>
          <p:spPr>
            <a:xfrm>
              <a:off x="6969925" y="1714575"/>
              <a:ext cx="9175" cy="12750"/>
            </a:xfrm>
            <a:custGeom>
              <a:avLst/>
              <a:gdLst/>
              <a:ahLst/>
              <a:cxnLst/>
              <a:rect l="l" t="t" r="r" b="b"/>
              <a:pathLst>
                <a:path w="367" h="510" fill="none" extrusionOk="0">
                  <a:moveTo>
                    <a:pt x="1" y="509"/>
                  </a:moveTo>
                  <a:cubicBezTo>
                    <a:pt x="117" y="340"/>
                    <a:pt x="242" y="170"/>
                    <a:pt x="36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5"/>
            <p:cNvSpPr/>
            <p:nvPr/>
          </p:nvSpPr>
          <p:spPr>
            <a:xfrm>
              <a:off x="6979075" y="1711900"/>
              <a:ext cx="8950" cy="11400"/>
            </a:xfrm>
            <a:custGeom>
              <a:avLst/>
              <a:gdLst/>
              <a:ahLst/>
              <a:cxnLst/>
              <a:rect l="l" t="t" r="r" b="b"/>
              <a:pathLst>
                <a:path w="358" h="456" fill="none" extrusionOk="0">
                  <a:moveTo>
                    <a:pt x="1" y="456"/>
                  </a:moveTo>
                  <a:cubicBezTo>
                    <a:pt x="117" y="304"/>
                    <a:pt x="241" y="152"/>
                    <a:pt x="35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5"/>
            <p:cNvSpPr/>
            <p:nvPr/>
          </p:nvSpPr>
          <p:spPr>
            <a:xfrm>
              <a:off x="6991125" y="1710575"/>
              <a:ext cx="6050" cy="8050"/>
            </a:xfrm>
            <a:custGeom>
              <a:avLst/>
              <a:gdLst/>
              <a:ahLst/>
              <a:cxnLst/>
              <a:rect l="l" t="t" r="r" b="b"/>
              <a:pathLst>
                <a:path w="242" h="322" fill="none" extrusionOk="0">
                  <a:moveTo>
                    <a:pt x="0" y="321"/>
                  </a:moveTo>
                  <a:cubicBezTo>
                    <a:pt x="81" y="214"/>
                    <a:pt x="161" y="107"/>
                    <a:pt x="24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5"/>
            <p:cNvSpPr/>
            <p:nvPr/>
          </p:nvSpPr>
          <p:spPr>
            <a:xfrm>
              <a:off x="6818725" y="1605925"/>
              <a:ext cx="33700" cy="111575"/>
            </a:xfrm>
            <a:custGeom>
              <a:avLst/>
              <a:gdLst/>
              <a:ahLst/>
              <a:cxnLst/>
              <a:rect l="l" t="t" r="r" b="b"/>
              <a:pathLst>
                <a:path w="1348" h="4463" extrusionOk="0">
                  <a:moveTo>
                    <a:pt x="514" y="1"/>
                  </a:moveTo>
                  <a:cubicBezTo>
                    <a:pt x="450" y="1"/>
                    <a:pt x="387" y="13"/>
                    <a:pt x="330" y="38"/>
                  </a:cubicBezTo>
                  <a:cubicBezTo>
                    <a:pt x="72" y="154"/>
                    <a:pt x="0" y="493"/>
                    <a:pt x="63" y="770"/>
                  </a:cubicBezTo>
                  <a:cubicBezTo>
                    <a:pt x="134" y="1037"/>
                    <a:pt x="295" y="1278"/>
                    <a:pt x="402" y="1537"/>
                  </a:cubicBezTo>
                  <a:cubicBezTo>
                    <a:pt x="500" y="1795"/>
                    <a:pt x="545" y="2081"/>
                    <a:pt x="518" y="2357"/>
                  </a:cubicBezTo>
                  <a:cubicBezTo>
                    <a:pt x="491" y="2696"/>
                    <a:pt x="375" y="3018"/>
                    <a:pt x="304" y="3357"/>
                  </a:cubicBezTo>
                  <a:cubicBezTo>
                    <a:pt x="232" y="3687"/>
                    <a:pt x="232" y="4061"/>
                    <a:pt x="411" y="4347"/>
                  </a:cubicBezTo>
                  <a:cubicBezTo>
                    <a:pt x="448" y="4399"/>
                    <a:pt x="515" y="4463"/>
                    <a:pt x="563" y="4463"/>
                  </a:cubicBezTo>
                  <a:cubicBezTo>
                    <a:pt x="573" y="4463"/>
                    <a:pt x="582" y="4460"/>
                    <a:pt x="589" y="4454"/>
                  </a:cubicBezTo>
                  <a:cubicBezTo>
                    <a:pt x="591" y="4454"/>
                    <a:pt x="592" y="4454"/>
                    <a:pt x="594" y="4454"/>
                  </a:cubicBezTo>
                  <a:cubicBezTo>
                    <a:pt x="669" y="4454"/>
                    <a:pt x="430" y="4016"/>
                    <a:pt x="509" y="3499"/>
                  </a:cubicBezTo>
                  <a:cubicBezTo>
                    <a:pt x="562" y="3151"/>
                    <a:pt x="687" y="2812"/>
                    <a:pt x="812" y="2491"/>
                  </a:cubicBezTo>
                  <a:cubicBezTo>
                    <a:pt x="1071" y="1876"/>
                    <a:pt x="1347" y="1198"/>
                    <a:pt x="1142" y="564"/>
                  </a:cubicBezTo>
                  <a:cubicBezTo>
                    <a:pt x="1089" y="386"/>
                    <a:pt x="991" y="216"/>
                    <a:pt x="848" y="109"/>
                  </a:cubicBezTo>
                  <a:cubicBezTo>
                    <a:pt x="750" y="40"/>
                    <a:pt x="630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5"/>
            <p:cNvSpPr/>
            <p:nvPr/>
          </p:nvSpPr>
          <p:spPr>
            <a:xfrm>
              <a:off x="6708550" y="1369450"/>
              <a:ext cx="140525" cy="396575"/>
            </a:xfrm>
            <a:custGeom>
              <a:avLst/>
              <a:gdLst/>
              <a:ahLst/>
              <a:cxnLst/>
              <a:rect l="l" t="t" r="r" b="b"/>
              <a:pathLst>
                <a:path w="5621" h="15863" extrusionOk="0">
                  <a:moveTo>
                    <a:pt x="2800" y="1"/>
                  </a:moveTo>
                  <a:cubicBezTo>
                    <a:pt x="1696" y="1"/>
                    <a:pt x="596" y="651"/>
                    <a:pt x="152" y="1682"/>
                  </a:cubicBezTo>
                  <a:cubicBezTo>
                    <a:pt x="45" y="1923"/>
                    <a:pt x="0" y="2191"/>
                    <a:pt x="45" y="2449"/>
                  </a:cubicBezTo>
                  <a:cubicBezTo>
                    <a:pt x="179" y="3315"/>
                    <a:pt x="1071" y="3493"/>
                    <a:pt x="1704" y="3912"/>
                  </a:cubicBezTo>
                  <a:cubicBezTo>
                    <a:pt x="1874" y="4028"/>
                    <a:pt x="2043" y="4171"/>
                    <a:pt x="2115" y="4367"/>
                  </a:cubicBezTo>
                  <a:cubicBezTo>
                    <a:pt x="2177" y="4501"/>
                    <a:pt x="2186" y="4644"/>
                    <a:pt x="2168" y="4796"/>
                  </a:cubicBezTo>
                  <a:cubicBezTo>
                    <a:pt x="2115" y="5572"/>
                    <a:pt x="1526" y="6205"/>
                    <a:pt x="1285" y="6946"/>
                  </a:cubicBezTo>
                  <a:cubicBezTo>
                    <a:pt x="1071" y="7588"/>
                    <a:pt x="1142" y="8302"/>
                    <a:pt x="1455" y="8890"/>
                  </a:cubicBezTo>
                  <a:cubicBezTo>
                    <a:pt x="1856" y="9649"/>
                    <a:pt x="2623" y="10148"/>
                    <a:pt x="3051" y="10889"/>
                  </a:cubicBezTo>
                  <a:cubicBezTo>
                    <a:pt x="3515" y="11692"/>
                    <a:pt x="3515" y="12744"/>
                    <a:pt x="3060" y="13547"/>
                  </a:cubicBezTo>
                  <a:cubicBezTo>
                    <a:pt x="2828" y="13958"/>
                    <a:pt x="2489" y="14305"/>
                    <a:pt x="2356" y="14778"/>
                  </a:cubicBezTo>
                  <a:cubicBezTo>
                    <a:pt x="2257" y="15117"/>
                    <a:pt x="2347" y="15483"/>
                    <a:pt x="2587" y="15751"/>
                  </a:cubicBezTo>
                  <a:cubicBezTo>
                    <a:pt x="2623" y="15786"/>
                    <a:pt x="2650" y="15822"/>
                    <a:pt x="2686" y="15849"/>
                  </a:cubicBezTo>
                  <a:cubicBezTo>
                    <a:pt x="2699" y="15858"/>
                    <a:pt x="2714" y="15863"/>
                    <a:pt x="2727" y="15863"/>
                  </a:cubicBezTo>
                  <a:cubicBezTo>
                    <a:pt x="2777" y="15863"/>
                    <a:pt x="2819" y="15808"/>
                    <a:pt x="2784" y="15760"/>
                  </a:cubicBezTo>
                  <a:cubicBezTo>
                    <a:pt x="2507" y="15340"/>
                    <a:pt x="2525" y="15064"/>
                    <a:pt x="2650" y="14778"/>
                  </a:cubicBezTo>
                  <a:cubicBezTo>
                    <a:pt x="2766" y="14520"/>
                    <a:pt x="2980" y="14216"/>
                    <a:pt x="3167" y="13993"/>
                  </a:cubicBezTo>
                  <a:cubicBezTo>
                    <a:pt x="3685" y="13404"/>
                    <a:pt x="3935" y="12619"/>
                    <a:pt x="3828" y="11834"/>
                  </a:cubicBezTo>
                  <a:cubicBezTo>
                    <a:pt x="3694" y="10817"/>
                    <a:pt x="3051" y="10148"/>
                    <a:pt x="2793" y="9212"/>
                  </a:cubicBezTo>
                  <a:cubicBezTo>
                    <a:pt x="2614" y="8560"/>
                    <a:pt x="2721" y="7864"/>
                    <a:pt x="3025" y="7258"/>
                  </a:cubicBezTo>
                  <a:cubicBezTo>
                    <a:pt x="3444" y="6437"/>
                    <a:pt x="4104" y="5813"/>
                    <a:pt x="4630" y="5081"/>
                  </a:cubicBezTo>
                  <a:cubicBezTo>
                    <a:pt x="5059" y="4483"/>
                    <a:pt x="5389" y="3814"/>
                    <a:pt x="5505" y="3092"/>
                  </a:cubicBezTo>
                  <a:cubicBezTo>
                    <a:pt x="5621" y="2369"/>
                    <a:pt x="5496" y="1602"/>
                    <a:pt x="5076" y="995"/>
                  </a:cubicBezTo>
                  <a:cubicBezTo>
                    <a:pt x="4666" y="398"/>
                    <a:pt x="3935" y="148"/>
                    <a:pt x="3212" y="32"/>
                  </a:cubicBezTo>
                  <a:cubicBezTo>
                    <a:pt x="3075" y="11"/>
                    <a:pt x="2937" y="1"/>
                    <a:pt x="2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5"/>
            <p:cNvSpPr/>
            <p:nvPr/>
          </p:nvSpPr>
          <p:spPr>
            <a:xfrm>
              <a:off x="6832475" y="1347200"/>
              <a:ext cx="26850" cy="26825"/>
            </a:xfrm>
            <a:custGeom>
              <a:avLst/>
              <a:gdLst/>
              <a:ahLst/>
              <a:cxnLst/>
              <a:rect l="l" t="t" r="r" b="b"/>
              <a:pathLst>
                <a:path w="1074" h="1073" extrusionOk="0">
                  <a:moveTo>
                    <a:pt x="453" y="0"/>
                  </a:moveTo>
                  <a:cubicBezTo>
                    <a:pt x="338" y="0"/>
                    <a:pt x="230" y="61"/>
                    <a:pt x="155" y="217"/>
                  </a:cubicBezTo>
                  <a:cubicBezTo>
                    <a:pt x="1" y="534"/>
                    <a:pt x="371" y="1072"/>
                    <a:pt x="735" y="1072"/>
                  </a:cubicBezTo>
                  <a:cubicBezTo>
                    <a:pt x="771" y="1072"/>
                    <a:pt x="807" y="1067"/>
                    <a:pt x="842" y="1056"/>
                  </a:cubicBezTo>
                  <a:cubicBezTo>
                    <a:pt x="958" y="1011"/>
                    <a:pt x="1029" y="895"/>
                    <a:pt x="1047" y="779"/>
                  </a:cubicBezTo>
                  <a:cubicBezTo>
                    <a:pt x="1074" y="654"/>
                    <a:pt x="1038" y="538"/>
                    <a:pt x="994" y="422"/>
                  </a:cubicBezTo>
                  <a:cubicBezTo>
                    <a:pt x="907" y="213"/>
                    <a:pt x="668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5"/>
            <p:cNvSpPr/>
            <p:nvPr/>
          </p:nvSpPr>
          <p:spPr>
            <a:xfrm>
              <a:off x="6582525" y="2016550"/>
              <a:ext cx="303125" cy="49775"/>
            </a:xfrm>
            <a:custGeom>
              <a:avLst/>
              <a:gdLst/>
              <a:ahLst/>
              <a:cxnLst/>
              <a:rect l="l" t="t" r="r" b="b"/>
              <a:pathLst>
                <a:path w="12125" h="1991" fill="none" extrusionOk="0">
                  <a:moveTo>
                    <a:pt x="224" y="563"/>
                  </a:moveTo>
                  <a:cubicBezTo>
                    <a:pt x="19" y="688"/>
                    <a:pt x="1" y="1009"/>
                    <a:pt x="135" y="1214"/>
                  </a:cubicBezTo>
                  <a:cubicBezTo>
                    <a:pt x="260" y="1428"/>
                    <a:pt x="492" y="1544"/>
                    <a:pt x="724" y="1633"/>
                  </a:cubicBezTo>
                  <a:cubicBezTo>
                    <a:pt x="1509" y="1937"/>
                    <a:pt x="2365" y="1990"/>
                    <a:pt x="3213" y="1990"/>
                  </a:cubicBezTo>
                  <a:cubicBezTo>
                    <a:pt x="6281" y="1990"/>
                    <a:pt x="9350" y="1303"/>
                    <a:pt x="1212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5"/>
            <p:cNvSpPr/>
            <p:nvPr/>
          </p:nvSpPr>
          <p:spPr>
            <a:xfrm>
              <a:off x="6597925" y="2074550"/>
              <a:ext cx="78750" cy="12725"/>
            </a:xfrm>
            <a:custGeom>
              <a:avLst/>
              <a:gdLst/>
              <a:ahLst/>
              <a:cxnLst/>
              <a:rect l="l" t="t" r="r" b="b"/>
              <a:pathLst>
                <a:path w="3150" h="509" fill="none" extrusionOk="0">
                  <a:moveTo>
                    <a:pt x="1" y="0"/>
                  </a:moveTo>
                  <a:cubicBezTo>
                    <a:pt x="1009" y="366"/>
                    <a:pt x="2088" y="509"/>
                    <a:pt x="3150" y="42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5"/>
            <p:cNvSpPr/>
            <p:nvPr/>
          </p:nvSpPr>
          <p:spPr>
            <a:xfrm>
              <a:off x="6972375" y="2305375"/>
              <a:ext cx="115125" cy="88575"/>
            </a:xfrm>
            <a:custGeom>
              <a:avLst/>
              <a:gdLst/>
              <a:ahLst/>
              <a:cxnLst/>
              <a:rect l="l" t="t" r="r" b="b"/>
              <a:pathLst>
                <a:path w="4605" h="3543" fill="none" extrusionOk="0">
                  <a:moveTo>
                    <a:pt x="1" y="3542"/>
                  </a:moveTo>
                  <a:cubicBezTo>
                    <a:pt x="1464" y="3060"/>
                    <a:pt x="2811" y="2249"/>
                    <a:pt x="3926" y="1178"/>
                  </a:cubicBezTo>
                  <a:cubicBezTo>
                    <a:pt x="4256" y="857"/>
                    <a:pt x="4586" y="464"/>
                    <a:pt x="46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5"/>
            <p:cNvSpPr/>
            <p:nvPr/>
          </p:nvSpPr>
          <p:spPr>
            <a:xfrm>
              <a:off x="6344125" y="1903275"/>
              <a:ext cx="15175" cy="83875"/>
            </a:xfrm>
            <a:custGeom>
              <a:avLst/>
              <a:gdLst/>
              <a:ahLst/>
              <a:cxnLst/>
              <a:rect l="l" t="t" r="r" b="b"/>
              <a:pathLst>
                <a:path w="607" h="3355" fill="none" extrusionOk="0">
                  <a:moveTo>
                    <a:pt x="607" y="0"/>
                  </a:moveTo>
                  <a:cubicBezTo>
                    <a:pt x="18" y="1008"/>
                    <a:pt x="0" y="2328"/>
                    <a:pt x="571" y="3354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5"/>
            <p:cNvSpPr/>
            <p:nvPr/>
          </p:nvSpPr>
          <p:spPr>
            <a:xfrm>
              <a:off x="6331625" y="1918200"/>
              <a:ext cx="7400" cy="35725"/>
            </a:xfrm>
            <a:custGeom>
              <a:avLst/>
              <a:gdLst/>
              <a:ahLst/>
              <a:cxnLst/>
              <a:rect l="l" t="t" r="r" b="b"/>
              <a:pathLst>
                <a:path w="296" h="1429" fill="none" extrusionOk="0">
                  <a:moveTo>
                    <a:pt x="295" y="1"/>
                  </a:moveTo>
                  <a:cubicBezTo>
                    <a:pt x="72" y="438"/>
                    <a:pt x="1" y="946"/>
                    <a:pt x="90" y="1428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5"/>
            <p:cNvSpPr/>
            <p:nvPr/>
          </p:nvSpPr>
          <p:spPr>
            <a:xfrm>
              <a:off x="6533700" y="1562475"/>
              <a:ext cx="119775" cy="57575"/>
            </a:xfrm>
            <a:custGeom>
              <a:avLst/>
              <a:gdLst/>
              <a:ahLst/>
              <a:cxnLst/>
              <a:rect l="l" t="t" r="r" b="b"/>
              <a:pathLst>
                <a:path w="4791" h="2303" extrusionOk="0">
                  <a:moveTo>
                    <a:pt x="4737" y="1"/>
                  </a:moveTo>
                  <a:lnTo>
                    <a:pt x="4737" y="1"/>
                  </a:lnTo>
                  <a:cubicBezTo>
                    <a:pt x="4675" y="188"/>
                    <a:pt x="4505" y="393"/>
                    <a:pt x="4363" y="509"/>
                  </a:cubicBezTo>
                  <a:cubicBezTo>
                    <a:pt x="3952" y="848"/>
                    <a:pt x="3462" y="1116"/>
                    <a:pt x="2944" y="1241"/>
                  </a:cubicBezTo>
                  <a:cubicBezTo>
                    <a:pt x="2427" y="1366"/>
                    <a:pt x="1927" y="1437"/>
                    <a:pt x="1401" y="1437"/>
                  </a:cubicBezTo>
                  <a:cubicBezTo>
                    <a:pt x="1124" y="1428"/>
                    <a:pt x="803" y="1375"/>
                    <a:pt x="544" y="1285"/>
                  </a:cubicBezTo>
                  <a:cubicBezTo>
                    <a:pt x="330" y="1205"/>
                    <a:pt x="134" y="1080"/>
                    <a:pt x="0" y="893"/>
                  </a:cubicBezTo>
                  <a:lnTo>
                    <a:pt x="0" y="893"/>
                  </a:lnTo>
                  <a:cubicBezTo>
                    <a:pt x="0" y="946"/>
                    <a:pt x="0" y="991"/>
                    <a:pt x="9" y="1044"/>
                  </a:cubicBezTo>
                  <a:cubicBezTo>
                    <a:pt x="45" y="1375"/>
                    <a:pt x="268" y="1696"/>
                    <a:pt x="544" y="1874"/>
                  </a:cubicBezTo>
                  <a:cubicBezTo>
                    <a:pt x="830" y="2061"/>
                    <a:pt x="1133" y="2169"/>
                    <a:pt x="1463" y="2240"/>
                  </a:cubicBezTo>
                  <a:cubicBezTo>
                    <a:pt x="1695" y="2293"/>
                    <a:pt x="1963" y="2302"/>
                    <a:pt x="2195" y="2302"/>
                  </a:cubicBezTo>
                  <a:cubicBezTo>
                    <a:pt x="2864" y="2302"/>
                    <a:pt x="3471" y="2044"/>
                    <a:pt x="3979" y="1615"/>
                  </a:cubicBezTo>
                  <a:cubicBezTo>
                    <a:pt x="4247" y="1392"/>
                    <a:pt x="4541" y="1018"/>
                    <a:pt x="4675" y="688"/>
                  </a:cubicBezTo>
                  <a:cubicBezTo>
                    <a:pt x="4764" y="474"/>
                    <a:pt x="4791" y="224"/>
                    <a:pt x="4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5"/>
            <p:cNvSpPr/>
            <p:nvPr/>
          </p:nvSpPr>
          <p:spPr>
            <a:xfrm>
              <a:off x="6530575" y="1562475"/>
              <a:ext cx="123575" cy="60050"/>
            </a:xfrm>
            <a:custGeom>
              <a:avLst/>
              <a:gdLst/>
              <a:ahLst/>
              <a:cxnLst/>
              <a:rect l="l" t="t" r="r" b="b"/>
              <a:pathLst>
                <a:path w="4943" h="2402" extrusionOk="0">
                  <a:moveTo>
                    <a:pt x="4862" y="1"/>
                  </a:moveTo>
                  <a:cubicBezTo>
                    <a:pt x="4862" y="1"/>
                    <a:pt x="4862" y="1"/>
                    <a:pt x="4862" y="1"/>
                  </a:cubicBezTo>
                  <a:lnTo>
                    <a:pt x="4862" y="1"/>
                  </a:lnTo>
                  <a:cubicBezTo>
                    <a:pt x="4862" y="1"/>
                    <a:pt x="4862" y="1"/>
                    <a:pt x="4862" y="1"/>
                  </a:cubicBezTo>
                  <a:close/>
                  <a:moveTo>
                    <a:pt x="4862" y="1"/>
                  </a:moveTo>
                  <a:lnTo>
                    <a:pt x="4862" y="1"/>
                  </a:lnTo>
                  <a:cubicBezTo>
                    <a:pt x="4916" y="277"/>
                    <a:pt x="4853" y="563"/>
                    <a:pt x="4720" y="795"/>
                  </a:cubicBezTo>
                  <a:cubicBezTo>
                    <a:pt x="4586" y="1036"/>
                    <a:pt x="4407" y="1259"/>
                    <a:pt x="4211" y="1446"/>
                  </a:cubicBezTo>
                  <a:cubicBezTo>
                    <a:pt x="3801" y="1821"/>
                    <a:pt x="3301" y="2088"/>
                    <a:pt x="2766" y="2169"/>
                  </a:cubicBezTo>
                  <a:cubicBezTo>
                    <a:pt x="2615" y="2194"/>
                    <a:pt x="2461" y="2205"/>
                    <a:pt x="2308" y="2205"/>
                  </a:cubicBezTo>
                  <a:cubicBezTo>
                    <a:pt x="2189" y="2205"/>
                    <a:pt x="2071" y="2198"/>
                    <a:pt x="1954" y="2186"/>
                  </a:cubicBezTo>
                  <a:cubicBezTo>
                    <a:pt x="1678" y="2169"/>
                    <a:pt x="1419" y="2097"/>
                    <a:pt x="1160" y="2008"/>
                  </a:cubicBezTo>
                  <a:cubicBezTo>
                    <a:pt x="1035" y="1954"/>
                    <a:pt x="919" y="1901"/>
                    <a:pt x="803" y="1830"/>
                  </a:cubicBezTo>
                  <a:cubicBezTo>
                    <a:pt x="687" y="1758"/>
                    <a:pt x="589" y="1687"/>
                    <a:pt x="500" y="1589"/>
                  </a:cubicBezTo>
                  <a:cubicBezTo>
                    <a:pt x="405" y="1472"/>
                    <a:pt x="325" y="1340"/>
                    <a:pt x="278" y="1197"/>
                  </a:cubicBezTo>
                  <a:lnTo>
                    <a:pt x="278" y="1197"/>
                  </a:lnTo>
                  <a:cubicBezTo>
                    <a:pt x="385" y="1278"/>
                    <a:pt x="504" y="1340"/>
                    <a:pt x="625" y="1383"/>
                  </a:cubicBezTo>
                  <a:cubicBezTo>
                    <a:pt x="848" y="1455"/>
                    <a:pt x="1080" y="1499"/>
                    <a:pt x="1303" y="1517"/>
                  </a:cubicBezTo>
                  <a:cubicBezTo>
                    <a:pt x="1402" y="1525"/>
                    <a:pt x="1501" y="1528"/>
                    <a:pt x="1599" y="1528"/>
                  </a:cubicBezTo>
                  <a:cubicBezTo>
                    <a:pt x="1961" y="1528"/>
                    <a:pt x="2317" y="1480"/>
                    <a:pt x="2668" y="1410"/>
                  </a:cubicBezTo>
                  <a:cubicBezTo>
                    <a:pt x="2882" y="1366"/>
                    <a:pt x="3105" y="1312"/>
                    <a:pt x="3319" y="1241"/>
                  </a:cubicBezTo>
                  <a:cubicBezTo>
                    <a:pt x="3533" y="1160"/>
                    <a:pt x="3747" y="1062"/>
                    <a:pt x="3935" y="946"/>
                  </a:cubicBezTo>
                  <a:cubicBezTo>
                    <a:pt x="4131" y="830"/>
                    <a:pt x="4309" y="697"/>
                    <a:pt x="4479" y="545"/>
                  </a:cubicBezTo>
                  <a:cubicBezTo>
                    <a:pt x="4657" y="402"/>
                    <a:pt x="4791" y="215"/>
                    <a:pt x="4862" y="1"/>
                  </a:cubicBezTo>
                  <a:lnTo>
                    <a:pt x="4862" y="1"/>
                  </a:lnTo>
                  <a:cubicBezTo>
                    <a:pt x="4773" y="206"/>
                    <a:pt x="4621" y="375"/>
                    <a:pt x="4452" y="509"/>
                  </a:cubicBezTo>
                  <a:cubicBezTo>
                    <a:pt x="4274" y="643"/>
                    <a:pt x="4086" y="759"/>
                    <a:pt x="3890" y="866"/>
                  </a:cubicBezTo>
                  <a:cubicBezTo>
                    <a:pt x="3694" y="964"/>
                    <a:pt x="3489" y="1053"/>
                    <a:pt x="3283" y="1116"/>
                  </a:cubicBezTo>
                  <a:cubicBezTo>
                    <a:pt x="3069" y="1178"/>
                    <a:pt x="2855" y="1214"/>
                    <a:pt x="2632" y="1259"/>
                  </a:cubicBezTo>
                  <a:cubicBezTo>
                    <a:pt x="2321" y="1304"/>
                    <a:pt x="2000" y="1335"/>
                    <a:pt x="1684" y="1335"/>
                  </a:cubicBezTo>
                  <a:cubicBezTo>
                    <a:pt x="1565" y="1335"/>
                    <a:pt x="1447" y="1331"/>
                    <a:pt x="1330" y="1321"/>
                  </a:cubicBezTo>
                  <a:cubicBezTo>
                    <a:pt x="901" y="1268"/>
                    <a:pt x="446" y="1160"/>
                    <a:pt x="214" y="830"/>
                  </a:cubicBezTo>
                  <a:lnTo>
                    <a:pt x="36" y="563"/>
                  </a:lnTo>
                  <a:lnTo>
                    <a:pt x="18" y="893"/>
                  </a:lnTo>
                  <a:cubicBezTo>
                    <a:pt x="0" y="1205"/>
                    <a:pt x="134" y="1508"/>
                    <a:pt x="339" y="1731"/>
                  </a:cubicBezTo>
                  <a:cubicBezTo>
                    <a:pt x="438" y="1847"/>
                    <a:pt x="562" y="1946"/>
                    <a:pt x="687" y="2017"/>
                  </a:cubicBezTo>
                  <a:cubicBezTo>
                    <a:pt x="821" y="2088"/>
                    <a:pt x="946" y="2151"/>
                    <a:pt x="1089" y="2204"/>
                  </a:cubicBezTo>
                  <a:cubicBezTo>
                    <a:pt x="1356" y="2311"/>
                    <a:pt x="1642" y="2374"/>
                    <a:pt x="1936" y="2392"/>
                  </a:cubicBezTo>
                  <a:cubicBezTo>
                    <a:pt x="2036" y="2398"/>
                    <a:pt x="2135" y="2402"/>
                    <a:pt x="2235" y="2402"/>
                  </a:cubicBezTo>
                  <a:cubicBezTo>
                    <a:pt x="2422" y="2402"/>
                    <a:pt x="2610" y="2388"/>
                    <a:pt x="2802" y="2347"/>
                  </a:cubicBezTo>
                  <a:cubicBezTo>
                    <a:pt x="3373" y="2240"/>
                    <a:pt x="3881" y="1937"/>
                    <a:pt x="4291" y="1526"/>
                  </a:cubicBezTo>
                  <a:cubicBezTo>
                    <a:pt x="4488" y="1321"/>
                    <a:pt x="4648" y="1089"/>
                    <a:pt x="4773" y="830"/>
                  </a:cubicBezTo>
                  <a:cubicBezTo>
                    <a:pt x="4898" y="572"/>
                    <a:pt x="4943" y="268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5"/>
            <p:cNvSpPr/>
            <p:nvPr/>
          </p:nvSpPr>
          <p:spPr>
            <a:xfrm>
              <a:off x="6529225" y="1526700"/>
              <a:ext cx="122925" cy="71725"/>
            </a:xfrm>
            <a:custGeom>
              <a:avLst/>
              <a:gdLst/>
              <a:ahLst/>
              <a:cxnLst/>
              <a:rect l="l" t="t" r="r" b="b"/>
              <a:pathLst>
                <a:path w="4917" h="2869" extrusionOk="0">
                  <a:moveTo>
                    <a:pt x="2748" y="0"/>
                  </a:moveTo>
                  <a:cubicBezTo>
                    <a:pt x="2028" y="0"/>
                    <a:pt x="1312" y="191"/>
                    <a:pt x="688" y="557"/>
                  </a:cubicBezTo>
                  <a:cubicBezTo>
                    <a:pt x="518" y="656"/>
                    <a:pt x="358" y="772"/>
                    <a:pt x="233" y="923"/>
                  </a:cubicBezTo>
                  <a:cubicBezTo>
                    <a:pt x="81" y="1120"/>
                    <a:pt x="1" y="1387"/>
                    <a:pt x="63" y="1628"/>
                  </a:cubicBezTo>
                  <a:cubicBezTo>
                    <a:pt x="108" y="1771"/>
                    <a:pt x="170" y="1887"/>
                    <a:pt x="188" y="2038"/>
                  </a:cubicBezTo>
                  <a:cubicBezTo>
                    <a:pt x="188" y="2136"/>
                    <a:pt x="179" y="2226"/>
                    <a:pt x="179" y="2324"/>
                  </a:cubicBezTo>
                  <a:cubicBezTo>
                    <a:pt x="313" y="2511"/>
                    <a:pt x="509" y="2636"/>
                    <a:pt x="723" y="2716"/>
                  </a:cubicBezTo>
                  <a:cubicBezTo>
                    <a:pt x="982" y="2806"/>
                    <a:pt x="1303" y="2859"/>
                    <a:pt x="1580" y="2868"/>
                  </a:cubicBezTo>
                  <a:cubicBezTo>
                    <a:pt x="2106" y="2868"/>
                    <a:pt x="2606" y="2797"/>
                    <a:pt x="3123" y="2672"/>
                  </a:cubicBezTo>
                  <a:cubicBezTo>
                    <a:pt x="3641" y="2547"/>
                    <a:pt x="4131" y="2279"/>
                    <a:pt x="4542" y="1940"/>
                  </a:cubicBezTo>
                  <a:cubicBezTo>
                    <a:pt x="4684" y="1824"/>
                    <a:pt x="4854" y="1619"/>
                    <a:pt x="4916" y="1432"/>
                  </a:cubicBezTo>
                  <a:cubicBezTo>
                    <a:pt x="4890" y="1316"/>
                    <a:pt x="4845" y="1209"/>
                    <a:pt x="4774" y="1111"/>
                  </a:cubicBezTo>
                  <a:cubicBezTo>
                    <a:pt x="4720" y="1039"/>
                    <a:pt x="4658" y="977"/>
                    <a:pt x="4613" y="905"/>
                  </a:cubicBezTo>
                  <a:cubicBezTo>
                    <a:pt x="4560" y="825"/>
                    <a:pt x="4524" y="745"/>
                    <a:pt x="4488" y="665"/>
                  </a:cubicBezTo>
                  <a:cubicBezTo>
                    <a:pt x="4274" y="299"/>
                    <a:pt x="3837" y="129"/>
                    <a:pt x="3427" y="58"/>
                  </a:cubicBezTo>
                  <a:cubicBezTo>
                    <a:pt x="3202" y="19"/>
                    <a:pt x="2975" y="0"/>
                    <a:pt x="27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5"/>
            <p:cNvSpPr/>
            <p:nvPr/>
          </p:nvSpPr>
          <p:spPr>
            <a:xfrm>
              <a:off x="6527675" y="1526025"/>
              <a:ext cx="126250" cy="75025"/>
            </a:xfrm>
            <a:custGeom>
              <a:avLst/>
              <a:gdLst/>
              <a:ahLst/>
              <a:cxnLst/>
              <a:rect l="l" t="t" r="r" b="b"/>
              <a:pathLst>
                <a:path w="5050" h="3001" extrusionOk="0">
                  <a:moveTo>
                    <a:pt x="2678" y="1"/>
                  </a:moveTo>
                  <a:cubicBezTo>
                    <a:pt x="2129" y="1"/>
                    <a:pt x="1578" y="114"/>
                    <a:pt x="1071" y="335"/>
                  </a:cubicBezTo>
                  <a:cubicBezTo>
                    <a:pt x="884" y="424"/>
                    <a:pt x="696" y="513"/>
                    <a:pt x="518" y="638"/>
                  </a:cubicBezTo>
                  <a:cubicBezTo>
                    <a:pt x="348" y="754"/>
                    <a:pt x="179" y="915"/>
                    <a:pt x="90" y="1120"/>
                  </a:cubicBezTo>
                  <a:cubicBezTo>
                    <a:pt x="36" y="1227"/>
                    <a:pt x="9" y="1334"/>
                    <a:pt x="9" y="1450"/>
                  </a:cubicBezTo>
                  <a:cubicBezTo>
                    <a:pt x="0" y="1566"/>
                    <a:pt x="27" y="1691"/>
                    <a:pt x="63" y="1789"/>
                  </a:cubicBezTo>
                  <a:cubicBezTo>
                    <a:pt x="99" y="1887"/>
                    <a:pt x="134" y="1967"/>
                    <a:pt x="143" y="2056"/>
                  </a:cubicBezTo>
                  <a:cubicBezTo>
                    <a:pt x="143" y="2146"/>
                    <a:pt x="134" y="2253"/>
                    <a:pt x="134" y="2351"/>
                  </a:cubicBezTo>
                  <a:lnTo>
                    <a:pt x="134" y="2387"/>
                  </a:lnTo>
                  <a:lnTo>
                    <a:pt x="152" y="2413"/>
                  </a:lnTo>
                  <a:cubicBezTo>
                    <a:pt x="304" y="2618"/>
                    <a:pt x="518" y="2761"/>
                    <a:pt x="741" y="2841"/>
                  </a:cubicBezTo>
                  <a:cubicBezTo>
                    <a:pt x="964" y="2913"/>
                    <a:pt x="1187" y="2966"/>
                    <a:pt x="1419" y="2993"/>
                  </a:cubicBezTo>
                  <a:cubicBezTo>
                    <a:pt x="1510" y="2998"/>
                    <a:pt x="1601" y="3001"/>
                    <a:pt x="1692" y="3001"/>
                  </a:cubicBezTo>
                  <a:cubicBezTo>
                    <a:pt x="2062" y="3001"/>
                    <a:pt x="2426" y="2959"/>
                    <a:pt x="2784" y="2895"/>
                  </a:cubicBezTo>
                  <a:cubicBezTo>
                    <a:pt x="3007" y="2850"/>
                    <a:pt x="3230" y="2806"/>
                    <a:pt x="3453" y="2734"/>
                  </a:cubicBezTo>
                  <a:cubicBezTo>
                    <a:pt x="3667" y="2654"/>
                    <a:pt x="3881" y="2556"/>
                    <a:pt x="4077" y="2440"/>
                  </a:cubicBezTo>
                  <a:cubicBezTo>
                    <a:pt x="4274" y="2324"/>
                    <a:pt x="4461" y="2199"/>
                    <a:pt x="4630" y="2048"/>
                  </a:cubicBezTo>
                  <a:cubicBezTo>
                    <a:pt x="4809" y="1896"/>
                    <a:pt x="4961" y="1709"/>
                    <a:pt x="5041" y="1477"/>
                  </a:cubicBezTo>
                  <a:lnTo>
                    <a:pt x="5050" y="1459"/>
                  </a:lnTo>
                  <a:lnTo>
                    <a:pt x="5050" y="1441"/>
                  </a:lnTo>
                  <a:cubicBezTo>
                    <a:pt x="5023" y="1352"/>
                    <a:pt x="4987" y="1254"/>
                    <a:pt x="4934" y="1173"/>
                  </a:cubicBezTo>
                  <a:cubicBezTo>
                    <a:pt x="4889" y="1093"/>
                    <a:pt x="4818" y="1022"/>
                    <a:pt x="4764" y="959"/>
                  </a:cubicBezTo>
                  <a:cubicBezTo>
                    <a:pt x="4702" y="897"/>
                    <a:pt x="4666" y="825"/>
                    <a:pt x="4630" y="745"/>
                  </a:cubicBezTo>
                  <a:cubicBezTo>
                    <a:pt x="4586" y="665"/>
                    <a:pt x="4532" y="584"/>
                    <a:pt x="4470" y="513"/>
                  </a:cubicBezTo>
                  <a:cubicBezTo>
                    <a:pt x="4336" y="379"/>
                    <a:pt x="4175" y="281"/>
                    <a:pt x="4006" y="210"/>
                  </a:cubicBezTo>
                  <a:cubicBezTo>
                    <a:pt x="3836" y="147"/>
                    <a:pt x="3658" y="112"/>
                    <a:pt x="3489" y="85"/>
                  </a:cubicBezTo>
                  <a:lnTo>
                    <a:pt x="3489" y="85"/>
                  </a:lnTo>
                  <a:cubicBezTo>
                    <a:pt x="3658" y="121"/>
                    <a:pt x="3828" y="183"/>
                    <a:pt x="3988" y="254"/>
                  </a:cubicBezTo>
                  <a:cubicBezTo>
                    <a:pt x="4149" y="326"/>
                    <a:pt x="4300" y="433"/>
                    <a:pt x="4407" y="567"/>
                  </a:cubicBezTo>
                  <a:cubicBezTo>
                    <a:pt x="4461" y="629"/>
                    <a:pt x="4506" y="700"/>
                    <a:pt x="4541" y="781"/>
                  </a:cubicBezTo>
                  <a:cubicBezTo>
                    <a:pt x="4577" y="861"/>
                    <a:pt x="4613" y="959"/>
                    <a:pt x="4675" y="1031"/>
                  </a:cubicBezTo>
                  <a:cubicBezTo>
                    <a:pt x="4737" y="1102"/>
                    <a:pt x="4791" y="1164"/>
                    <a:pt x="4827" y="1236"/>
                  </a:cubicBezTo>
                  <a:cubicBezTo>
                    <a:pt x="4867" y="1300"/>
                    <a:pt x="4893" y="1372"/>
                    <a:pt x="4911" y="1445"/>
                  </a:cubicBezTo>
                  <a:lnTo>
                    <a:pt x="4911" y="1445"/>
                  </a:lnTo>
                  <a:cubicBezTo>
                    <a:pt x="4747" y="1830"/>
                    <a:pt x="4350" y="2068"/>
                    <a:pt x="3979" y="2279"/>
                  </a:cubicBezTo>
                  <a:cubicBezTo>
                    <a:pt x="3792" y="2387"/>
                    <a:pt x="3596" y="2476"/>
                    <a:pt x="3390" y="2538"/>
                  </a:cubicBezTo>
                  <a:cubicBezTo>
                    <a:pt x="3185" y="2601"/>
                    <a:pt x="2962" y="2645"/>
                    <a:pt x="2748" y="2681"/>
                  </a:cubicBezTo>
                  <a:cubicBezTo>
                    <a:pt x="2422" y="2742"/>
                    <a:pt x="2085" y="2783"/>
                    <a:pt x="1754" y="2783"/>
                  </a:cubicBezTo>
                  <a:cubicBezTo>
                    <a:pt x="1650" y="2783"/>
                    <a:pt x="1548" y="2779"/>
                    <a:pt x="1446" y="2770"/>
                  </a:cubicBezTo>
                  <a:cubicBezTo>
                    <a:pt x="1028" y="2718"/>
                    <a:pt x="586" y="2623"/>
                    <a:pt x="349" y="2313"/>
                  </a:cubicBezTo>
                  <a:lnTo>
                    <a:pt x="349" y="2313"/>
                  </a:lnTo>
                  <a:cubicBezTo>
                    <a:pt x="350" y="2220"/>
                    <a:pt x="356" y="2133"/>
                    <a:pt x="348" y="2039"/>
                  </a:cubicBezTo>
                  <a:cubicBezTo>
                    <a:pt x="339" y="1914"/>
                    <a:pt x="295" y="1807"/>
                    <a:pt x="259" y="1717"/>
                  </a:cubicBezTo>
                  <a:cubicBezTo>
                    <a:pt x="223" y="1619"/>
                    <a:pt x="197" y="1548"/>
                    <a:pt x="206" y="1459"/>
                  </a:cubicBezTo>
                  <a:cubicBezTo>
                    <a:pt x="206" y="1370"/>
                    <a:pt x="223" y="1280"/>
                    <a:pt x="259" y="1200"/>
                  </a:cubicBezTo>
                  <a:cubicBezTo>
                    <a:pt x="402" y="852"/>
                    <a:pt x="785" y="647"/>
                    <a:pt x="1133" y="469"/>
                  </a:cubicBezTo>
                  <a:cubicBezTo>
                    <a:pt x="1490" y="290"/>
                    <a:pt x="1874" y="183"/>
                    <a:pt x="2275" y="112"/>
                  </a:cubicBezTo>
                  <a:cubicBezTo>
                    <a:pt x="2494" y="72"/>
                    <a:pt x="2719" y="54"/>
                    <a:pt x="2947" y="54"/>
                  </a:cubicBezTo>
                  <a:cubicBezTo>
                    <a:pt x="3126" y="54"/>
                    <a:pt x="3307" y="65"/>
                    <a:pt x="3489" y="85"/>
                  </a:cubicBezTo>
                  <a:cubicBezTo>
                    <a:pt x="3222" y="29"/>
                    <a:pt x="2951" y="1"/>
                    <a:pt x="2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5"/>
            <p:cNvSpPr/>
            <p:nvPr/>
          </p:nvSpPr>
          <p:spPr>
            <a:xfrm>
              <a:off x="6537475" y="1547825"/>
              <a:ext cx="107100" cy="25750"/>
            </a:xfrm>
            <a:custGeom>
              <a:avLst/>
              <a:gdLst/>
              <a:ahLst/>
              <a:cxnLst/>
              <a:rect l="l" t="t" r="r" b="b"/>
              <a:pathLst>
                <a:path w="4284" h="1030" extrusionOk="0">
                  <a:moveTo>
                    <a:pt x="4182" y="1"/>
                  </a:moveTo>
                  <a:cubicBezTo>
                    <a:pt x="4099" y="1"/>
                    <a:pt x="4017" y="20"/>
                    <a:pt x="3935" y="34"/>
                  </a:cubicBezTo>
                  <a:cubicBezTo>
                    <a:pt x="3749" y="67"/>
                    <a:pt x="3559" y="77"/>
                    <a:pt x="3369" y="77"/>
                  </a:cubicBezTo>
                  <a:cubicBezTo>
                    <a:pt x="3158" y="77"/>
                    <a:pt x="2946" y="65"/>
                    <a:pt x="2740" y="60"/>
                  </a:cubicBezTo>
                  <a:cubicBezTo>
                    <a:pt x="2714" y="60"/>
                    <a:pt x="2688" y="60"/>
                    <a:pt x="2662" y="60"/>
                  </a:cubicBezTo>
                  <a:cubicBezTo>
                    <a:pt x="1739" y="60"/>
                    <a:pt x="768" y="218"/>
                    <a:pt x="108" y="747"/>
                  </a:cubicBezTo>
                  <a:cubicBezTo>
                    <a:pt x="37" y="810"/>
                    <a:pt x="1" y="917"/>
                    <a:pt x="63" y="988"/>
                  </a:cubicBezTo>
                  <a:cubicBezTo>
                    <a:pt x="86" y="1018"/>
                    <a:pt x="118" y="1029"/>
                    <a:pt x="152" y="1029"/>
                  </a:cubicBezTo>
                  <a:cubicBezTo>
                    <a:pt x="212" y="1029"/>
                    <a:pt x="280" y="995"/>
                    <a:pt x="331" y="961"/>
                  </a:cubicBezTo>
                  <a:cubicBezTo>
                    <a:pt x="951" y="558"/>
                    <a:pt x="1680" y="330"/>
                    <a:pt x="2410" y="330"/>
                  </a:cubicBezTo>
                  <a:cubicBezTo>
                    <a:pt x="2520" y="330"/>
                    <a:pt x="2630" y="335"/>
                    <a:pt x="2740" y="346"/>
                  </a:cubicBezTo>
                  <a:cubicBezTo>
                    <a:pt x="2847" y="355"/>
                    <a:pt x="2945" y="364"/>
                    <a:pt x="3043" y="373"/>
                  </a:cubicBezTo>
                  <a:cubicBezTo>
                    <a:pt x="3230" y="373"/>
                    <a:pt x="3462" y="328"/>
                    <a:pt x="3650" y="283"/>
                  </a:cubicBezTo>
                  <a:cubicBezTo>
                    <a:pt x="3837" y="230"/>
                    <a:pt x="3980" y="194"/>
                    <a:pt x="4158" y="141"/>
                  </a:cubicBezTo>
                  <a:cubicBezTo>
                    <a:pt x="4212" y="123"/>
                    <a:pt x="4283" y="51"/>
                    <a:pt x="4256" y="7"/>
                  </a:cubicBezTo>
                  <a:cubicBezTo>
                    <a:pt x="4231" y="3"/>
                    <a:pt x="4207" y="1"/>
                    <a:pt x="4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5"/>
            <p:cNvSpPr/>
            <p:nvPr/>
          </p:nvSpPr>
          <p:spPr>
            <a:xfrm>
              <a:off x="6593475" y="1578975"/>
              <a:ext cx="47075" cy="40175"/>
            </a:xfrm>
            <a:custGeom>
              <a:avLst/>
              <a:gdLst/>
              <a:ahLst/>
              <a:cxnLst/>
              <a:rect l="l" t="t" r="r" b="b"/>
              <a:pathLst>
                <a:path w="1883" h="1607" fill="none" extrusionOk="0">
                  <a:moveTo>
                    <a:pt x="0" y="1607"/>
                  </a:moveTo>
                  <a:cubicBezTo>
                    <a:pt x="179" y="1357"/>
                    <a:pt x="491" y="1259"/>
                    <a:pt x="785" y="1152"/>
                  </a:cubicBezTo>
                  <a:cubicBezTo>
                    <a:pt x="1044" y="1054"/>
                    <a:pt x="1312" y="938"/>
                    <a:pt x="1526" y="750"/>
                  </a:cubicBezTo>
                  <a:cubicBezTo>
                    <a:pt x="1740" y="563"/>
                    <a:pt x="1882" y="286"/>
                    <a:pt x="186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5"/>
            <p:cNvSpPr/>
            <p:nvPr/>
          </p:nvSpPr>
          <p:spPr>
            <a:xfrm>
              <a:off x="6541275" y="1594600"/>
              <a:ext cx="6050" cy="5150"/>
            </a:xfrm>
            <a:custGeom>
              <a:avLst/>
              <a:gdLst/>
              <a:ahLst/>
              <a:cxnLst/>
              <a:rect l="l" t="t" r="r" b="b"/>
              <a:pathLst>
                <a:path w="242" h="206" fill="none" extrusionOk="0">
                  <a:moveTo>
                    <a:pt x="1" y="206"/>
                  </a:moveTo>
                  <a:lnTo>
                    <a:pt x="241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5"/>
            <p:cNvSpPr/>
            <p:nvPr/>
          </p:nvSpPr>
          <p:spPr>
            <a:xfrm>
              <a:off x="6546625" y="1598825"/>
              <a:ext cx="7600" cy="7175"/>
            </a:xfrm>
            <a:custGeom>
              <a:avLst/>
              <a:gdLst/>
              <a:ahLst/>
              <a:cxnLst/>
              <a:rect l="l" t="t" r="r" b="b"/>
              <a:pathLst>
                <a:path w="304" h="287" fill="none" extrusionOk="0">
                  <a:moveTo>
                    <a:pt x="1" y="286"/>
                  </a:moveTo>
                  <a:cubicBezTo>
                    <a:pt x="99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5"/>
            <p:cNvSpPr/>
            <p:nvPr/>
          </p:nvSpPr>
          <p:spPr>
            <a:xfrm>
              <a:off x="6555550" y="1600400"/>
              <a:ext cx="10050" cy="9825"/>
            </a:xfrm>
            <a:custGeom>
              <a:avLst/>
              <a:gdLst/>
              <a:ahLst/>
              <a:cxnLst/>
              <a:rect l="l" t="t" r="r" b="b"/>
              <a:pathLst>
                <a:path w="402" h="393" fill="none" extrusionOk="0">
                  <a:moveTo>
                    <a:pt x="1" y="393"/>
                  </a:moveTo>
                  <a:cubicBezTo>
                    <a:pt x="134" y="259"/>
                    <a:pt x="268" y="134"/>
                    <a:pt x="40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5"/>
            <p:cNvSpPr/>
            <p:nvPr/>
          </p:nvSpPr>
          <p:spPr>
            <a:xfrm>
              <a:off x="6563575" y="1601075"/>
              <a:ext cx="15875" cy="13175"/>
            </a:xfrm>
            <a:custGeom>
              <a:avLst/>
              <a:gdLst/>
              <a:ahLst/>
              <a:cxnLst/>
              <a:rect l="l" t="t" r="r" b="b"/>
              <a:pathLst>
                <a:path w="635" h="527" fill="none" extrusionOk="0">
                  <a:moveTo>
                    <a:pt x="1" y="526"/>
                  </a:moveTo>
                  <a:cubicBezTo>
                    <a:pt x="197" y="339"/>
                    <a:pt x="411" y="161"/>
                    <a:pt x="634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5"/>
            <p:cNvSpPr/>
            <p:nvPr/>
          </p:nvSpPr>
          <p:spPr>
            <a:xfrm>
              <a:off x="6575625" y="1598175"/>
              <a:ext cx="20975" cy="17625"/>
            </a:xfrm>
            <a:custGeom>
              <a:avLst/>
              <a:gdLst/>
              <a:ahLst/>
              <a:cxnLst/>
              <a:rect l="l" t="t" r="r" b="b"/>
              <a:pathLst>
                <a:path w="839" h="705" fill="none" extrusionOk="0">
                  <a:moveTo>
                    <a:pt x="0" y="705"/>
                  </a:moveTo>
                  <a:cubicBezTo>
                    <a:pt x="259" y="437"/>
                    <a:pt x="545" y="205"/>
                    <a:pt x="8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5"/>
            <p:cNvSpPr/>
            <p:nvPr/>
          </p:nvSpPr>
          <p:spPr>
            <a:xfrm>
              <a:off x="6588125" y="1592800"/>
              <a:ext cx="27900" cy="24800"/>
            </a:xfrm>
            <a:custGeom>
              <a:avLst/>
              <a:gdLst/>
              <a:ahLst/>
              <a:cxnLst/>
              <a:rect l="l" t="t" r="r" b="b"/>
              <a:pathLst>
                <a:path w="1116" h="992" fill="none" extrusionOk="0">
                  <a:moveTo>
                    <a:pt x="0" y="991"/>
                  </a:moveTo>
                  <a:cubicBezTo>
                    <a:pt x="348" y="634"/>
                    <a:pt x="723" y="304"/>
                    <a:pt x="11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5"/>
            <p:cNvSpPr/>
            <p:nvPr/>
          </p:nvSpPr>
          <p:spPr>
            <a:xfrm>
              <a:off x="6613550" y="1586350"/>
              <a:ext cx="20975" cy="19650"/>
            </a:xfrm>
            <a:custGeom>
              <a:avLst/>
              <a:gdLst/>
              <a:ahLst/>
              <a:cxnLst/>
              <a:rect l="l" t="t" r="r" b="b"/>
              <a:pathLst>
                <a:path w="839" h="786" fill="none" extrusionOk="0">
                  <a:moveTo>
                    <a:pt x="0" y="785"/>
                  </a:moveTo>
                  <a:cubicBezTo>
                    <a:pt x="250" y="500"/>
                    <a:pt x="535" y="241"/>
                    <a:pt x="8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5"/>
            <p:cNvSpPr/>
            <p:nvPr/>
          </p:nvSpPr>
          <p:spPr>
            <a:xfrm>
              <a:off x="6604175" y="1528125"/>
              <a:ext cx="17425" cy="21675"/>
            </a:xfrm>
            <a:custGeom>
              <a:avLst/>
              <a:gdLst/>
              <a:ahLst/>
              <a:cxnLst/>
              <a:rect l="l" t="t" r="r" b="b"/>
              <a:pathLst>
                <a:path w="697" h="867" fill="none" extrusionOk="0">
                  <a:moveTo>
                    <a:pt x="0" y="1"/>
                  </a:moveTo>
                  <a:cubicBezTo>
                    <a:pt x="232" y="54"/>
                    <a:pt x="455" y="161"/>
                    <a:pt x="580" y="358"/>
                  </a:cubicBezTo>
                  <a:cubicBezTo>
                    <a:pt x="678" y="509"/>
                    <a:pt x="696" y="706"/>
                    <a:pt x="643" y="86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5"/>
            <p:cNvSpPr/>
            <p:nvPr/>
          </p:nvSpPr>
          <p:spPr>
            <a:xfrm>
              <a:off x="6611075" y="1528125"/>
              <a:ext cx="3600" cy="1825"/>
            </a:xfrm>
            <a:custGeom>
              <a:avLst/>
              <a:gdLst/>
              <a:ahLst/>
              <a:cxnLst/>
              <a:rect l="l" t="t" r="r" b="b"/>
              <a:pathLst>
                <a:path w="144" h="73" fill="none" extrusionOk="0">
                  <a:moveTo>
                    <a:pt x="1" y="72"/>
                  </a:moveTo>
                  <a:cubicBezTo>
                    <a:pt x="45" y="46"/>
                    <a:pt x="99" y="28"/>
                    <a:pt x="14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5"/>
            <p:cNvSpPr/>
            <p:nvPr/>
          </p:nvSpPr>
          <p:spPr>
            <a:xfrm>
              <a:off x="6615100" y="1529250"/>
              <a:ext cx="3825" cy="3150"/>
            </a:xfrm>
            <a:custGeom>
              <a:avLst/>
              <a:gdLst/>
              <a:ahLst/>
              <a:cxnLst/>
              <a:rect l="l" t="t" r="r" b="b"/>
              <a:pathLst>
                <a:path w="153" h="126" fill="none" extrusionOk="0">
                  <a:moveTo>
                    <a:pt x="0" y="125"/>
                  </a:moveTo>
                  <a:cubicBezTo>
                    <a:pt x="54" y="81"/>
                    <a:pt x="99" y="45"/>
                    <a:pt x="15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5"/>
            <p:cNvSpPr/>
            <p:nvPr/>
          </p:nvSpPr>
          <p:spPr>
            <a:xfrm>
              <a:off x="6619550" y="1530800"/>
              <a:ext cx="6050" cy="4950"/>
            </a:xfrm>
            <a:custGeom>
              <a:avLst/>
              <a:gdLst/>
              <a:ahLst/>
              <a:cxnLst/>
              <a:rect l="l" t="t" r="r" b="b"/>
              <a:pathLst>
                <a:path w="242" h="198" fill="none" extrusionOk="0">
                  <a:moveTo>
                    <a:pt x="1" y="197"/>
                  </a:moveTo>
                  <a:cubicBezTo>
                    <a:pt x="81" y="135"/>
                    <a:pt x="161" y="63"/>
                    <a:pt x="24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5"/>
            <p:cNvSpPr/>
            <p:nvPr/>
          </p:nvSpPr>
          <p:spPr>
            <a:xfrm>
              <a:off x="6620900" y="1535500"/>
              <a:ext cx="8950" cy="5825"/>
            </a:xfrm>
            <a:custGeom>
              <a:avLst/>
              <a:gdLst/>
              <a:ahLst/>
              <a:cxnLst/>
              <a:rect l="l" t="t" r="r" b="b"/>
              <a:pathLst>
                <a:path w="358" h="233" fill="none" extrusionOk="0">
                  <a:moveTo>
                    <a:pt x="0" y="232"/>
                  </a:moveTo>
                  <a:cubicBezTo>
                    <a:pt x="107" y="134"/>
                    <a:pt x="223" y="54"/>
                    <a:pt x="3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5"/>
            <p:cNvSpPr/>
            <p:nvPr/>
          </p:nvSpPr>
          <p:spPr>
            <a:xfrm>
              <a:off x="6621350" y="1536825"/>
              <a:ext cx="13625" cy="9625"/>
            </a:xfrm>
            <a:custGeom>
              <a:avLst/>
              <a:gdLst/>
              <a:ahLst/>
              <a:cxnLst/>
              <a:rect l="l" t="t" r="r" b="b"/>
              <a:pathLst>
                <a:path w="545" h="385" fill="none" extrusionOk="0">
                  <a:moveTo>
                    <a:pt x="0" y="384"/>
                  </a:moveTo>
                  <a:cubicBezTo>
                    <a:pt x="179" y="260"/>
                    <a:pt x="366" y="126"/>
                    <a:pt x="54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5"/>
            <p:cNvSpPr/>
            <p:nvPr/>
          </p:nvSpPr>
          <p:spPr>
            <a:xfrm>
              <a:off x="6624475" y="1540400"/>
              <a:ext cx="12050" cy="8725"/>
            </a:xfrm>
            <a:custGeom>
              <a:avLst/>
              <a:gdLst/>
              <a:ahLst/>
              <a:cxnLst/>
              <a:rect l="l" t="t" r="r" b="b"/>
              <a:pathLst>
                <a:path w="482" h="349" fill="none" extrusionOk="0">
                  <a:moveTo>
                    <a:pt x="0" y="348"/>
                  </a:moveTo>
                  <a:cubicBezTo>
                    <a:pt x="170" y="241"/>
                    <a:pt x="330" y="125"/>
                    <a:pt x="48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5"/>
            <p:cNvSpPr/>
            <p:nvPr/>
          </p:nvSpPr>
          <p:spPr>
            <a:xfrm>
              <a:off x="6632050" y="1544425"/>
              <a:ext cx="5375" cy="4025"/>
            </a:xfrm>
            <a:custGeom>
              <a:avLst/>
              <a:gdLst/>
              <a:ahLst/>
              <a:cxnLst/>
              <a:rect l="l" t="t" r="r" b="b"/>
              <a:pathLst>
                <a:path w="215" h="161" fill="none" extrusionOk="0">
                  <a:moveTo>
                    <a:pt x="0" y="161"/>
                  </a:moveTo>
                  <a:cubicBezTo>
                    <a:pt x="81" y="116"/>
                    <a:pt x="152" y="63"/>
                    <a:pt x="21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5"/>
            <p:cNvSpPr/>
            <p:nvPr/>
          </p:nvSpPr>
          <p:spPr>
            <a:xfrm>
              <a:off x="6590800" y="1563150"/>
              <a:ext cx="3350" cy="3375"/>
            </a:xfrm>
            <a:custGeom>
              <a:avLst/>
              <a:gdLst/>
              <a:ahLst/>
              <a:cxnLst/>
              <a:rect l="l" t="t" r="r" b="b"/>
              <a:pathLst>
                <a:path w="134" h="135" fill="none" extrusionOk="0">
                  <a:moveTo>
                    <a:pt x="0" y="134"/>
                  </a:moveTo>
                  <a:cubicBezTo>
                    <a:pt x="45" y="90"/>
                    <a:pt x="89" y="45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5"/>
            <p:cNvSpPr/>
            <p:nvPr/>
          </p:nvSpPr>
          <p:spPr>
            <a:xfrm>
              <a:off x="6595250" y="1563600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0" y="170"/>
                  </a:moveTo>
                  <a:cubicBezTo>
                    <a:pt x="54" y="116"/>
                    <a:pt x="108" y="63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5"/>
            <p:cNvSpPr/>
            <p:nvPr/>
          </p:nvSpPr>
          <p:spPr>
            <a:xfrm>
              <a:off x="6601050" y="1564050"/>
              <a:ext cx="3825" cy="4475"/>
            </a:xfrm>
            <a:custGeom>
              <a:avLst/>
              <a:gdLst/>
              <a:ahLst/>
              <a:cxnLst/>
              <a:rect l="l" t="t" r="r" b="b"/>
              <a:pathLst>
                <a:path w="153" h="179" fill="none" extrusionOk="0">
                  <a:moveTo>
                    <a:pt x="0" y="179"/>
                  </a:moveTo>
                  <a:cubicBezTo>
                    <a:pt x="63" y="134"/>
                    <a:pt x="116" y="72"/>
                    <a:pt x="15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5"/>
            <p:cNvSpPr/>
            <p:nvPr/>
          </p:nvSpPr>
          <p:spPr>
            <a:xfrm>
              <a:off x="6607950" y="1563825"/>
              <a:ext cx="2725" cy="4025"/>
            </a:xfrm>
            <a:custGeom>
              <a:avLst/>
              <a:gdLst/>
              <a:ahLst/>
              <a:cxnLst/>
              <a:rect l="l" t="t" r="r" b="b"/>
              <a:pathLst>
                <a:path w="109" h="161" fill="none" extrusionOk="0">
                  <a:moveTo>
                    <a:pt x="1" y="161"/>
                  </a:moveTo>
                  <a:cubicBezTo>
                    <a:pt x="46" y="116"/>
                    <a:pt x="90" y="63"/>
                    <a:pt x="10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5"/>
            <p:cNvSpPr/>
            <p:nvPr/>
          </p:nvSpPr>
          <p:spPr>
            <a:xfrm>
              <a:off x="6542175" y="1554450"/>
              <a:ext cx="4025" cy="6275"/>
            </a:xfrm>
            <a:custGeom>
              <a:avLst/>
              <a:gdLst/>
              <a:ahLst/>
              <a:cxnLst/>
              <a:rect l="l" t="t" r="r" b="b"/>
              <a:pathLst>
                <a:path w="161" h="251" fill="none" extrusionOk="0">
                  <a:moveTo>
                    <a:pt x="161" y="1"/>
                  </a:moveTo>
                  <a:cubicBezTo>
                    <a:pt x="89" y="72"/>
                    <a:pt x="36" y="161"/>
                    <a:pt x="0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5"/>
            <p:cNvSpPr/>
            <p:nvPr/>
          </p:nvSpPr>
          <p:spPr>
            <a:xfrm>
              <a:off x="6546850" y="1552900"/>
              <a:ext cx="4925" cy="6925"/>
            </a:xfrm>
            <a:custGeom>
              <a:avLst/>
              <a:gdLst/>
              <a:ahLst/>
              <a:cxnLst/>
              <a:rect l="l" t="t" r="r" b="b"/>
              <a:pathLst>
                <a:path w="197" h="277" fill="none" extrusionOk="0">
                  <a:moveTo>
                    <a:pt x="197" y="0"/>
                  </a:moveTo>
                  <a:cubicBezTo>
                    <a:pt x="126" y="89"/>
                    <a:pt x="63" y="187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5"/>
            <p:cNvSpPr/>
            <p:nvPr/>
          </p:nvSpPr>
          <p:spPr>
            <a:xfrm>
              <a:off x="6553100" y="1551775"/>
              <a:ext cx="4250" cy="5825"/>
            </a:xfrm>
            <a:custGeom>
              <a:avLst/>
              <a:gdLst/>
              <a:ahLst/>
              <a:cxnLst/>
              <a:rect l="l" t="t" r="r" b="b"/>
              <a:pathLst>
                <a:path w="170" h="233" fill="none" extrusionOk="0">
                  <a:moveTo>
                    <a:pt x="170" y="1"/>
                  </a:moveTo>
                  <a:cubicBezTo>
                    <a:pt x="116" y="81"/>
                    <a:pt x="63" y="152"/>
                    <a:pt x="0" y="23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5"/>
            <p:cNvSpPr/>
            <p:nvPr/>
          </p:nvSpPr>
          <p:spPr>
            <a:xfrm>
              <a:off x="6559350" y="1549775"/>
              <a:ext cx="4250" cy="5825"/>
            </a:xfrm>
            <a:custGeom>
              <a:avLst/>
              <a:gdLst/>
              <a:ahLst/>
              <a:cxnLst/>
              <a:rect l="l" t="t" r="r" b="b"/>
              <a:pathLst>
                <a:path w="170" h="233" fill="none" extrusionOk="0">
                  <a:moveTo>
                    <a:pt x="170" y="0"/>
                  </a:moveTo>
                  <a:cubicBezTo>
                    <a:pt x="116" y="81"/>
                    <a:pt x="63" y="152"/>
                    <a:pt x="0" y="23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5"/>
            <p:cNvSpPr/>
            <p:nvPr/>
          </p:nvSpPr>
          <p:spPr>
            <a:xfrm>
              <a:off x="6566475" y="15488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fill="none" extrusionOk="0">
                  <a:moveTo>
                    <a:pt x="117" y="1"/>
                  </a:moveTo>
                  <a:cubicBezTo>
                    <a:pt x="81" y="45"/>
                    <a:pt x="36" y="90"/>
                    <a:pt x="1" y="134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5"/>
            <p:cNvSpPr/>
            <p:nvPr/>
          </p:nvSpPr>
          <p:spPr>
            <a:xfrm>
              <a:off x="6487750" y="1583675"/>
              <a:ext cx="85450" cy="31250"/>
            </a:xfrm>
            <a:custGeom>
              <a:avLst/>
              <a:gdLst/>
              <a:ahLst/>
              <a:cxnLst/>
              <a:rect l="l" t="t" r="r" b="b"/>
              <a:pathLst>
                <a:path w="3418" h="1250" fill="none" extrusionOk="0">
                  <a:moveTo>
                    <a:pt x="1" y="1160"/>
                  </a:moveTo>
                  <a:cubicBezTo>
                    <a:pt x="1232" y="1249"/>
                    <a:pt x="2490" y="821"/>
                    <a:pt x="34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5"/>
            <p:cNvSpPr/>
            <p:nvPr/>
          </p:nvSpPr>
          <p:spPr>
            <a:xfrm>
              <a:off x="6510725" y="1607525"/>
              <a:ext cx="53775" cy="20550"/>
            </a:xfrm>
            <a:custGeom>
              <a:avLst/>
              <a:gdLst/>
              <a:ahLst/>
              <a:cxnLst/>
              <a:rect l="l" t="t" r="r" b="b"/>
              <a:pathLst>
                <a:path w="2151" h="822" fill="none" extrusionOk="0">
                  <a:moveTo>
                    <a:pt x="0" y="822"/>
                  </a:moveTo>
                  <a:cubicBezTo>
                    <a:pt x="768" y="723"/>
                    <a:pt x="1508" y="447"/>
                    <a:pt x="215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4" name="Google Shape;3654;p15"/>
            <p:cNvGrpSpPr/>
            <p:nvPr/>
          </p:nvGrpSpPr>
          <p:grpSpPr>
            <a:xfrm>
              <a:off x="6623575" y="1134725"/>
              <a:ext cx="175775" cy="247800"/>
              <a:chOff x="6623575" y="1134725"/>
              <a:chExt cx="175775" cy="247800"/>
            </a:xfrm>
          </p:grpSpPr>
          <p:sp>
            <p:nvSpPr>
              <p:cNvPr id="3655" name="Google Shape;3655;p15"/>
              <p:cNvSpPr/>
              <p:nvPr/>
            </p:nvSpPr>
            <p:spPr>
              <a:xfrm>
                <a:off x="6678450" y="1153375"/>
                <a:ext cx="120675" cy="65250"/>
              </a:xfrm>
              <a:custGeom>
                <a:avLst/>
                <a:gdLst/>
                <a:ahLst/>
                <a:cxnLst/>
                <a:rect l="l" t="t" r="r" b="b"/>
                <a:pathLst>
                  <a:path w="4827" h="2610" extrusionOk="0">
                    <a:moveTo>
                      <a:pt x="1728" y="1"/>
                    </a:moveTo>
                    <a:cubicBezTo>
                      <a:pt x="1197" y="1"/>
                      <a:pt x="655" y="157"/>
                      <a:pt x="259" y="512"/>
                    </a:cubicBezTo>
                    <a:cubicBezTo>
                      <a:pt x="89" y="655"/>
                      <a:pt x="62" y="807"/>
                      <a:pt x="0" y="994"/>
                    </a:cubicBezTo>
                    <a:cubicBezTo>
                      <a:pt x="187" y="1261"/>
                      <a:pt x="375" y="1592"/>
                      <a:pt x="616" y="1797"/>
                    </a:cubicBezTo>
                    <a:cubicBezTo>
                      <a:pt x="723" y="1886"/>
                      <a:pt x="839" y="1957"/>
                      <a:pt x="955" y="2020"/>
                    </a:cubicBezTo>
                    <a:cubicBezTo>
                      <a:pt x="1656" y="2406"/>
                      <a:pt x="2457" y="2609"/>
                      <a:pt x="3258" y="2609"/>
                    </a:cubicBezTo>
                    <a:cubicBezTo>
                      <a:pt x="3475" y="2609"/>
                      <a:pt x="3692" y="2594"/>
                      <a:pt x="3907" y="2564"/>
                    </a:cubicBezTo>
                    <a:cubicBezTo>
                      <a:pt x="4184" y="2519"/>
                      <a:pt x="4469" y="2448"/>
                      <a:pt x="4693" y="2278"/>
                    </a:cubicBezTo>
                    <a:cubicBezTo>
                      <a:pt x="4693" y="2270"/>
                      <a:pt x="4693" y="2261"/>
                      <a:pt x="4693" y="2252"/>
                    </a:cubicBezTo>
                    <a:cubicBezTo>
                      <a:pt x="4693" y="2171"/>
                      <a:pt x="4719" y="2100"/>
                      <a:pt x="4737" y="2029"/>
                    </a:cubicBezTo>
                    <a:cubicBezTo>
                      <a:pt x="4826" y="1681"/>
                      <a:pt x="4675" y="1297"/>
                      <a:pt x="4425" y="1038"/>
                    </a:cubicBezTo>
                    <a:cubicBezTo>
                      <a:pt x="4175" y="771"/>
                      <a:pt x="3845" y="601"/>
                      <a:pt x="3515" y="459"/>
                    </a:cubicBezTo>
                    <a:cubicBezTo>
                      <a:pt x="2989" y="227"/>
                      <a:pt x="2435" y="30"/>
                      <a:pt x="1856" y="4"/>
                    </a:cubicBezTo>
                    <a:cubicBezTo>
                      <a:pt x="1813" y="2"/>
                      <a:pt x="1771" y="1"/>
                      <a:pt x="1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15"/>
              <p:cNvSpPr/>
              <p:nvPr/>
            </p:nvSpPr>
            <p:spPr>
              <a:xfrm>
                <a:off x="6675750" y="1151825"/>
                <a:ext cx="1236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2768" extrusionOk="0">
                    <a:moveTo>
                      <a:pt x="1806" y="0"/>
                    </a:moveTo>
                    <a:cubicBezTo>
                      <a:pt x="1767" y="0"/>
                      <a:pt x="1727" y="1"/>
                      <a:pt x="1687" y="3"/>
                    </a:cubicBezTo>
                    <a:cubicBezTo>
                      <a:pt x="1348" y="12"/>
                      <a:pt x="1000" y="83"/>
                      <a:pt x="688" y="244"/>
                    </a:cubicBezTo>
                    <a:cubicBezTo>
                      <a:pt x="536" y="315"/>
                      <a:pt x="394" y="414"/>
                      <a:pt x="260" y="538"/>
                    </a:cubicBezTo>
                    <a:cubicBezTo>
                      <a:pt x="188" y="610"/>
                      <a:pt x="135" y="699"/>
                      <a:pt x="99" y="779"/>
                    </a:cubicBezTo>
                    <a:cubicBezTo>
                      <a:pt x="63" y="869"/>
                      <a:pt x="37" y="949"/>
                      <a:pt x="10" y="1020"/>
                    </a:cubicBezTo>
                    <a:lnTo>
                      <a:pt x="1" y="1065"/>
                    </a:lnTo>
                    <a:lnTo>
                      <a:pt x="28" y="1109"/>
                    </a:lnTo>
                    <a:cubicBezTo>
                      <a:pt x="153" y="1288"/>
                      <a:pt x="260" y="1484"/>
                      <a:pt x="402" y="1662"/>
                    </a:cubicBezTo>
                    <a:cubicBezTo>
                      <a:pt x="474" y="1761"/>
                      <a:pt x="545" y="1850"/>
                      <a:pt x="634" y="1930"/>
                    </a:cubicBezTo>
                    <a:cubicBezTo>
                      <a:pt x="724" y="2010"/>
                      <a:pt x="831" y="2073"/>
                      <a:pt x="929" y="2135"/>
                    </a:cubicBezTo>
                    <a:cubicBezTo>
                      <a:pt x="1321" y="2358"/>
                      <a:pt x="1750" y="2528"/>
                      <a:pt x="2187" y="2635"/>
                    </a:cubicBezTo>
                    <a:cubicBezTo>
                      <a:pt x="2541" y="2722"/>
                      <a:pt x="2907" y="2767"/>
                      <a:pt x="3275" y="2767"/>
                    </a:cubicBezTo>
                    <a:cubicBezTo>
                      <a:pt x="3361" y="2767"/>
                      <a:pt x="3447" y="2765"/>
                      <a:pt x="3534" y="2760"/>
                    </a:cubicBezTo>
                    <a:cubicBezTo>
                      <a:pt x="3757" y="2751"/>
                      <a:pt x="3980" y="2733"/>
                      <a:pt x="4212" y="2679"/>
                    </a:cubicBezTo>
                    <a:cubicBezTo>
                      <a:pt x="4426" y="2626"/>
                      <a:pt x="4658" y="2546"/>
                      <a:pt x="4845" y="2394"/>
                    </a:cubicBezTo>
                    <a:lnTo>
                      <a:pt x="4881" y="2367"/>
                    </a:lnTo>
                    <a:lnTo>
                      <a:pt x="4872" y="2332"/>
                    </a:lnTo>
                    <a:cubicBezTo>
                      <a:pt x="4863" y="2260"/>
                      <a:pt x="4908" y="2171"/>
                      <a:pt x="4925" y="2055"/>
                    </a:cubicBezTo>
                    <a:cubicBezTo>
                      <a:pt x="4943" y="1948"/>
                      <a:pt x="4943" y="1841"/>
                      <a:pt x="4916" y="1734"/>
                    </a:cubicBezTo>
                    <a:cubicBezTo>
                      <a:pt x="4881" y="1520"/>
                      <a:pt x="4783" y="1323"/>
                      <a:pt x="4649" y="1163"/>
                    </a:cubicBezTo>
                    <a:cubicBezTo>
                      <a:pt x="4381" y="842"/>
                      <a:pt x="3998" y="663"/>
                      <a:pt x="3623" y="521"/>
                    </a:cubicBezTo>
                    <a:lnTo>
                      <a:pt x="3623" y="521"/>
                    </a:lnTo>
                    <a:cubicBezTo>
                      <a:pt x="3801" y="610"/>
                      <a:pt x="3980" y="708"/>
                      <a:pt x="4149" y="815"/>
                    </a:cubicBezTo>
                    <a:cubicBezTo>
                      <a:pt x="4310" y="931"/>
                      <a:pt x="4462" y="1065"/>
                      <a:pt x="4577" y="1225"/>
                    </a:cubicBezTo>
                    <a:cubicBezTo>
                      <a:pt x="4693" y="1377"/>
                      <a:pt x="4774" y="1564"/>
                      <a:pt x="4801" y="1752"/>
                    </a:cubicBezTo>
                    <a:cubicBezTo>
                      <a:pt x="4809" y="1841"/>
                      <a:pt x="4809" y="1939"/>
                      <a:pt x="4792" y="2028"/>
                    </a:cubicBezTo>
                    <a:cubicBezTo>
                      <a:pt x="4776" y="2107"/>
                      <a:pt x="4733" y="2192"/>
                      <a:pt x="4722" y="2296"/>
                    </a:cubicBezTo>
                    <a:lnTo>
                      <a:pt x="4722" y="2296"/>
                    </a:lnTo>
                    <a:cubicBezTo>
                      <a:pt x="4566" y="2409"/>
                      <a:pt x="4371" y="2467"/>
                      <a:pt x="4176" y="2501"/>
                    </a:cubicBezTo>
                    <a:cubicBezTo>
                      <a:pt x="3962" y="2537"/>
                      <a:pt x="3739" y="2564"/>
                      <a:pt x="3525" y="2564"/>
                    </a:cubicBezTo>
                    <a:cubicBezTo>
                      <a:pt x="3489" y="2564"/>
                      <a:pt x="3454" y="2565"/>
                      <a:pt x="3418" y="2565"/>
                    </a:cubicBezTo>
                    <a:cubicBezTo>
                      <a:pt x="3024" y="2565"/>
                      <a:pt x="2625" y="2519"/>
                      <a:pt x="2240" y="2421"/>
                    </a:cubicBezTo>
                    <a:cubicBezTo>
                      <a:pt x="1821" y="2323"/>
                      <a:pt x="1411" y="2153"/>
                      <a:pt x="1036" y="1939"/>
                    </a:cubicBezTo>
                    <a:cubicBezTo>
                      <a:pt x="676" y="1759"/>
                      <a:pt x="473" y="1391"/>
                      <a:pt x="221" y="1038"/>
                    </a:cubicBezTo>
                    <a:lnTo>
                      <a:pt x="221" y="1038"/>
                    </a:lnTo>
                    <a:cubicBezTo>
                      <a:pt x="267" y="896"/>
                      <a:pt x="305" y="769"/>
                      <a:pt x="394" y="672"/>
                    </a:cubicBezTo>
                    <a:cubicBezTo>
                      <a:pt x="501" y="574"/>
                      <a:pt x="634" y="467"/>
                      <a:pt x="768" y="396"/>
                    </a:cubicBezTo>
                    <a:cubicBezTo>
                      <a:pt x="1054" y="244"/>
                      <a:pt x="1375" y="155"/>
                      <a:pt x="1696" y="128"/>
                    </a:cubicBezTo>
                    <a:cubicBezTo>
                      <a:pt x="1751" y="125"/>
                      <a:pt x="1806" y="124"/>
                      <a:pt x="1862" y="124"/>
                    </a:cubicBezTo>
                    <a:cubicBezTo>
                      <a:pt x="2130" y="124"/>
                      <a:pt x="2402" y="158"/>
                      <a:pt x="2668" y="217"/>
                    </a:cubicBezTo>
                    <a:cubicBezTo>
                      <a:pt x="2998" y="289"/>
                      <a:pt x="3311" y="405"/>
                      <a:pt x="3623" y="521"/>
                    </a:cubicBezTo>
                    <a:cubicBezTo>
                      <a:pt x="3320" y="369"/>
                      <a:pt x="3016" y="235"/>
                      <a:pt x="2695" y="146"/>
                    </a:cubicBezTo>
                    <a:cubicBezTo>
                      <a:pt x="2411" y="59"/>
                      <a:pt x="2113" y="0"/>
                      <a:pt x="1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15"/>
              <p:cNvSpPr/>
              <p:nvPr/>
            </p:nvSpPr>
            <p:spPr>
              <a:xfrm>
                <a:off x="6674200" y="1178200"/>
                <a:ext cx="121800" cy="70750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2830" extrusionOk="0">
                    <a:moveTo>
                      <a:pt x="170" y="1"/>
                    </a:moveTo>
                    <a:cubicBezTo>
                      <a:pt x="161" y="19"/>
                      <a:pt x="152" y="45"/>
                      <a:pt x="143" y="72"/>
                    </a:cubicBezTo>
                    <a:cubicBezTo>
                      <a:pt x="81" y="242"/>
                      <a:pt x="36" y="393"/>
                      <a:pt x="27" y="581"/>
                    </a:cubicBezTo>
                    <a:cubicBezTo>
                      <a:pt x="1" y="964"/>
                      <a:pt x="125" y="1321"/>
                      <a:pt x="322" y="1660"/>
                    </a:cubicBezTo>
                    <a:cubicBezTo>
                      <a:pt x="438" y="1848"/>
                      <a:pt x="580" y="2017"/>
                      <a:pt x="750" y="2160"/>
                    </a:cubicBezTo>
                    <a:cubicBezTo>
                      <a:pt x="1009" y="2365"/>
                      <a:pt x="1285" y="2499"/>
                      <a:pt x="1597" y="2615"/>
                    </a:cubicBezTo>
                    <a:cubicBezTo>
                      <a:pt x="1946" y="2742"/>
                      <a:pt x="2320" y="2829"/>
                      <a:pt x="2686" y="2829"/>
                    </a:cubicBezTo>
                    <a:cubicBezTo>
                      <a:pt x="2704" y="2829"/>
                      <a:pt x="2722" y="2829"/>
                      <a:pt x="2739" y="2829"/>
                    </a:cubicBezTo>
                    <a:cubicBezTo>
                      <a:pt x="3533" y="2811"/>
                      <a:pt x="4265" y="2499"/>
                      <a:pt x="4738" y="1740"/>
                    </a:cubicBezTo>
                    <a:cubicBezTo>
                      <a:pt x="4800" y="1651"/>
                      <a:pt x="4871" y="1553"/>
                      <a:pt x="4871" y="1437"/>
                    </a:cubicBezTo>
                    <a:cubicBezTo>
                      <a:pt x="4871" y="1393"/>
                      <a:pt x="4863" y="1339"/>
                      <a:pt x="4863" y="1285"/>
                    </a:cubicBezTo>
                    <a:cubicBezTo>
                      <a:pt x="4639" y="1455"/>
                      <a:pt x="4354" y="1526"/>
                      <a:pt x="4077" y="1571"/>
                    </a:cubicBezTo>
                    <a:cubicBezTo>
                      <a:pt x="3862" y="1601"/>
                      <a:pt x="3645" y="1616"/>
                      <a:pt x="3428" y="1616"/>
                    </a:cubicBezTo>
                    <a:cubicBezTo>
                      <a:pt x="2627" y="1616"/>
                      <a:pt x="1826" y="1413"/>
                      <a:pt x="1125" y="1027"/>
                    </a:cubicBezTo>
                    <a:cubicBezTo>
                      <a:pt x="1009" y="964"/>
                      <a:pt x="893" y="893"/>
                      <a:pt x="786" y="804"/>
                    </a:cubicBezTo>
                    <a:cubicBezTo>
                      <a:pt x="545" y="599"/>
                      <a:pt x="357" y="26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15"/>
              <p:cNvSpPr/>
              <p:nvPr/>
            </p:nvSpPr>
            <p:spPr>
              <a:xfrm>
                <a:off x="6671750" y="1172400"/>
                <a:ext cx="124025" cy="77725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3109" extrusionOk="0">
                    <a:moveTo>
                      <a:pt x="4898" y="1883"/>
                    </a:moveTo>
                    <a:lnTo>
                      <a:pt x="4898" y="1883"/>
                    </a:lnTo>
                    <a:cubicBezTo>
                      <a:pt x="4853" y="1946"/>
                      <a:pt x="4809" y="2008"/>
                      <a:pt x="4773" y="2071"/>
                    </a:cubicBezTo>
                    <a:cubicBezTo>
                      <a:pt x="4818" y="2008"/>
                      <a:pt x="4853" y="1946"/>
                      <a:pt x="4898" y="1883"/>
                    </a:cubicBezTo>
                    <a:close/>
                    <a:moveTo>
                      <a:pt x="241" y="1"/>
                    </a:moveTo>
                    <a:lnTo>
                      <a:pt x="170" y="197"/>
                    </a:lnTo>
                    <a:cubicBezTo>
                      <a:pt x="116" y="331"/>
                      <a:pt x="54" y="483"/>
                      <a:pt x="27" y="643"/>
                    </a:cubicBezTo>
                    <a:cubicBezTo>
                      <a:pt x="0" y="804"/>
                      <a:pt x="0" y="973"/>
                      <a:pt x="27" y="1134"/>
                    </a:cubicBezTo>
                    <a:cubicBezTo>
                      <a:pt x="72" y="1455"/>
                      <a:pt x="206" y="1749"/>
                      <a:pt x="375" y="2008"/>
                    </a:cubicBezTo>
                    <a:cubicBezTo>
                      <a:pt x="545" y="2276"/>
                      <a:pt x="794" y="2499"/>
                      <a:pt x="1062" y="2650"/>
                    </a:cubicBezTo>
                    <a:cubicBezTo>
                      <a:pt x="1330" y="2811"/>
                      <a:pt x="1624" y="2909"/>
                      <a:pt x="1918" y="2989"/>
                    </a:cubicBezTo>
                    <a:cubicBezTo>
                      <a:pt x="2174" y="3059"/>
                      <a:pt x="2444" y="3109"/>
                      <a:pt x="2715" y="3109"/>
                    </a:cubicBezTo>
                    <a:cubicBezTo>
                      <a:pt x="2756" y="3109"/>
                      <a:pt x="2797" y="3108"/>
                      <a:pt x="2837" y="3105"/>
                    </a:cubicBezTo>
                    <a:cubicBezTo>
                      <a:pt x="3141" y="3088"/>
                      <a:pt x="3444" y="3034"/>
                      <a:pt x="3729" y="2918"/>
                    </a:cubicBezTo>
                    <a:cubicBezTo>
                      <a:pt x="4006" y="2802"/>
                      <a:pt x="4265" y="2633"/>
                      <a:pt x="4479" y="2419"/>
                    </a:cubicBezTo>
                    <a:cubicBezTo>
                      <a:pt x="4595" y="2320"/>
                      <a:pt x="4684" y="2196"/>
                      <a:pt x="4773" y="2071"/>
                    </a:cubicBezTo>
                    <a:lnTo>
                      <a:pt x="4773" y="2071"/>
                    </a:lnTo>
                    <a:cubicBezTo>
                      <a:pt x="4684" y="2196"/>
                      <a:pt x="4586" y="2312"/>
                      <a:pt x="4479" y="2410"/>
                    </a:cubicBezTo>
                    <a:cubicBezTo>
                      <a:pt x="4256" y="2624"/>
                      <a:pt x="3997" y="2784"/>
                      <a:pt x="3712" y="2882"/>
                    </a:cubicBezTo>
                    <a:cubicBezTo>
                      <a:pt x="3426" y="2981"/>
                      <a:pt x="3132" y="3016"/>
                      <a:pt x="2828" y="3016"/>
                    </a:cubicBezTo>
                    <a:cubicBezTo>
                      <a:pt x="2534" y="3016"/>
                      <a:pt x="2240" y="2954"/>
                      <a:pt x="1963" y="2865"/>
                    </a:cubicBezTo>
                    <a:cubicBezTo>
                      <a:pt x="1678" y="2766"/>
                      <a:pt x="1401" y="2650"/>
                      <a:pt x="1160" y="2499"/>
                    </a:cubicBezTo>
                    <a:cubicBezTo>
                      <a:pt x="910" y="2338"/>
                      <a:pt x="696" y="2142"/>
                      <a:pt x="554" y="1892"/>
                    </a:cubicBezTo>
                    <a:cubicBezTo>
                      <a:pt x="402" y="1651"/>
                      <a:pt x="286" y="1375"/>
                      <a:pt x="250" y="1098"/>
                    </a:cubicBezTo>
                    <a:cubicBezTo>
                      <a:pt x="223" y="964"/>
                      <a:pt x="223" y="822"/>
                      <a:pt x="250" y="679"/>
                    </a:cubicBezTo>
                    <a:cubicBezTo>
                      <a:pt x="260" y="606"/>
                      <a:pt x="278" y="535"/>
                      <a:pt x="301" y="461"/>
                    </a:cubicBezTo>
                    <a:lnTo>
                      <a:pt x="301" y="461"/>
                    </a:lnTo>
                    <a:cubicBezTo>
                      <a:pt x="388" y="586"/>
                      <a:pt x="473" y="717"/>
                      <a:pt x="571" y="839"/>
                    </a:cubicBezTo>
                    <a:cubicBezTo>
                      <a:pt x="705" y="1018"/>
                      <a:pt x="901" y="1178"/>
                      <a:pt x="1098" y="1286"/>
                    </a:cubicBezTo>
                    <a:cubicBezTo>
                      <a:pt x="1499" y="1500"/>
                      <a:pt x="1927" y="1660"/>
                      <a:pt x="2364" y="1749"/>
                    </a:cubicBezTo>
                    <a:cubicBezTo>
                      <a:pt x="2719" y="1829"/>
                      <a:pt x="3079" y="1862"/>
                      <a:pt x="3441" y="1862"/>
                    </a:cubicBezTo>
                    <a:cubicBezTo>
                      <a:pt x="3525" y="1862"/>
                      <a:pt x="3609" y="1860"/>
                      <a:pt x="3694" y="1856"/>
                    </a:cubicBezTo>
                    <a:cubicBezTo>
                      <a:pt x="3917" y="1839"/>
                      <a:pt x="4131" y="1821"/>
                      <a:pt x="4354" y="1776"/>
                    </a:cubicBezTo>
                    <a:cubicBezTo>
                      <a:pt x="4568" y="1732"/>
                      <a:pt x="4782" y="1651"/>
                      <a:pt x="4960" y="1518"/>
                    </a:cubicBezTo>
                    <a:lnTo>
                      <a:pt x="4960" y="1518"/>
                    </a:lnTo>
                    <a:cubicBezTo>
                      <a:pt x="4782" y="1651"/>
                      <a:pt x="4568" y="1723"/>
                      <a:pt x="4345" y="1767"/>
                    </a:cubicBezTo>
                    <a:cubicBezTo>
                      <a:pt x="4131" y="1803"/>
                      <a:pt x="3908" y="1821"/>
                      <a:pt x="3694" y="1830"/>
                    </a:cubicBezTo>
                    <a:cubicBezTo>
                      <a:pt x="3666" y="1830"/>
                      <a:pt x="3638" y="1831"/>
                      <a:pt x="3610" y="1831"/>
                    </a:cubicBezTo>
                    <a:cubicBezTo>
                      <a:pt x="3193" y="1831"/>
                      <a:pt x="2784" y="1769"/>
                      <a:pt x="2382" y="1660"/>
                    </a:cubicBezTo>
                    <a:cubicBezTo>
                      <a:pt x="1963" y="1544"/>
                      <a:pt x="1553" y="1375"/>
                      <a:pt x="1178" y="1143"/>
                    </a:cubicBezTo>
                    <a:cubicBezTo>
                      <a:pt x="812" y="938"/>
                      <a:pt x="607" y="545"/>
                      <a:pt x="357" y="170"/>
                    </a:cubicBez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15"/>
              <p:cNvSpPr/>
              <p:nvPr/>
            </p:nvSpPr>
            <p:spPr>
              <a:xfrm>
                <a:off x="6691600" y="1177525"/>
                <a:ext cx="9660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844" extrusionOk="0">
                    <a:moveTo>
                      <a:pt x="726" y="1"/>
                    </a:moveTo>
                    <a:cubicBezTo>
                      <a:pt x="485" y="1"/>
                      <a:pt x="37" y="12"/>
                      <a:pt x="0" y="144"/>
                    </a:cubicBezTo>
                    <a:cubicBezTo>
                      <a:pt x="90" y="188"/>
                      <a:pt x="241" y="171"/>
                      <a:pt x="348" y="180"/>
                    </a:cubicBezTo>
                    <a:cubicBezTo>
                      <a:pt x="1392" y="251"/>
                      <a:pt x="2436" y="447"/>
                      <a:pt x="3444" y="768"/>
                    </a:cubicBezTo>
                    <a:cubicBezTo>
                      <a:pt x="3557" y="806"/>
                      <a:pt x="3670" y="844"/>
                      <a:pt x="3789" y="844"/>
                    </a:cubicBezTo>
                    <a:cubicBezTo>
                      <a:pt x="3810" y="844"/>
                      <a:pt x="3832" y="842"/>
                      <a:pt x="3854" y="840"/>
                    </a:cubicBezTo>
                    <a:cubicBezTo>
                      <a:pt x="3863" y="804"/>
                      <a:pt x="3828" y="768"/>
                      <a:pt x="3792" y="750"/>
                    </a:cubicBezTo>
                    <a:cubicBezTo>
                      <a:pt x="3176" y="349"/>
                      <a:pt x="2498" y="197"/>
                      <a:pt x="1794" y="81"/>
                    </a:cubicBezTo>
                    <a:cubicBezTo>
                      <a:pt x="1490" y="28"/>
                      <a:pt x="1151" y="10"/>
                      <a:pt x="848" y="1"/>
                    </a:cubicBezTo>
                    <a:cubicBezTo>
                      <a:pt x="822" y="1"/>
                      <a:pt x="779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15"/>
              <p:cNvSpPr/>
              <p:nvPr/>
            </p:nvSpPr>
            <p:spPr>
              <a:xfrm>
                <a:off x="6743350" y="1217900"/>
                <a:ext cx="3392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06" fill="none" extrusionOk="0">
                    <a:moveTo>
                      <a:pt x="1356" y="1"/>
                    </a:moveTo>
                    <a:cubicBezTo>
                      <a:pt x="1106" y="572"/>
                      <a:pt x="598" y="1027"/>
                      <a:pt x="0" y="1205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15"/>
              <p:cNvSpPr/>
              <p:nvPr/>
            </p:nvSpPr>
            <p:spPr>
              <a:xfrm>
                <a:off x="6676650" y="1190250"/>
                <a:ext cx="67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2" fill="none" extrusionOk="0">
                    <a:moveTo>
                      <a:pt x="1" y="322"/>
                    </a:moveTo>
                    <a:cubicBezTo>
                      <a:pt x="72" y="206"/>
                      <a:pt x="170" y="99"/>
                      <a:pt x="268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15"/>
              <p:cNvSpPr/>
              <p:nvPr/>
            </p:nvSpPr>
            <p:spPr>
              <a:xfrm>
                <a:off x="6681775" y="1199400"/>
                <a:ext cx="98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74" fill="none" extrusionOk="0">
                    <a:moveTo>
                      <a:pt x="1" y="473"/>
                    </a:moveTo>
                    <a:cubicBezTo>
                      <a:pt x="117" y="304"/>
                      <a:pt x="242" y="143"/>
                      <a:pt x="393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15"/>
              <p:cNvSpPr/>
              <p:nvPr/>
            </p:nvSpPr>
            <p:spPr>
              <a:xfrm>
                <a:off x="6687350" y="1207650"/>
                <a:ext cx="123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63" fill="none" extrusionOk="0">
                    <a:moveTo>
                      <a:pt x="1" y="562"/>
                    </a:moveTo>
                    <a:cubicBezTo>
                      <a:pt x="153" y="366"/>
                      <a:pt x="313" y="179"/>
                      <a:pt x="492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15"/>
              <p:cNvSpPr/>
              <p:nvPr/>
            </p:nvSpPr>
            <p:spPr>
              <a:xfrm>
                <a:off x="6695600" y="1211675"/>
                <a:ext cx="1565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6" fill="none" extrusionOk="0">
                    <a:moveTo>
                      <a:pt x="1" y="785"/>
                    </a:moveTo>
                    <a:cubicBezTo>
                      <a:pt x="197" y="509"/>
                      <a:pt x="402" y="250"/>
                      <a:pt x="625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15"/>
              <p:cNvSpPr/>
              <p:nvPr/>
            </p:nvSpPr>
            <p:spPr>
              <a:xfrm>
                <a:off x="6704750" y="1214350"/>
                <a:ext cx="1920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66" fill="none" extrusionOk="0">
                    <a:moveTo>
                      <a:pt x="1" y="865"/>
                    </a:moveTo>
                    <a:cubicBezTo>
                      <a:pt x="224" y="553"/>
                      <a:pt x="482" y="259"/>
                      <a:pt x="768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15"/>
              <p:cNvSpPr/>
              <p:nvPr/>
            </p:nvSpPr>
            <p:spPr>
              <a:xfrm>
                <a:off x="6716350" y="1217025"/>
                <a:ext cx="214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73" fill="none" extrusionOk="0">
                    <a:moveTo>
                      <a:pt x="1" y="973"/>
                    </a:moveTo>
                    <a:cubicBezTo>
                      <a:pt x="241" y="607"/>
                      <a:pt x="527" y="286"/>
                      <a:pt x="85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15"/>
              <p:cNvSpPr/>
              <p:nvPr/>
            </p:nvSpPr>
            <p:spPr>
              <a:xfrm>
                <a:off x="6729300" y="1220575"/>
                <a:ext cx="214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9" fill="none" extrusionOk="0">
                    <a:moveTo>
                      <a:pt x="0" y="929"/>
                    </a:moveTo>
                    <a:lnTo>
                      <a:pt x="856" y="1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15"/>
              <p:cNvSpPr/>
              <p:nvPr/>
            </p:nvSpPr>
            <p:spPr>
              <a:xfrm>
                <a:off x="6742675" y="1221925"/>
                <a:ext cx="19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929" fill="none" extrusionOk="0">
                    <a:moveTo>
                      <a:pt x="0" y="928"/>
                    </a:moveTo>
                    <a:lnTo>
                      <a:pt x="768" y="0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15"/>
              <p:cNvSpPr/>
              <p:nvPr/>
            </p:nvSpPr>
            <p:spPr>
              <a:xfrm>
                <a:off x="6707425" y="1156575"/>
                <a:ext cx="888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1669" fill="none" extrusionOk="0">
                    <a:moveTo>
                      <a:pt x="1" y="1"/>
                    </a:moveTo>
                    <a:cubicBezTo>
                      <a:pt x="99" y="188"/>
                      <a:pt x="295" y="286"/>
                      <a:pt x="491" y="357"/>
                    </a:cubicBezTo>
                    <a:cubicBezTo>
                      <a:pt x="661" y="429"/>
                      <a:pt x="830" y="482"/>
                      <a:pt x="1000" y="518"/>
                    </a:cubicBezTo>
                    <a:cubicBezTo>
                      <a:pt x="1401" y="616"/>
                      <a:pt x="1803" y="643"/>
                      <a:pt x="2195" y="741"/>
                    </a:cubicBezTo>
                    <a:cubicBezTo>
                      <a:pt x="2597" y="848"/>
                      <a:pt x="2980" y="1035"/>
                      <a:pt x="3221" y="1357"/>
                    </a:cubicBezTo>
                    <a:cubicBezTo>
                      <a:pt x="3310" y="1481"/>
                      <a:pt x="3400" y="1642"/>
                      <a:pt x="3551" y="1669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15"/>
              <p:cNvSpPr/>
              <p:nvPr/>
            </p:nvSpPr>
            <p:spPr>
              <a:xfrm>
                <a:off x="6713450" y="1153000"/>
                <a:ext cx="71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69" fill="none" extrusionOk="0">
                    <a:moveTo>
                      <a:pt x="1" y="268"/>
                    </a:moveTo>
                    <a:cubicBezTo>
                      <a:pt x="90" y="170"/>
                      <a:pt x="179" y="81"/>
                      <a:pt x="28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15"/>
              <p:cNvSpPr/>
              <p:nvPr/>
            </p:nvSpPr>
            <p:spPr>
              <a:xfrm>
                <a:off x="6718800" y="1153900"/>
                <a:ext cx="82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2" fill="none" extrusionOk="0">
                    <a:moveTo>
                      <a:pt x="1" y="322"/>
                    </a:moveTo>
                    <a:cubicBezTo>
                      <a:pt x="117" y="215"/>
                      <a:pt x="224" y="108"/>
                      <a:pt x="331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15"/>
              <p:cNvSpPr/>
              <p:nvPr/>
            </p:nvSpPr>
            <p:spPr>
              <a:xfrm>
                <a:off x="6723050" y="1156125"/>
                <a:ext cx="91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85" fill="none" extrusionOk="0">
                    <a:moveTo>
                      <a:pt x="0" y="384"/>
                    </a:moveTo>
                    <a:cubicBezTo>
                      <a:pt x="107" y="242"/>
                      <a:pt x="232" y="117"/>
                      <a:pt x="36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15"/>
              <p:cNvSpPr/>
              <p:nvPr/>
            </p:nvSpPr>
            <p:spPr>
              <a:xfrm>
                <a:off x="6729725" y="1158350"/>
                <a:ext cx="82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40" fill="none" extrusionOk="0">
                    <a:moveTo>
                      <a:pt x="1" y="340"/>
                    </a:moveTo>
                    <a:cubicBezTo>
                      <a:pt x="99" y="215"/>
                      <a:pt x="215" y="108"/>
                      <a:pt x="331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15"/>
              <p:cNvSpPr/>
              <p:nvPr/>
            </p:nvSpPr>
            <p:spPr>
              <a:xfrm>
                <a:off x="6735300" y="1160150"/>
                <a:ext cx="8950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31" fill="none" extrusionOk="0">
                    <a:moveTo>
                      <a:pt x="1" y="330"/>
                    </a:moveTo>
                    <a:cubicBezTo>
                      <a:pt x="99" y="205"/>
                      <a:pt x="224" y="89"/>
                      <a:pt x="358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15"/>
              <p:cNvSpPr/>
              <p:nvPr/>
            </p:nvSpPr>
            <p:spPr>
              <a:xfrm>
                <a:off x="6742225" y="1160600"/>
                <a:ext cx="872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7" fill="none" extrusionOk="0">
                    <a:moveTo>
                      <a:pt x="0" y="357"/>
                    </a:moveTo>
                    <a:cubicBezTo>
                      <a:pt x="116" y="241"/>
                      <a:pt x="232" y="116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15"/>
              <p:cNvSpPr/>
              <p:nvPr/>
            </p:nvSpPr>
            <p:spPr>
              <a:xfrm>
                <a:off x="6748250" y="1163275"/>
                <a:ext cx="8500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57" fill="none" extrusionOk="0">
                    <a:moveTo>
                      <a:pt x="0" y="357"/>
                    </a:moveTo>
                    <a:cubicBezTo>
                      <a:pt x="90" y="223"/>
                      <a:pt x="206" y="98"/>
                      <a:pt x="33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15"/>
              <p:cNvSpPr/>
              <p:nvPr/>
            </p:nvSpPr>
            <p:spPr>
              <a:xfrm>
                <a:off x="6754050" y="1165050"/>
                <a:ext cx="82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04" fill="none" extrusionOk="0">
                    <a:moveTo>
                      <a:pt x="0" y="304"/>
                    </a:moveTo>
                    <a:cubicBezTo>
                      <a:pt x="98" y="197"/>
                      <a:pt x="205" y="90"/>
                      <a:pt x="330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15"/>
              <p:cNvSpPr/>
              <p:nvPr/>
            </p:nvSpPr>
            <p:spPr>
              <a:xfrm>
                <a:off x="6761625" y="1166600"/>
                <a:ext cx="76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fill="none" extrusionOk="0">
                    <a:moveTo>
                      <a:pt x="1" y="295"/>
                    </a:moveTo>
                    <a:cubicBezTo>
                      <a:pt x="90" y="188"/>
                      <a:pt x="197" y="90"/>
                      <a:pt x="30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15"/>
              <p:cNvSpPr/>
              <p:nvPr/>
            </p:nvSpPr>
            <p:spPr>
              <a:xfrm>
                <a:off x="6767875" y="1169950"/>
                <a:ext cx="56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3" fill="none" extrusionOk="0">
                    <a:moveTo>
                      <a:pt x="0" y="233"/>
                    </a:moveTo>
                    <a:cubicBezTo>
                      <a:pt x="72" y="152"/>
                      <a:pt x="143" y="72"/>
                      <a:pt x="223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15"/>
              <p:cNvSpPr/>
              <p:nvPr/>
            </p:nvSpPr>
            <p:spPr>
              <a:xfrm>
                <a:off x="6772775" y="1173750"/>
                <a:ext cx="492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88" fill="none" extrusionOk="0">
                    <a:moveTo>
                      <a:pt x="1" y="188"/>
                    </a:moveTo>
                    <a:cubicBezTo>
                      <a:pt x="63" y="125"/>
                      <a:pt x="134" y="63"/>
                      <a:pt x="19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15"/>
              <p:cNvSpPr/>
              <p:nvPr/>
            </p:nvSpPr>
            <p:spPr>
              <a:xfrm>
                <a:off x="6777900" y="1175750"/>
                <a:ext cx="56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15" fill="none" extrusionOk="0">
                    <a:moveTo>
                      <a:pt x="1" y="215"/>
                    </a:moveTo>
                    <a:cubicBezTo>
                      <a:pt x="72" y="143"/>
                      <a:pt x="152" y="72"/>
                      <a:pt x="22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15"/>
              <p:cNvSpPr/>
              <p:nvPr/>
            </p:nvSpPr>
            <p:spPr>
              <a:xfrm>
                <a:off x="6781925" y="1178650"/>
                <a:ext cx="53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33" fill="none" extrusionOk="0">
                    <a:moveTo>
                      <a:pt x="0" y="233"/>
                    </a:moveTo>
                    <a:cubicBezTo>
                      <a:pt x="72" y="152"/>
                      <a:pt x="143" y="81"/>
                      <a:pt x="215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15"/>
              <p:cNvSpPr/>
              <p:nvPr/>
            </p:nvSpPr>
            <p:spPr>
              <a:xfrm>
                <a:off x="6786375" y="1184675"/>
                <a:ext cx="405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88" fill="none" extrusionOk="0">
                    <a:moveTo>
                      <a:pt x="1" y="188"/>
                    </a:moveTo>
                    <a:cubicBezTo>
                      <a:pt x="54" y="125"/>
                      <a:pt x="108" y="63"/>
                      <a:pt x="161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15"/>
              <p:cNvSpPr/>
              <p:nvPr/>
            </p:nvSpPr>
            <p:spPr>
              <a:xfrm>
                <a:off x="6789275" y="1188475"/>
                <a:ext cx="4050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70" fill="none" extrusionOk="0">
                    <a:moveTo>
                      <a:pt x="1" y="170"/>
                    </a:moveTo>
                    <a:cubicBezTo>
                      <a:pt x="54" y="116"/>
                      <a:pt x="108" y="54"/>
                      <a:pt x="161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15"/>
              <p:cNvSpPr/>
              <p:nvPr/>
            </p:nvSpPr>
            <p:spPr>
              <a:xfrm>
                <a:off x="6748700" y="1192700"/>
                <a:ext cx="492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97" fill="none" extrusionOk="0">
                    <a:moveTo>
                      <a:pt x="0" y="197"/>
                    </a:moveTo>
                    <a:cubicBezTo>
                      <a:pt x="63" y="135"/>
                      <a:pt x="134" y="63"/>
                      <a:pt x="19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15"/>
              <p:cNvSpPr/>
              <p:nvPr/>
            </p:nvSpPr>
            <p:spPr>
              <a:xfrm>
                <a:off x="6753825" y="1193825"/>
                <a:ext cx="470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97" fill="none" extrusionOk="0">
                    <a:moveTo>
                      <a:pt x="0" y="197"/>
                    </a:moveTo>
                    <a:cubicBezTo>
                      <a:pt x="54" y="116"/>
                      <a:pt x="116" y="54"/>
                      <a:pt x="188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15"/>
              <p:cNvSpPr/>
              <p:nvPr/>
            </p:nvSpPr>
            <p:spPr>
              <a:xfrm>
                <a:off x="6758950" y="1195375"/>
                <a:ext cx="337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80" fill="none" extrusionOk="0">
                    <a:moveTo>
                      <a:pt x="1" y="179"/>
                    </a:moveTo>
                    <a:cubicBezTo>
                      <a:pt x="54" y="126"/>
                      <a:pt x="99" y="63"/>
                      <a:pt x="13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15"/>
              <p:cNvSpPr/>
              <p:nvPr/>
            </p:nvSpPr>
            <p:spPr>
              <a:xfrm>
                <a:off x="6763400" y="1197600"/>
                <a:ext cx="31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89" fill="none" extrusionOk="0">
                    <a:moveTo>
                      <a:pt x="1" y="188"/>
                    </a:moveTo>
                    <a:cubicBezTo>
                      <a:pt x="46" y="126"/>
                      <a:pt x="81" y="63"/>
                      <a:pt x="12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15"/>
              <p:cNvSpPr/>
              <p:nvPr/>
            </p:nvSpPr>
            <p:spPr>
              <a:xfrm>
                <a:off x="6769200" y="1199625"/>
                <a:ext cx="18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126" fill="none" extrusionOk="0">
                    <a:moveTo>
                      <a:pt x="1" y="125"/>
                    </a:moveTo>
                    <a:cubicBezTo>
                      <a:pt x="19" y="89"/>
                      <a:pt x="46" y="45"/>
                      <a:pt x="72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15"/>
              <p:cNvSpPr/>
              <p:nvPr/>
            </p:nvSpPr>
            <p:spPr>
              <a:xfrm>
                <a:off x="6636950" y="1262725"/>
                <a:ext cx="115775" cy="81050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3242" extrusionOk="0">
                    <a:moveTo>
                      <a:pt x="4452" y="1"/>
                    </a:moveTo>
                    <a:cubicBezTo>
                      <a:pt x="4443" y="215"/>
                      <a:pt x="4345" y="465"/>
                      <a:pt x="4238" y="625"/>
                    </a:cubicBezTo>
                    <a:cubicBezTo>
                      <a:pt x="3926" y="1089"/>
                      <a:pt x="3516" y="1509"/>
                      <a:pt x="3043" y="1785"/>
                    </a:cubicBezTo>
                    <a:cubicBezTo>
                      <a:pt x="2561" y="2071"/>
                      <a:pt x="2088" y="2294"/>
                      <a:pt x="1562" y="2445"/>
                    </a:cubicBezTo>
                    <a:cubicBezTo>
                      <a:pt x="1313" y="2518"/>
                      <a:pt x="1014" y="2554"/>
                      <a:pt x="748" y="2554"/>
                    </a:cubicBezTo>
                    <a:cubicBezTo>
                      <a:pt x="719" y="2554"/>
                      <a:pt x="689" y="2553"/>
                      <a:pt x="661" y="2552"/>
                    </a:cubicBezTo>
                    <a:cubicBezTo>
                      <a:pt x="429" y="2543"/>
                      <a:pt x="188" y="2472"/>
                      <a:pt x="1" y="2329"/>
                    </a:cubicBezTo>
                    <a:lnTo>
                      <a:pt x="1" y="2329"/>
                    </a:lnTo>
                    <a:cubicBezTo>
                      <a:pt x="19" y="2374"/>
                      <a:pt x="36" y="2427"/>
                      <a:pt x="54" y="2472"/>
                    </a:cubicBezTo>
                    <a:cubicBezTo>
                      <a:pt x="188" y="2793"/>
                      <a:pt x="509" y="3043"/>
                      <a:pt x="839" y="3141"/>
                    </a:cubicBezTo>
                    <a:cubicBezTo>
                      <a:pt x="1087" y="3213"/>
                      <a:pt x="1334" y="3242"/>
                      <a:pt x="1584" y="3242"/>
                    </a:cubicBezTo>
                    <a:cubicBezTo>
                      <a:pt x="1678" y="3242"/>
                      <a:pt x="1771" y="3238"/>
                      <a:pt x="1865" y="3230"/>
                    </a:cubicBezTo>
                    <a:cubicBezTo>
                      <a:pt x="2115" y="3204"/>
                      <a:pt x="2383" y="3141"/>
                      <a:pt x="2615" y="3070"/>
                    </a:cubicBezTo>
                    <a:cubicBezTo>
                      <a:pt x="3284" y="2865"/>
                      <a:pt x="3801" y="2436"/>
                      <a:pt x="4185" y="1848"/>
                    </a:cubicBezTo>
                    <a:cubicBezTo>
                      <a:pt x="4390" y="1544"/>
                      <a:pt x="4568" y="1080"/>
                      <a:pt x="4604" y="715"/>
                    </a:cubicBezTo>
                    <a:cubicBezTo>
                      <a:pt x="4631" y="474"/>
                      <a:pt x="4577" y="215"/>
                      <a:pt x="44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15"/>
              <p:cNvSpPr/>
              <p:nvPr/>
            </p:nvSpPr>
            <p:spPr>
              <a:xfrm>
                <a:off x="6632500" y="1262725"/>
                <a:ext cx="12112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3348" extrusionOk="0">
                    <a:moveTo>
                      <a:pt x="4630" y="1"/>
                    </a:moveTo>
                    <a:cubicBezTo>
                      <a:pt x="4773" y="269"/>
                      <a:pt x="4791" y="572"/>
                      <a:pt x="4728" y="848"/>
                    </a:cubicBezTo>
                    <a:cubicBezTo>
                      <a:pt x="4666" y="1125"/>
                      <a:pt x="4559" y="1402"/>
                      <a:pt x="4416" y="1651"/>
                    </a:cubicBezTo>
                    <a:cubicBezTo>
                      <a:pt x="4131" y="2142"/>
                      <a:pt x="3703" y="2561"/>
                      <a:pt x="3194" y="2802"/>
                    </a:cubicBezTo>
                    <a:cubicBezTo>
                      <a:pt x="2944" y="2936"/>
                      <a:pt x="2668" y="3007"/>
                      <a:pt x="2391" y="3070"/>
                    </a:cubicBezTo>
                    <a:cubicBezTo>
                      <a:pt x="2198" y="3113"/>
                      <a:pt x="2000" y="3135"/>
                      <a:pt x="1803" y="3135"/>
                    </a:cubicBezTo>
                    <a:cubicBezTo>
                      <a:pt x="1719" y="3135"/>
                      <a:pt x="1636" y="3131"/>
                      <a:pt x="1553" y="3123"/>
                    </a:cubicBezTo>
                    <a:cubicBezTo>
                      <a:pt x="1410" y="3114"/>
                      <a:pt x="1267" y="3097"/>
                      <a:pt x="1133" y="3061"/>
                    </a:cubicBezTo>
                    <a:cubicBezTo>
                      <a:pt x="999" y="3025"/>
                      <a:pt x="875" y="2981"/>
                      <a:pt x="759" y="2909"/>
                    </a:cubicBezTo>
                    <a:cubicBezTo>
                      <a:pt x="622" y="2821"/>
                      <a:pt x="498" y="2707"/>
                      <a:pt x="409" y="2571"/>
                    </a:cubicBezTo>
                    <a:lnTo>
                      <a:pt x="409" y="2571"/>
                    </a:lnTo>
                    <a:cubicBezTo>
                      <a:pt x="543" y="2622"/>
                      <a:pt x="685" y="2649"/>
                      <a:pt x="821" y="2659"/>
                    </a:cubicBezTo>
                    <a:cubicBezTo>
                      <a:pt x="1071" y="2659"/>
                      <a:pt x="1312" y="2642"/>
                      <a:pt x="1544" y="2588"/>
                    </a:cubicBezTo>
                    <a:cubicBezTo>
                      <a:pt x="2016" y="2481"/>
                      <a:pt x="2445" y="2294"/>
                      <a:pt x="2864" y="2071"/>
                    </a:cubicBezTo>
                    <a:cubicBezTo>
                      <a:pt x="3069" y="1955"/>
                      <a:pt x="3274" y="1848"/>
                      <a:pt x="3471" y="1705"/>
                    </a:cubicBezTo>
                    <a:cubicBezTo>
                      <a:pt x="3658" y="1562"/>
                      <a:pt x="3836" y="1402"/>
                      <a:pt x="3997" y="1232"/>
                    </a:cubicBezTo>
                    <a:cubicBezTo>
                      <a:pt x="4149" y="1054"/>
                      <a:pt x="4291" y="866"/>
                      <a:pt x="4416" y="670"/>
                    </a:cubicBezTo>
                    <a:cubicBezTo>
                      <a:pt x="4541" y="465"/>
                      <a:pt x="4630" y="242"/>
                      <a:pt x="4630" y="1"/>
                    </a:cubicBezTo>
                    <a:lnTo>
                      <a:pt x="4630" y="1"/>
                    </a:lnTo>
                    <a:cubicBezTo>
                      <a:pt x="4612" y="233"/>
                      <a:pt x="4505" y="456"/>
                      <a:pt x="4372" y="634"/>
                    </a:cubicBezTo>
                    <a:cubicBezTo>
                      <a:pt x="4238" y="822"/>
                      <a:pt x="4086" y="1000"/>
                      <a:pt x="3926" y="1161"/>
                    </a:cubicBezTo>
                    <a:cubicBezTo>
                      <a:pt x="3756" y="1321"/>
                      <a:pt x="3587" y="1473"/>
                      <a:pt x="3390" y="1598"/>
                    </a:cubicBezTo>
                    <a:cubicBezTo>
                      <a:pt x="3203" y="1723"/>
                      <a:pt x="2998" y="1830"/>
                      <a:pt x="2793" y="1937"/>
                    </a:cubicBezTo>
                    <a:cubicBezTo>
                      <a:pt x="2382" y="2133"/>
                      <a:pt x="1945" y="2303"/>
                      <a:pt x="1508" y="2392"/>
                    </a:cubicBezTo>
                    <a:cubicBezTo>
                      <a:pt x="1331" y="2421"/>
                      <a:pt x="1145" y="2444"/>
                      <a:pt x="965" y="2444"/>
                    </a:cubicBezTo>
                    <a:cubicBezTo>
                      <a:pt x="700" y="2444"/>
                      <a:pt x="446" y="2394"/>
                      <a:pt x="250" y="2240"/>
                    </a:cubicBezTo>
                    <a:lnTo>
                      <a:pt x="0" y="2035"/>
                    </a:lnTo>
                    <a:lnTo>
                      <a:pt x="72" y="2356"/>
                    </a:lnTo>
                    <a:cubicBezTo>
                      <a:pt x="152" y="2668"/>
                      <a:pt x="375" y="2936"/>
                      <a:pt x="643" y="3097"/>
                    </a:cubicBezTo>
                    <a:cubicBezTo>
                      <a:pt x="776" y="3177"/>
                      <a:pt x="937" y="3239"/>
                      <a:pt x="1080" y="3275"/>
                    </a:cubicBezTo>
                    <a:cubicBezTo>
                      <a:pt x="1231" y="3311"/>
                      <a:pt x="1383" y="3328"/>
                      <a:pt x="1535" y="3337"/>
                    </a:cubicBezTo>
                    <a:cubicBezTo>
                      <a:pt x="1614" y="3344"/>
                      <a:pt x="1693" y="3348"/>
                      <a:pt x="1772" y="3348"/>
                    </a:cubicBezTo>
                    <a:cubicBezTo>
                      <a:pt x="1996" y="3348"/>
                      <a:pt x="2218" y="3321"/>
                      <a:pt x="2436" y="3275"/>
                    </a:cubicBezTo>
                    <a:cubicBezTo>
                      <a:pt x="2721" y="3204"/>
                      <a:pt x="3016" y="3114"/>
                      <a:pt x="3283" y="2972"/>
                    </a:cubicBezTo>
                    <a:cubicBezTo>
                      <a:pt x="3819" y="2686"/>
                      <a:pt x="4238" y="2231"/>
                      <a:pt x="4523" y="1705"/>
                    </a:cubicBezTo>
                    <a:cubicBezTo>
                      <a:pt x="4657" y="1437"/>
                      <a:pt x="4746" y="1152"/>
                      <a:pt x="4791" y="857"/>
                    </a:cubicBezTo>
                    <a:cubicBezTo>
                      <a:pt x="4844" y="563"/>
                      <a:pt x="4791" y="251"/>
                      <a:pt x="4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15"/>
              <p:cNvSpPr/>
              <p:nvPr/>
            </p:nvSpPr>
            <p:spPr>
              <a:xfrm>
                <a:off x="6625350" y="1239450"/>
                <a:ext cx="123150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3485" extrusionOk="0">
                    <a:moveTo>
                      <a:pt x="3353" y="0"/>
                    </a:moveTo>
                    <a:cubicBezTo>
                      <a:pt x="3240" y="0"/>
                      <a:pt x="3126" y="8"/>
                      <a:pt x="3016" y="22"/>
                    </a:cubicBezTo>
                    <a:cubicBezTo>
                      <a:pt x="2035" y="147"/>
                      <a:pt x="1107" y="620"/>
                      <a:pt x="438" y="1342"/>
                    </a:cubicBezTo>
                    <a:cubicBezTo>
                      <a:pt x="304" y="1494"/>
                      <a:pt x="170" y="1655"/>
                      <a:pt x="99" y="1851"/>
                    </a:cubicBezTo>
                    <a:cubicBezTo>
                      <a:pt x="1" y="2083"/>
                      <a:pt x="1" y="2377"/>
                      <a:pt x="144" y="2600"/>
                    </a:cubicBezTo>
                    <a:cubicBezTo>
                      <a:pt x="233" y="2725"/>
                      <a:pt x="331" y="2823"/>
                      <a:pt x="384" y="2975"/>
                    </a:cubicBezTo>
                    <a:cubicBezTo>
                      <a:pt x="420" y="3064"/>
                      <a:pt x="438" y="3162"/>
                      <a:pt x="465" y="3260"/>
                    </a:cubicBezTo>
                    <a:cubicBezTo>
                      <a:pt x="652" y="3403"/>
                      <a:pt x="893" y="3474"/>
                      <a:pt x="1125" y="3483"/>
                    </a:cubicBezTo>
                    <a:cubicBezTo>
                      <a:pt x="1153" y="3484"/>
                      <a:pt x="1183" y="3485"/>
                      <a:pt x="1212" y="3485"/>
                    </a:cubicBezTo>
                    <a:cubicBezTo>
                      <a:pt x="1478" y="3485"/>
                      <a:pt x="1777" y="3449"/>
                      <a:pt x="2026" y="3376"/>
                    </a:cubicBezTo>
                    <a:cubicBezTo>
                      <a:pt x="2552" y="3225"/>
                      <a:pt x="3025" y="3002"/>
                      <a:pt x="3507" y="2716"/>
                    </a:cubicBezTo>
                    <a:cubicBezTo>
                      <a:pt x="3980" y="2440"/>
                      <a:pt x="4390" y="2020"/>
                      <a:pt x="4702" y="1556"/>
                    </a:cubicBezTo>
                    <a:cubicBezTo>
                      <a:pt x="4809" y="1396"/>
                      <a:pt x="4907" y="1146"/>
                      <a:pt x="4925" y="932"/>
                    </a:cubicBezTo>
                    <a:cubicBezTo>
                      <a:pt x="4863" y="834"/>
                      <a:pt x="4783" y="736"/>
                      <a:pt x="4684" y="664"/>
                    </a:cubicBezTo>
                    <a:cubicBezTo>
                      <a:pt x="4604" y="611"/>
                      <a:pt x="4524" y="566"/>
                      <a:pt x="4452" y="504"/>
                    </a:cubicBezTo>
                    <a:cubicBezTo>
                      <a:pt x="4381" y="441"/>
                      <a:pt x="4328" y="370"/>
                      <a:pt x="4256" y="307"/>
                    </a:cubicBezTo>
                    <a:cubicBezTo>
                      <a:pt x="4023" y="74"/>
                      <a:pt x="3689" y="0"/>
                      <a:pt x="33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15"/>
              <p:cNvSpPr/>
              <p:nvPr/>
            </p:nvSpPr>
            <p:spPr>
              <a:xfrm>
                <a:off x="6623575" y="1239150"/>
                <a:ext cx="126475" cy="90125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3605" extrusionOk="0">
                    <a:moveTo>
                      <a:pt x="3492" y="0"/>
                    </a:moveTo>
                    <a:cubicBezTo>
                      <a:pt x="3357" y="0"/>
                      <a:pt x="3222" y="15"/>
                      <a:pt x="3087" y="34"/>
                    </a:cubicBezTo>
                    <a:cubicBezTo>
                      <a:pt x="3171" y="26"/>
                      <a:pt x="3256" y="22"/>
                      <a:pt x="3339" y="22"/>
                    </a:cubicBezTo>
                    <a:cubicBezTo>
                      <a:pt x="3441" y="22"/>
                      <a:pt x="3542" y="28"/>
                      <a:pt x="3640" y="43"/>
                    </a:cubicBezTo>
                    <a:cubicBezTo>
                      <a:pt x="3828" y="70"/>
                      <a:pt x="4006" y="132"/>
                      <a:pt x="4149" y="230"/>
                    </a:cubicBezTo>
                    <a:cubicBezTo>
                      <a:pt x="4229" y="284"/>
                      <a:pt x="4291" y="337"/>
                      <a:pt x="4354" y="409"/>
                    </a:cubicBezTo>
                    <a:cubicBezTo>
                      <a:pt x="4407" y="480"/>
                      <a:pt x="4479" y="560"/>
                      <a:pt x="4559" y="614"/>
                    </a:cubicBezTo>
                    <a:cubicBezTo>
                      <a:pt x="4639" y="667"/>
                      <a:pt x="4720" y="712"/>
                      <a:pt x="4773" y="774"/>
                    </a:cubicBezTo>
                    <a:cubicBezTo>
                      <a:pt x="4831" y="832"/>
                      <a:pt x="4881" y="897"/>
                      <a:pt x="4923" y="962"/>
                    </a:cubicBezTo>
                    <a:lnTo>
                      <a:pt x="4923" y="962"/>
                    </a:lnTo>
                    <a:cubicBezTo>
                      <a:pt x="4871" y="1391"/>
                      <a:pt x="4555" y="1751"/>
                      <a:pt x="4247" y="2077"/>
                    </a:cubicBezTo>
                    <a:cubicBezTo>
                      <a:pt x="4086" y="2237"/>
                      <a:pt x="3917" y="2389"/>
                      <a:pt x="3729" y="2514"/>
                    </a:cubicBezTo>
                    <a:cubicBezTo>
                      <a:pt x="3542" y="2639"/>
                      <a:pt x="3337" y="2746"/>
                      <a:pt x="3141" y="2853"/>
                    </a:cubicBezTo>
                    <a:cubicBezTo>
                      <a:pt x="2730" y="3058"/>
                      <a:pt x="2293" y="3237"/>
                      <a:pt x="1856" y="3326"/>
                    </a:cubicBezTo>
                    <a:cubicBezTo>
                      <a:pt x="1678" y="3359"/>
                      <a:pt x="1489" y="3385"/>
                      <a:pt x="1305" y="3385"/>
                    </a:cubicBezTo>
                    <a:cubicBezTo>
                      <a:pt x="1058" y="3385"/>
                      <a:pt x="820" y="3338"/>
                      <a:pt x="631" y="3201"/>
                    </a:cubicBezTo>
                    <a:lnTo>
                      <a:pt x="631" y="3201"/>
                    </a:lnTo>
                    <a:cubicBezTo>
                      <a:pt x="601" y="3108"/>
                      <a:pt x="576" y="3020"/>
                      <a:pt x="545" y="2924"/>
                    </a:cubicBezTo>
                    <a:cubicBezTo>
                      <a:pt x="491" y="2808"/>
                      <a:pt x="420" y="2719"/>
                      <a:pt x="357" y="2639"/>
                    </a:cubicBezTo>
                    <a:cubicBezTo>
                      <a:pt x="295" y="2550"/>
                      <a:pt x="250" y="2478"/>
                      <a:pt x="223" y="2389"/>
                    </a:cubicBezTo>
                    <a:cubicBezTo>
                      <a:pt x="197" y="2300"/>
                      <a:pt x="197" y="2211"/>
                      <a:pt x="206" y="2113"/>
                    </a:cubicBezTo>
                    <a:cubicBezTo>
                      <a:pt x="241" y="1729"/>
                      <a:pt x="562" y="1408"/>
                      <a:pt x="848" y="1122"/>
                    </a:cubicBezTo>
                    <a:cubicBezTo>
                      <a:pt x="1160" y="837"/>
                      <a:pt x="1508" y="605"/>
                      <a:pt x="1883" y="418"/>
                    </a:cubicBezTo>
                    <a:cubicBezTo>
                      <a:pt x="2266" y="230"/>
                      <a:pt x="2668" y="105"/>
                      <a:pt x="3087" y="34"/>
                    </a:cubicBezTo>
                    <a:lnTo>
                      <a:pt x="3087" y="34"/>
                    </a:lnTo>
                    <a:cubicBezTo>
                      <a:pt x="2240" y="105"/>
                      <a:pt x="1410" y="453"/>
                      <a:pt x="759" y="1015"/>
                    </a:cubicBezTo>
                    <a:cubicBezTo>
                      <a:pt x="589" y="1158"/>
                      <a:pt x="438" y="1310"/>
                      <a:pt x="295" y="1479"/>
                    </a:cubicBezTo>
                    <a:cubicBezTo>
                      <a:pt x="161" y="1649"/>
                      <a:pt x="36" y="1854"/>
                      <a:pt x="9" y="2095"/>
                    </a:cubicBezTo>
                    <a:cubicBezTo>
                      <a:pt x="0" y="2211"/>
                      <a:pt x="0" y="2327"/>
                      <a:pt x="36" y="2443"/>
                    </a:cubicBezTo>
                    <a:cubicBezTo>
                      <a:pt x="63" y="2559"/>
                      <a:pt x="125" y="2675"/>
                      <a:pt x="197" y="2755"/>
                    </a:cubicBezTo>
                    <a:cubicBezTo>
                      <a:pt x="259" y="2844"/>
                      <a:pt x="313" y="2924"/>
                      <a:pt x="348" y="3005"/>
                    </a:cubicBezTo>
                    <a:cubicBezTo>
                      <a:pt x="375" y="3094"/>
                      <a:pt x="402" y="3201"/>
                      <a:pt x="438" y="3299"/>
                    </a:cubicBezTo>
                    <a:lnTo>
                      <a:pt x="447" y="3335"/>
                    </a:lnTo>
                    <a:lnTo>
                      <a:pt x="473" y="3353"/>
                    </a:lnTo>
                    <a:cubicBezTo>
                      <a:pt x="678" y="3513"/>
                      <a:pt x="928" y="3593"/>
                      <a:pt x="1178" y="3602"/>
                    </a:cubicBezTo>
                    <a:cubicBezTo>
                      <a:pt x="1220" y="3604"/>
                      <a:pt x="1261" y="3605"/>
                      <a:pt x="1302" y="3605"/>
                    </a:cubicBezTo>
                    <a:cubicBezTo>
                      <a:pt x="1508" y="3605"/>
                      <a:pt x="1707" y="3586"/>
                      <a:pt x="1901" y="3549"/>
                    </a:cubicBezTo>
                    <a:cubicBezTo>
                      <a:pt x="2373" y="3442"/>
                      <a:pt x="2811" y="3254"/>
                      <a:pt x="3230" y="3040"/>
                    </a:cubicBezTo>
                    <a:cubicBezTo>
                      <a:pt x="3444" y="2933"/>
                      <a:pt x="3649" y="2817"/>
                      <a:pt x="3845" y="2675"/>
                    </a:cubicBezTo>
                    <a:cubicBezTo>
                      <a:pt x="4042" y="2541"/>
                      <a:pt x="4220" y="2380"/>
                      <a:pt x="4381" y="2202"/>
                    </a:cubicBezTo>
                    <a:cubicBezTo>
                      <a:pt x="4541" y="2032"/>
                      <a:pt x="4693" y="1836"/>
                      <a:pt x="4818" y="1640"/>
                    </a:cubicBezTo>
                    <a:cubicBezTo>
                      <a:pt x="4952" y="1435"/>
                      <a:pt x="5041" y="1203"/>
                      <a:pt x="5059" y="953"/>
                    </a:cubicBezTo>
                    <a:lnTo>
                      <a:pt x="5059" y="935"/>
                    </a:lnTo>
                    <a:lnTo>
                      <a:pt x="5050" y="917"/>
                    </a:lnTo>
                    <a:cubicBezTo>
                      <a:pt x="4996" y="828"/>
                      <a:pt x="4934" y="748"/>
                      <a:pt x="4862" y="685"/>
                    </a:cubicBezTo>
                    <a:cubicBezTo>
                      <a:pt x="4782" y="614"/>
                      <a:pt x="4693" y="569"/>
                      <a:pt x="4622" y="525"/>
                    </a:cubicBezTo>
                    <a:cubicBezTo>
                      <a:pt x="4550" y="471"/>
                      <a:pt x="4488" y="418"/>
                      <a:pt x="4425" y="346"/>
                    </a:cubicBezTo>
                    <a:cubicBezTo>
                      <a:pt x="4354" y="275"/>
                      <a:pt x="4274" y="212"/>
                      <a:pt x="4193" y="168"/>
                    </a:cubicBezTo>
                    <a:cubicBezTo>
                      <a:pt x="4024" y="61"/>
                      <a:pt x="3837" y="16"/>
                      <a:pt x="3649" y="7"/>
                    </a:cubicBezTo>
                    <a:cubicBezTo>
                      <a:pt x="3597" y="2"/>
                      <a:pt x="3545" y="0"/>
                      <a:pt x="3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15"/>
              <p:cNvSpPr/>
              <p:nvPr/>
            </p:nvSpPr>
            <p:spPr>
              <a:xfrm>
                <a:off x="6636500" y="1251150"/>
                <a:ext cx="100400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2256" extrusionOk="0">
                    <a:moveTo>
                      <a:pt x="3971" y="0"/>
                    </a:moveTo>
                    <a:cubicBezTo>
                      <a:pt x="3855" y="9"/>
                      <a:pt x="3757" y="71"/>
                      <a:pt x="3650" y="116"/>
                    </a:cubicBezTo>
                    <a:cubicBezTo>
                      <a:pt x="3284" y="303"/>
                      <a:pt x="2873" y="393"/>
                      <a:pt x="2472" y="509"/>
                    </a:cubicBezTo>
                    <a:cubicBezTo>
                      <a:pt x="1526" y="785"/>
                      <a:pt x="563" y="1231"/>
                      <a:pt x="54" y="1989"/>
                    </a:cubicBezTo>
                    <a:cubicBezTo>
                      <a:pt x="1" y="2061"/>
                      <a:pt x="1" y="2186"/>
                      <a:pt x="81" y="2239"/>
                    </a:cubicBezTo>
                    <a:cubicBezTo>
                      <a:pt x="100" y="2251"/>
                      <a:pt x="120" y="2255"/>
                      <a:pt x="139" y="2255"/>
                    </a:cubicBezTo>
                    <a:cubicBezTo>
                      <a:pt x="214" y="2255"/>
                      <a:pt x="291" y="2187"/>
                      <a:pt x="340" y="2123"/>
                    </a:cubicBezTo>
                    <a:cubicBezTo>
                      <a:pt x="911" y="1454"/>
                      <a:pt x="1696" y="955"/>
                      <a:pt x="2561" y="785"/>
                    </a:cubicBezTo>
                    <a:cubicBezTo>
                      <a:pt x="2659" y="767"/>
                      <a:pt x="2766" y="749"/>
                      <a:pt x="2865" y="723"/>
                    </a:cubicBezTo>
                    <a:cubicBezTo>
                      <a:pt x="3052" y="669"/>
                      <a:pt x="3275" y="553"/>
                      <a:pt x="3444" y="446"/>
                    </a:cubicBezTo>
                    <a:cubicBezTo>
                      <a:pt x="3614" y="348"/>
                      <a:pt x="3748" y="268"/>
                      <a:pt x="3917" y="152"/>
                    </a:cubicBezTo>
                    <a:cubicBezTo>
                      <a:pt x="3962" y="116"/>
                      <a:pt x="4015" y="27"/>
                      <a:pt x="39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15"/>
              <p:cNvSpPr/>
              <p:nvPr/>
            </p:nvSpPr>
            <p:spPr>
              <a:xfrm>
                <a:off x="6706775" y="1283025"/>
                <a:ext cx="3725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2160" fill="none" extrusionOk="0">
                    <a:moveTo>
                      <a:pt x="0" y="2160"/>
                    </a:moveTo>
                    <a:cubicBezTo>
                      <a:pt x="107" y="1865"/>
                      <a:pt x="393" y="1669"/>
                      <a:pt x="651" y="1473"/>
                    </a:cubicBezTo>
                    <a:cubicBezTo>
                      <a:pt x="883" y="1294"/>
                      <a:pt x="1115" y="1098"/>
                      <a:pt x="1267" y="848"/>
                    </a:cubicBezTo>
                    <a:cubicBezTo>
                      <a:pt x="1418" y="598"/>
                      <a:pt x="1490" y="277"/>
                      <a:pt x="1383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15"/>
              <p:cNvSpPr/>
              <p:nvPr/>
            </p:nvSpPr>
            <p:spPr>
              <a:xfrm>
                <a:off x="6649000" y="1326750"/>
                <a:ext cx="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68" fill="none" extrusionOk="0">
                    <a:moveTo>
                      <a:pt x="0" y="268"/>
                    </a:moveTo>
                    <a:cubicBezTo>
                      <a:pt x="63" y="179"/>
                      <a:pt x="125" y="89"/>
                      <a:pt x="17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15"/>
              <p:cNvSpPr/>
              <p:nvPr/>
            </p:nvSpPr>
            <p:spPr>
              <a:xfrm>
                <a:off x="6656125" y="1328750"/>
                <a:ext cx="54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76" fill="none" extrusionOk="0">
                    <a:moveTo>
                      <a:pt x="1" y="375"/>
                    </a:moveTo>
                    <a:lnTo>
                      <a:pt x="215" y="1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15"/>
              <p:cNvSpPr/>
              <p:nvPr/>
            </p:nvSpPr>
            <p:spPr>
              <a:xfrm>
                <a:off x="6666400" y="1326975"/>
                <a:ext cx="69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509" fill="none" extrusionOk="0">
                    <a:moveTo>
                      <a:pt x="0" y="509"/>
                    </a:moveTo>
                    <a:lnTo>
                      <a:pt x="277" y="0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15"/>
              <p:cNvSpPr/>
              <p:nvPr/>
            </p:nvSpPr>
            <p:spPr>
              <a:xfrm>
                <a:off x="6675750" y="1323400"/>
                <a:ext cx="11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715" fill="none" extrusionOk="0">
                    <a:moveTo>
                      <a:pt x="1" y="714"/>
                    </a:moveTo>
                    <a:cubicBezTo>
                      <a:pt x="135" y="464"/>
                      <a:pt x="286" y="223"/>
                      <a:pt x="465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15"/>
              <p:cNvSpPr/>
              <p:nvPr/>
            </p:nvSpPr>
            <p:spPr>
              <a:xfrm>
                <a:off x="6688025" y="1315150"/>
                <a:ext cx="1565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955" fill="none" extrusionOk="0">
                    <a:moveTo>
                      <a:pt x="1" y="955"/>
                    </a:moveTo>
                    <a:cubicBezTo>
                      <a:pt x="179" y="616"/>
                      <a:pt x="393" y="295"/>
                      <a:pt x="625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15"/>
              <p:cNvSpPr/>
              <p:nvPr/>
            </p:nvSpPr>
            <p:spPr>
              <a:xfrm>
                <a:off x="6701175" y="1304000"/>
                <a:ext cx="203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330" fill="none" extrusionOk="0">
                    <a:moveTo>
                      <a:pt x="1" y="1330"/>
                    </a:moveTo>
                    <a:cubicBezTo>
                      <a:pt x="233" y="866"/>
                      <a:pt x="509" y="420"/>
                      <a:pt x="813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15"/>
              <p:cNvSpPr/>
              <p:nvPr/>
            </p:nvSpPr>
            <p:spPr>
              <a:xfrm>
                <a:off x="6722825" y="1292175"/>
                <a:ext cx="151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036" fill="none" extrusionOk="0">
                    <a:moveTo>
                      <a:pt x="0" y="1035"/>
                    </a:moveTo>
                    <a:cubicBezTo>
                      <a:pt x="170" y="670"/>
                      <a:pt x="375" y="322"/>
                      <a:pt x="60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15"/>
              <p:cNvSpPr/>
              <p:nvPr/>
            </p:nvSpPr>
            <p:spPr>
              <a:xfrm>
                <a:off x="6690250" y="1242675"/>
                <a:ext cx="225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96" fill="none" extrusionOk="0">
                    <a:moveTo>
                      <a:pt x="1" y="18"/>
                    </a:moveTo>
                    <a:cubicBezTo>
                      <a:pt x="242" y="0"/>
                      <a:pt x="500" y="36"/>
                      <a:pt x="688" y="196"/>
                    </a:cubicBezTo>
                    <a:cubicBezTo>
                      <a:pt x="822" y="321"/>
                      <a:pt x="902" y="509"/>
                      <a:pt x="893" y="696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15"/>
              <p:cNvSpPr/>
              <p:nvPr/>
            </p:nvSpPr>
            <p:spPr>
              <a:xfrm>
                <a:off x="6697625" y="1239975"/>
                <a:ext cx="2925" cy="29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7" fill="none" extrusionOk="0">
                    <a:moveTo>
                      <a:pt x="0" y="117"/>
                    </a:moveTo>
                    <a:lnTo>
                      <a:pt x="116" y="1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15"/>
              <p:cNvSpPr/>
              <p:nvPr/>
            </p:nvSpPr>
            <p:spPr>
              <a:xfrm>
                <a:off x="6702300" y="1239775"/>
                <a:ext cx="292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0" fill="none" extrusionOk="0">
                    <a:moveTo>
                      <a:pt x="1" y="170"/>
                    </a:moveTo>
                    <a:cubicBezTo>
                      <a:pt x="36" y="116"/>
                      <a:pt x="81" y="63"/>
                      <a:pt x="11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15"/>
              <p:cNvSpPr/>
              <p:nvPr/>
            </p:nvSpPr>
            <p:spPr>
              <a:xfrm>
                <a:off x="6707875" y="1239325"/>
                <a:ext cx="450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77" fill="none" extrusionOk="0">
                    <a:moveTo>
                      <a:pt x="1" y="277"/>
                    </a:moveTo>
                    <a:cubicBezTo>
                      <a:pt x="54" y="179"/>
                      <a:pt x="117" y="89"/>
                      <a:pt x="17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15"/>
              <p:cNvSpPr/>
              <p:nvPr/>
            </p:nvSpPr>
            <p:spPr>
              <a:xfrm>
                <a:off x="6710775" y="1242675"/>
                <a:ext cx="71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40" fill="none" extrusionOk="0">
                    <a:moveTo>
                      <a:pt x="1" y="339"/>
                    </a:moveTo>
                    <a:cubicBezTo>
                      <a:pt x="72" y="214"/>
                      <a:pt x="170" y="89"/>
                      <a:pt x="286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15"/>
              <p:cNvSpPr/>
              <p:nvPr/>
            </p:nvSpPr>
            <p:spPr>
              <a:xfrm>
                <a:off x="6712775" y="1242675"/>
                <a:ext cx="107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545" fill="none" extrusionOk="0">
                    <a:moveTo>
                      <a:pt x="1" y="544"/>
                    </a:moveTo>
                    <a:cubicBezTo>
                      <a:pt x="144" y="357"/>
                      <a:pt x="286" y="178"/>
                      <a:pt x="42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15"/>
              <p:cNvSpPr/>
              <p:nvPr/>
            </p:nvSpPr>
            <p:spPr>
              <a:xfrm>
                <a:off x="6716800" y="1245575"/>
                <a:ext cx="91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91" fill="none" extrusionOk="0">
                    <a:moveTo>
                      <a:pt x="0" y="491"/>
                    </a:moveTo>
                    <a:cubicBezTo>
                      <a:pt x="134" y="339"/>
                      <a:pt x="250" y="170"/>
                      <a:pt x="366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15"/>
              <p:cNvSpPr/>
              <p:nvPr/>
            </p:nvSpPr>
            <p:spPr>
              <a:xfrm>
                <a:off x="6723925" y="1249350"/>
                <a:ext cx="42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24" fill="none" extrusionOk="0">
                    <a:moveTo>
                      <a:pt x="1" y="224"/>
                    </a:moveTo>
                    <a:cubicBezTo>
                      <a:pt x="72" y="161"/>
                      <a:pt x="126" y="81"/>
                      <a:pt x="170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15"/>
              <p:cNvSpPr/>
              <p:nvPr/>
            </p:nvSpPr>
            <p:spPr>
              <a:xfrm>
                <a:off x="6688475" y="1281025"/>
                <a:ext cx="225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79" fill="none" extrusionOk="0">
                    <a:moveTo>
                      <a:pt x="0" y="179"/>
                    </a:moveTo>
                    <a:cubicBezTo>
                      <a:pt x="27" y="125"/>
                      <a:pt x="63" y="63"/>
                      <a:pt x="90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15"/>
              <p:cNvSpPr/>
              <p:nvPr/>
            </p:nvSpPr>
            <p:spPr>
              <a:xfrm>
                <a:off x="6693150" y="1280125"/>
                <a:ext cx="29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15" fill="none" extrusionOk="0">
                    <a:moveTo>
                      <a:pt x="1" y="215"/>
                    </a:moveTo>
                    <a:cubicBezTo>
                      <a:pt x="37" y="143"/>
                      <a:pt x="81" y="72"/>
                      <a:pt x="117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15"/>
              <p:cNvSpPr/>
              <p:nvPr/>
            </p:nvSpPr>
            <p:spPr>
              <a:xfrm>
                <a:off x="6699175" y="1278800"/>
                <a:ext cx="24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24" fill="none" extrusionOk="0">
                    <a:moveTo>
                      <a:pt x="1" y="223"/>
                    </a:moveTo>
                    <a:cubicBezTo>
                      <a:pt x="54" y="161"/>
                      <a:pt x="81" y="81"/>
                      <a:pt x="9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15"/>
              <p:cNvSpPr/>
              <p:nvPr/>
            </p:nvSpPr>
            <p:spPr>
              <a:xfrm>
                <a:off x="6705875" y="1276775"/>
                <a:ext cx="15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189" fill="none" extrusionOk="0">
                    <a:moveTo>
                      <a:pt x="0" y="188"/>
                    </a:moveTo>
                    <a:cubicBezTo>
                      <a:pt x="36" y="135"/>
                      <a:pt x="54" y="63"/>
                      <a:pt x="63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15"/>
              <p:cNvSpPr/>
              <p:nvPr/>
            </p:nvSpPr>
            <p:spPr>
              <a:xfrm>
                <a:off x="6638075" y="1286825"/>
                <a:ext cx="22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295" fill="none" extrusionOk="0">
                    <a:moveTo>
                      <a:pt x="90" y="0"/>
                    </a:moveTo>
                    <a:cubicBezTo>
                      <a:pt x="45" y="99"/>
                      <a:pt x="9" y="197"/>
                      <a:pt x="0" y="295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15"/>
              <p:cNvSpPr/>
              <p:nvPr/>
            </p:nvSpPr>
            <p:spPr>
              <a:xfrm>
                <a:off x="6642525" y="1283700"/>
                <a:ext cx="2700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1" fill="none" extrusionOk="0">
                    <a:moveTo>
                      <a:pt x="108" y="0"/>
                    </a:moveTo>
                    <a:cubicBezTo>
                      <a:pt x="72" y="108"/>
                      <a:pt x="36" y="224"/>
                      <a:pt x="1" y="33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15"/>
              <p:cNvSpPr/>
              <p:nvPr/>
            </p:nvSpPr>
            <p:spPr>
              <a:xfrm>
                <a:off x="6648100" y="1280800"/>
                <a:ext cx="24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78" fill="none" extrusionOk="0">
                    <a:moveTo>
                      <a:pt x="99" y="1"/>
                    </a:moveTo>
                    <a:cubicBezTo>
                      <a:pt x="72" y="90"/>
                      <a:pt x="36" y="188"/>
                      <a:pt x="1" y="277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15"/>
              <p:cNvSpPr/>
              <p:nvPr/>
            </p:nvSpPr>
            <p:spPr>
              <a:xfrm>
                <a:off x="6653900" y="1277000"/>
                <a:ext cx="24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78" fill="none" extrusionOk="0">
                    <a:moveTo>
                      <a:pt x="99" y="1"/>
                    </a:moveTo>
                    <a:cubicBezTo>
                      <a:pt x="63" y="90"/>
                      <a:pt x="27" y="179"/>
                      <a:pt x="1" y="277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15"/>
              <p:cNvSpPr/>
              <p:nvPr/>
            </p:nvSpPr>
            <p:spPr>
              <a:xfrm>
                <a:off x="6659925" y="1274325"/>
                <a:ext cx="180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71" fill="none" extrusionOk="0">
                    <a:moveTo>
                      <a:pt x="72" y="1"/>
                    </a:moveTo>
                    <a:cubicBezTo>
                      <a:pt x="45" y="54"/>
                      <a:pt x="18" y="108"/>
                      <a:pt x="1" y="17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15"/>
              <p:cNvSpPr/>
              <p:nvPr/>
            </p:nvSpPr>
            <p:spPr>
              <a:xfrm>
                <a:off x="6623800" y="1345475"/>
                <a:ext cx="86775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804" fill="none" extrusionOk="0">
                    <a:moveTo>
                      <a:pt x="0" y="1"/>
                    </a:moveTo>
                    <a:cubicBezTo>
                      <a:pt x="411" y="465"/>
                      <a:pt x="1026" y="696"/>
                      <a:pt x="1642" y="750"/>
                    </a:cubicBezTo>
                    <a:cubicBezTo>
                      <a:pt x="2248" y="804"/>
                      <a:pt x="2864" y="688"/>
                      <a:pt x="3471" y="572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15"/>
              <p:cNvSpPr/>
              <p:nvPr/>
            </p:nvSpPr>
            <p:spPr>
              <a:xfrm>
                <a:off x="6635400" y="1371800"/>
                <a:ext cx="4240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429" fill="none" extrusionOk="0">
                    <a:moveTo>
                      <a:pt x="0" y="0"/>
                    </a:moveTo>
                    <a:cubicBezTo>
                      <a:pt x="491" y="339"/>
                      <a:pt x="1133" y="428"/>
                      <a:pt x="1695" y="25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15"/>
              <p:cNvSpPr/>
              <p:nvPr/>
            </p:nvSpPr>
            <p:spPr>
              <a:xfrm>
                <a:off x="6675750" y="1134725"/>
                <a:ext cx="397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27" fill="none" extrusionOk="0">
                    <a:moveTo>
                      <a:pt x="1" y="527"/>
                    </a:moveTo>
                    <a:cubicBezTo>
                      <a:pt x="429" y="161"/>
                      <a:pt x="1036" y="0"/>
                      <a:pt x="1589" y="116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23" name="Google Shape;3723;p15"/>
          <p:cNvSpPr/>
          <p:nvPr/>
        </p:nvSpPr>
        <p:spPr>
          <a:xfrm rot="5954845">
            <a:off x="8532552" y="3455581"/>
            <a:ext cx="157657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15"/>
          <p:cNvSpPr/>
          <p:nvPr/>
        </p:nvSpPr>
        <p:spPr>
          <a:xfrm rot="5954845">
            <a:off x="8526811" y="319257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15"/>
          <p:cNvSpPr/>
          <p:nvPr/>
        </p:nvSpPr>
        <p:spPr>
          <a:xfrm rot="-142381">
            <a:off x="7833196" y="3919697"/>
            <a:ext cx="1696524" cy="158119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6" name="Google Shape;3726;p15"/>
          <p:cNvGrpSpPr/>
          <p:nvPr/>
        </p:nvGrpSpPr>
        <p:grpSpPr>
          <a:xfrm>
            <a:off x="8345005" y="3885242"/>
            <a:ext cx="1083088" cy="981265"/>
            <a:chOff x="330680" y="299217"/>
            <a:chExt cx="1083088" cy="981265"/>
          </a:xfrm>
        </p:grpSpPr>
        <p:sp>
          <p:nvSpPr>
            <p:cNvPr id="3727" name="Google Shape;3727;p15"/>
            <p:cNvSpPr/>
            <p:nvPr/>
          </p:nvSpPr>
          <p:spPr>
            <a:xfrm>
              <a:off x="800355" y="301208"/>
              <a:ext cx="459096" cy="226259"/>
            </a:xfrm>
            <a:custGeom>
              <a:avLst/>
              <a:gdLst/>
              <a:ahLst/>
              <a:cxnLst/>
              <a:rect l="l" t="t" r="r" b="b"/>
              <a:pathLst>
                <a:path w="7378" h="3636" extrusionOk="0">
                  <a:moveTo>
                    <a:pt x="3743" y="1"/>
                  </a:moveTo>
                  <a:cubicBezTo>
                    <a:pt x="3234" y="1"/>
                    <a:pt x="2728" y="49"/>
                    <a:pt x="2239" y="179"/>
                  </a:cubicBezTo>
                  <a:cubicBezTo>
                    <a:pt x="1401" y="411"/>
                    <a:pt x="607" y="901"/>
                    <a:pt x="170" y="1660"/>
                  </a:cubicBezTo>
                  <a:cubicBezTo>
                    <a:pt x="0" y="1945"/>
                    <a:pt x="27" y="2177"/>
                    <a:pt x="27" y="2471"/>
                  </a:cubicBezTo>
                  <a:cubicBezTo>
                    <a:pt x="419" y="2775"/>
                    <a:pt x="848" y="3158"/>
                    <a:pt x="1294" y="3346"/>
                  </a:cubicBezTo>
                  <a:cubicBezTo>
                    <a:pt x="1472" y="3426"/>
                    <a:pt x="1677" y="3471"/>
                    <a:pt x="1874" y="3506"/>
                  </a:cubicBezTo>
                  <a:cubicBezTo>
                    <a:pt x="2318" y="3593"/>
                    <a:pt x="2771" y="3635"/>
                    <a:pt x="3223" y="3635"/>
                  </a:cubicBezTo>
                  <a:cubicBezTo>
                    <a:pt x="4313" y="3635"/>
                    <a:pt x="5404" y="3388"/>
                    <a:pt x="6388" y="2909"/>
                  </a:cubicBezTo>
                  <a:cubicBezTo>
                    <a:pt x="6771" y="2721"/>
                    <a:pt x="7146" y="2489"/>
                    <a:pt x="7378" y="2132"/>
                  </a:cubicBezTo>
                  <a:cubicBezTo>
                    <a:pt x="7369" y="2123"/>
                    <a:pt x="7369" y="2115"/>
                    <a:pt x="7360" y="2097"/>
                  </a:cubicBezTo>
                  <a:cubicBezTo>
                    <a:pt x="7333" y="1990"/>
                    <a:pt x="7342" y="1874"/>
                    <a:pt x="7333" y="1758"/>
                  </a:cubicBezTo>
                  <a:cubicBezTo>
                    <a:pt x="7298" y="1214"/>
                    <a:pt x="6896" y="741"/>
                    <a:pt x="6414" y="473"/>
                  </a:cubicBezTo>
                  <a:cubicBezTo>
                    <a:pt x="5942" y="205"/>
                    <a:pt x="5379" y="125"/>
                    <a:pt x="4835" y="63"/>
                  </a:cubicBezTo>
                  <a:cubicBezTo>
                    <a:pt x="4474" y="25"/>
                    <a:pt x="4108" y="1"/>
                    <a:pt x="3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5"/>
            <p:cNvSpPr/>
            <p:nvPr/>
          </p:nvSpPr>
          <p:spPr>
            <a:xfrm>
              <a:off x="794754" y="299217"/>
              <a:ext cx="470234" cy="234909"/>
            </a:xfrm>
            <a:custGeom>
              <a:avLst/>
              <a:gdLst/>
              <a:ahLst/>
              <a:cxnLst/>
              <a:rect l="l" t="t" r="r" b="b"/>
              <a:pathLst>
                <a:path w="7557" h="3775" extrusionOk="0">
                  <a:moveTo>
                    <a:pt x="3739" y="1"/>
                  </a:moveTo>
                  <a:cubicBezTo>
                    <a:pt x="2321" y="1"/>
                    <a:pt x="863" y="428"/>
                    <a:pt x="135" y="1718"/>
                  </a:cubicBezTo>
                  <a:cubicBezTo>
                    <a:pt x="1" y="1977"/>
                    <a:pt x="19" y="2280"/>
                    <a:pt x="19" y="2548"/>
                  </a:cubicBezTo>
                  <a:cubicBezTo>
                    <a:pt x="295" y="2762"/>
                    <a:pt x="563" y="2994"/>
                    <a:pt x="857" y="3199"/>
                  </a:cubicBezTo>
                  <a:cubicBezTo>
                    <a:pt x="1419" y="3619"/>
                    <a:pt x="2142" y="3708"/>
                    <a:pt x="2820" y="3761"/>
                  </a:cubicBezTo>
                  <a:cubicBezTo>
                    <a:pt x="2969" y="3770"/>
                    <a:pt x="3118" y="3774"/>
                    <a:pt x="3267" y="3774"/>
                  </a:cubicBezTo>
                  <a:cubicBezTo>
                    <a:pt x="4477" y="3774"/>
                    <a:pt x="5690" y="3484"/>
                    <a:pt x="6754" y="2896"/>
                  </a:cubicBezTo>
                  <a:cubicBezTo>
                    <a:pt x="7057" y="2718"/>
                    <a:pt x="7361" y="2486"/>
                    <a:pt x="7557" y="2173"/>
                  </a:cubicBezTo>
                  <a:lnTo>
                    <a:pt x="7539" y="2138"/>
                  </a:lnTo>
                  <a:cubicBezTo>
                    <a:pt x="7486" y="2022"/>
                    <a:pt x="7503" y="1870"/>
                    <a:pt x="7477" y="1709"/>
                  </a:cubicBezTo>
                  <a:cubicBezTo>
                    <a:pt x="7289" y="523"/>
                    <a:pt x="5960" y="130"/>
                    <a:pt x="4925" y="95"/>
                  </a:cubicBezTo>
                  <a:lnTo>
                    <a:pt x="4925" y="95"/>
                  </a:lnTo>
                  <a:cubicBezTo>
                    <a:pt x="5229" y="139"/>
                    <a:pt x="5532" y="193"/>
                    <a:pt x="5826" y="273"/>
                  </a:cubicBezTo>
                  <a:cubicBezTo>
                    <a:pt x="6397" y="425"/>
                    <a:pt x="6950" y="764"/>
                    <a:pt x="7218" y="1308"/>
                  </a:cubicBezTo>
                  <a:cubicBezTo>
                    <a:pt x="7289" y="1442"/>
                    <a:pt x="7325" y="1576"/>
                    <a:pt x="7343" y="1727"/>
                  </a:cubicBezTo>
                  <a:cubicBezTo>
                    <a:pt x="7368" y="1852"/>
                    <a:pt x="7339" y="2000"/>
                    <a:pt x="7385" y="2156"/>
                  </a:cubicBezTo>
                  <a:lnTo>
                    <a:pt x="7385" y="2156"/>
                  </a:lnTo>
                  <a:cubicBezTo>
                    <a:pt x="6998" y="2664"/>
                    <a:pt x="6342" y="2909"/>
                    <a:pt x="5764" y="3137"/>
                  </a:cubicBezTo>
                  <a:cubicBezTo>
                    <a:pt x="4982" y="3422"/>
                    <a:pt x="4155" y="3559"/>
                    <a:pt x="3329" y="3559"/>
                  </a:cubicBezTo>
                  <a:cubicBezTo>
                    <a:pt x="2835" y="3559"/>
                    <a:pt x="2341" y="3510"/>
                    <a:pt x="1856" y="3413"/>
                  </a:cubicBezTo>
                  <a:cubicBezTo>
                    <a:pt x="1220" y="3309"/>
                    <a:pt x="736" y="2854"/>
                    <a:pt x="215" y="2450"/>
                  </a:cubicBezTo>
                  <a:lnTo>
                    <a:pt x="215" y="2450"/>
                  </a:lnTo>
                  <a:cubicBezTo>
                    <a:pt x="213" y="2213"/>
                    <a:pt x="205" y="1999"/>
                    <a:pt x="304" y="1808"/>
                  </a:cubicBezTo>
                  <a:cubicBezTo>
                    <a:pt x="1046" y="445"/>
                    <a:pt x="2623" y="56"/>
                    <a:pt x="4097" y="56"/>
                  </a:cubicBezTo>
                  <a:cubicBezTo>
                    <a:pt x="4379" y="56"/>
                    <a:pt x="4657" y="70"/>
                    <a:pt x="4925" y="95"/>
                  </a:cubicBezTo>
                  <a:cubicBezTo>
                    <a:pt x="4545" y="35"/>
                    <a:pt x="4143" y="1"/>
                    <a:pt x="3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5"/>
            <p:cNvSpPr/>
            <p:nvPr/>
          </p:nvSpPr>
          <p:spPr>
            <a:xfrm>
              <a:off x="800915" y="433877"/>
              <a:ext cx="467434" cy="214560"/>
            </a:xfrm>
            <a:custGeom>
              <a:avLst/>
              <a:gdLst/>
              <a:ahLst/>
              <a:cxnLst/>
              <a:rect l="l" t="t" r="r" b="b"/>
              <a:pathLst>
                <a:path w="7512" h="3448" extrusionOk="0">
                  <a:moveTo>
                    <a:pt x="7369" y="0"/>
                  </a:moveTo>
                  <a:cubicBezTo>
                    <a:pt x="7137" y="357"/>
                    <a:pt x="6762" y="589"/>
                    <a:pt x="6379" y="777"/>
                  </a:cubicBezTo>
                  <a:cubicBezTo>
                    <a:pt x="5395" y="1256"/>
                    <a:pt x="4304" y="1503"/>
                    <a:pt x="3214" y="1503"/>
                  </a:cubicBezTo>
                  <a:cubicBezTo>
                    <a:pt x="2762" y="1503"/>
                    <a:pt x="2309" y="1461"/>
                    <a:pt x="1865" y="1374"/>
                  </a:cubicBezTo>
                  <a:cubicBezTo>
                    <a:pt x="1668" y="1339"/>
                    <a:pt x="1463" y="1294"/>
                    <a:pt x="1285" y="1214"/>
                  </a:cubicBezTo>
                  <a:cubicBezTo>
                    <a:pt x="839" y="1026"/>
                    <a:pt x="410" y="643"/>
                    <a:pt x="18" y="339"/>
                  </a:cubicBezTo>
                  <a:cubicBezTo>
                    <a:pt x="18" y="375"/>
                    <a:pt x="18" y="420"/>
                    <a:pt x="9" y="455"/>
                  </a:cubicBezTo>
                  <a:cubicBezTo>
                    <a:pt x="0" y="732"/>
                    <a:pt x="0" y="973"/>
                    <a:pt x="80" y="1249"/>
                  </a:cubicBezTo>
                  <a:cubicBezTo>
                    <a:pt x="223" y="1811"/>
                    <a:pt x="571" y="2266"/>
                    <a:pt x="1008" y="2659"/>
                  </a:cubicBezTo>
                  <a:cubicBezTo>
                    <a:pt x="1258" y="2882"/>
                    <a:pt x="1543" y="3060"/>
                    <a:pt x="1865" y="3185"/>
                  </a:cubicBezTo>
                  <a:cubicBezTo>
                    <a:pt x="2328" y="3364"/>
                    <a:pt x="2792" y="3426"/>
                    <a:pt x="3292" y="3444"/>
                  </a:cubicBezTo>
                  <a:cubicBezTo>
                    <a:pt x="3369" y="3446"/>
                    <a:pt x="3446" y="3448"/>
                    <a:pt x="3523" y="3448"/>
                  </a:cubicBezTo>
                  <a:cubicBezTo>
                    <a:pt x="4036" y="3448"/>
                    <a:pt x="4552" y="3392"/>
                    <a:pt x="5040" y="3221"/>
                  </a:cubicBezTo>
                  <a:cubicBezTo>
                    <a:pt x="6173" y="2819"/>
                    <a:pt x="7074" y="2025"/>
                    <a:pt x="7413" y="714"/>
                  </a:cubicBezTo>
                  <a:cubicBezTo>
                    <a:pt x="7449" y="554"/>
                    <a:pt x="7512" y="384"/>
                    <a:pt x="7458" y="223"/>
                  </a:cubicBezTo>
                  <a:cubicBezTo>
                    <a:pt x="7440" y="143"/>
                    <a:pt x="7396" y="81"/>
                    <a:pt x="7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5"/>
            <p:cNvSpPr/>
            <p:nvPr/>
          </p:nvSpPr>
          <p:spPr>
            <a:xfrm>
              <a:off x="787536" y="433877"/>
              <a:ext cx="478946" cy="218730"/>
            </a:xfrm>
            <a:custGeom>
              <a:avLst/>
              <a:gdLst/>
              <a:ahLst/>
              <a:cxnLst/>
              <a:rect l="l" t="t" r="r" b="b"/>
              <a:pathLst>
                <a:path w="7697" h="3515" extrusionOk="0">
                  <a:moveTo>
                    <a:pt x="7584" y="0"/>
                  </a:moveTo>
                  <a:cubicBezTo>
                    <a:pt x="7485" y="142"/>
                    <a:pt x="7369" y="264"/>
                    <a:pt x="7241" y="373"/>
                  </a:cubicBezTo>
                  <a:lnTo>
                    <a:pt x="7241" y="373"/>
                  </a:lnTo>
                  <a:cubicBezTo>
                    <a:pt x="7372" y="266"/>
                    <a:pt x="7489" y="145"/>
                    <a:pt x="7584" y="0"/>
                  </a:cubicBezTo>
                  <a:close/>
                  <a:moveTo>
                    <a:pt x="7673" y="223"/>
                  </a:moveTo>
                  <a:cubicBezTo>
                    <a:pt x="7692" y="292"/>
                    <a:pt x="7695" y="361"/>
                    <a:pt x="7689" y="430"/>
                  </a:cubicBezTo>
                  <a:lnTo>
                    <a:pt x="7689" y="430"/>
                  </a:lnTo>
                  <a:cubicBezTo>
                    <a:pt x="7697" y="362"/>
                    <a:pt x="7694" y="293"/>
                    <a:pt x="7673" y="223"/>
                  </a:cubicBezTo>
                  <a:close/>
                  <a:moveTo>
                    <a:pt x="7689" y="430"/>
                  </a:moveTo>
                  <a:cubicBezTo>
                    <a:pt x="7684" y="475"/>
                    <a:pt x="7675" y="519"/>
                    <a:pt x="7664" y="562"/>
                  </a:cubicBezTo>
                  <a:cubicBezTo>
                    <a:pt x="7649" y="624"/>
                    <a:pt x="7633" y="685"/>
                    <a:pt x="7616" y="747"/>
                  </a:cubicBezTo>
                  <a:lnTo>
                    <a:pt x="7616" y="747"/>
                  </a:lnTo>
                  <a:cubicBezTo>
                    <a:pt x="7648" y="643"/>
                    <a:pt x="7680" y="536"/>
                    <a:pt x="7689" y="430"/>
                  </a:cubicBezTo>
                  <a:close/>
                  <a:moveTo>
                    <a:pt x="7616" y="747"/>
                  </a:moveTo>
                  <a:cubicBezTo>
                    <a:pt x="7604" y="786"/>
                    <a:pt x="7592" y="826"/>
                    <a:pt x="7582" y="865"/>
                  </a:cubicBezTo>
                  <a:lnTo>
                    <a:pt x="7582" y="865"/>
                  </a:lnTo>
                  <a:cubicBezTo>
                    <a:pt x="7594" y="825"/>
                    <a:pt x="7605" y="786"/>
                    <a:pt x="7616" y="747"/>
                  </a:cubicBezTo>
                  <a:close/>
                  <a:moveTo>
                    <a:pt x="7582" y="865"/>
                  </a:moveTo>
                  <a:lnTo>
                    <a:pt x="7582" y="865"/>
                  </a:lnTo>
                  <a:cubicBezTo>
                    <a:pt x="7532" y="1030"/>
                    <a:pt x="7473" y="1194"/>
                    <a:pt x="7402" y="1351"/>
                  </a:cubicBezTo>
                  <a:lnTo>
                    <a:pt x="7402" y="1351"/>
                  </a:lnTo>
                  <a:cubicBezTo>
                    <a:pt x="7471" y="1204"/>
                    <a:pt x="7529" y="1051"/>
                    <a:pt x="7575" y="893"/>
                  </a:cubicBezTo>
                  <a:cubicBezTo>
                    <a:pt x="7577" y="883"/>
                    <a:pt x="7580" y="874"/>
                    <a:pt x="7582" y="865"/>
                  </a:cubicBezTo>
                  <a:close/>
                  <a:moveTo>
                    <a:pt x="135" y="134"/>
                  </a:moveTo>
                  <a:lnTo>
                    <a:pt x="126" y="339"/>
                  </a:lnTo>
                  <a:cubicBezTo>
                    <a:pt x="1" y="1312"/>
                    <a:pt x="492" y="2222"/>
                    <a:pt x="1241" y="2811"/>
                  </a:cubicBezTo>
                  <a:cubicBezTo>
                    <a:pt x="1886" y="3353"/>
                    <a:pt x="2746" y="3515"/>
                    <a:pt x="3570" y="3515"/>
                  </a:cubicBezTo>
                  <a:cubicBezTo>
                    <a:pt x="3681" y="3515"/>
                    <a:pt x="3791" y="3512"/>
                    <a:pt x="3899" y="3506"/>
                  </a:cubicBezTo>
                  <a:cubicBezTo>
                    <a:pt x="5273" y="3489"/>
                    <a:pt x="6683" y="2775"/>
                    <a:pt x="7316" y="1526"/>
                  </a:cubicBezTo>
                  <a:cubicBezTo>
                    <a:pt x="7347" y="1469"/>
                    <a:pt x="7375" y="1410"/>
                    <a:pt x="7402" y="1351"/>
                  </a:cubicBezTo>
                  <a:lnTo>
                    <a:pt x="7402" y="1351"/>
                  </a:lnTo>
                  <a:cubicBezTo>
                    <a:pt x="6984" y="2236"/>
                    <a:pt x="6162" y="2894"/>
                    <a:pt x="5229" y="3185"/>
                  </a:cubicBezTo>
                  <a:cubicBezTo>
                    <a:pt x="4800" y="3328"/>
                    <a:pt x="4345" y="3373"/>
                    <a:pt x="3890" y="3373"/>
                  </a:cubicBezTo>
                  <a:cubicBezTo>
                    <a:pt x="3858" y="3373"/>
                    <a:pt x="3826" y="3373"/>
                    <a:pt x="3793" y="3373"/>
                  </a:cubicBezTo>
                  <a:cubicBezTo>
                    <a:pt x="3155" y="3373"/>
                    <a:pt x="2505" y="3287"/>
                    <a:pt x="1928" y="3007"/>
                  </a:cubicBezTo>
                  <a:cubicBezTo>
                    <a:pt x="1007" y="2538"/>
                    <a:pt x="290" y="1597"/>
                    <a:pt x="324" y="546"/>
                  </a:cubicBezTo>
                  <a:lnTo>
                    <a:pt x="324" y="546"/>
                  </a:lnTo>
                  <a:cubicBezTo>
                    <a:pt x="532" y="708"/>
                    <a:pt x="744" y="876"/>
                    <a:pt x="973" y="1026"/>
                  </a:cubicBezTo>
                  <a:cubicBezTo>
                    <a:pt x="1259" y="1223"/>
                    <a:pt x="1589" y="1374"/>
                    <a:pt x="1928" y="1428"/>
                  </a:cubicBezTo>
                  <a:cubicBezTo>
                    <a:pt x="2376" y="1515"/>
                    <a:pt x="2832" y="1558"/>
                    <a:pt x="3287" y="1558"/>
                  </a:cubicBezTo>
                  <a:cubicBezTo>
                    <a:pt x="4182" y="1558"/>
                    <a:pt x="5076" y="1393"/>
                    <a:pt x="5916" y="1080"/>
                  </a:cubicBezTo>
                  <a:cubicBezTo>
                    <a:pt x="6370" y="893"/>
                    <a:pt x="6859" y="696"/>
                    <a:pt x="7241" y="373"/>
                  </a:cubicBezTo>
                  <a:lnTo>
                    <a:pt x="7241" y="373"/>
                  </a:lnTo>
                  <a:cubicBezTo>
                    <a:pt x="7113" y="477"/>
                    <a:pt x="6971" y="568"/>
                    <a:pt x="6826" y="652"/>
                  </a:cubicBezTo>
                  <a:cubicBezTo>
                    <a:pt x="5824" y="1186"/>
                    <a:pt x="4686" y="1452"/>
                    <a:pt x="3549" y="1452"/>
                  </a:cubicBezTo>
                  <a:cubicBezTo>
                    <a:pt x="3016" y="1452"/>
                    <a:pt x="2482" y="1393"/>
                    <a:pt x="1964" y="1276"/>
                  </a:cubicBezTo>
                  <a:cubicBezTo>
                    <a:pt x="1312" y="1151"/>
                    <a:pt x="831" y="669"/>
                    <a:pt x="295" y="259"/>
                  </a:cubicBezTo>
                  <a:lnTo>
                    <a:pt x="135" y="1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5"/>
            <p:cNvSpPr/>
            <p:nvPr/>
          </p:nvSpPr>
          <p:spPr>
            <a:xfrm>
              <a:off x="851939" y="383162"/>
              <a:ext cx="366443" cy="67143"/>
            </a:xfrm>
            <a:custGeom>
              <a:avLst/>
              <a:gdLst/>
              <a:ahLst/>
              <a:cxnLst/>
              <a:rect l="l" t="t" r="r" b="b"/>
              <a:pathLst>
                <a:path w="5889" h="1079" extrusionOk="0">
                  <a:moveTo>
                    <a:pt x="4280" y="0"/>
                  </a:moveTo>
                  <a:cubicBezTo>
                    <a:pt x="3710" y="0"/>
                    <a:pt x="3138" y="69"/>
                    <a:pt x="2561" y="155"/>
                  </a:cubicBezTo>
                  <a:cubicBezTo>
                    <a:pt x="2106" y="218"/>
                    <a:pt x="1598" y="352"/>
                    <a:pt x="1160" y="485"/>
                  </a:cubicBezTo>
                  <a:cubicBezTo>
                    <a:pt x="955" y="548"/>
                    <a:pt x="1" y="824"/>
                    <a:pt x="10" y="1074"/>
                  </a:cubicBezTo>
                  <a:cubicBezTo>
                    <a:pt x="27" y="1077"/>
                    <a:pt x="46" y="1079"/>
                    <a:pt x="65" y="1079"/>
                  </a:cubicBezTo>
                  <a:cubicBezTo>
                    <a:pt x="209" y="1079"/>
                    <a:pt x="384" y="999"/>
                    <a:pt x="518" y="967"/>
                  </a:cubicBezTo>
                  <a:cubicBezTo>
                    <a:pt x="2070" y="583"/>
                    <a:pt x="3658" y="378"/>
                    <a:pt x="5255" y="369"/>
                  </a:cubicBezTo>
                  <a:cubicBezTo>
                    <a:pt x="5469" y="369"/>
                    <a:pt x="5692" y="369"/>
                    <a:pt x="5889" y="289"/>
                  </a:cubicBezTo>
                  <a:cubicBezTo>
                    <a:pt x="5880" y="227"/>
                    <a:pt x="5808" y="200"/>
                    <a:pt x="5746" y="182"/>
                  </a:cubicBezTo>
                  <a:cubicBezTo>
                    <a:pt x="5256" y="50"/>
                    <a:pt x="4769" y="0"/>
                    <a:pt x="4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5"/>
            <p:cNvSpPr/>
            <p:nvPr/>
          </p:nvSpPr>
          <p:spPr>
            <a:xfrm>
              <a:off x="879692" y="342963"/>
              <a:ext cx="368683" cy="48786"/>
            </a:xfrm>
            <a:custGeom>
              <a:avLst/>
              <a:gdLst/>
              <a:ahLst/>
              <a:cxnLst/>
              <a:rect l="l" t="t" r="r" b="b"/>
              <a:pathLst>
                <a:path w="5925" h="784" extrusionOk="0">
                  <a:moveTo>
                    <a:pt x="23" y="1"/>
                  </a:moveTo>
                  <a:cubicBezTo>
                    <a:pt x="19" y="1"/>
                    <a:pt x="14" y="3"/>
                    <a:pt x="10" y="7"/>
                  </a:cubicBezTo>
                  <a:cubicBezTo>
                    <a:pt x="1" y="16"/>
                    <a:pt x="1" y="25"/>
                    <a:pt x="10" y="34"/>
                  </a:cubicBezTo>
                  <a:cubicBezTo>
                    <a:pt x="242" y="257"/>
                    <a:pt x="599" y="311"/>
                    <a:pt x="884" y="328"/>
                  </a:cubicBezTo>
                  <a:cubicBezTo>
                    <a:pt x="985" y="332"/>
                    <a:pt x="1086" y="334"/>
                    <a:pt x="1187" y="334"/>
                  </a:cubicBezTo>
                  <a:cubicBezTo>
                    <a:pt x="1362" y="334"/>
                    <a:pt x="1535" y="328"/>
                    <a:pt x="1705" y="311"/>
                  </a:cubicBezTo>
                  <a:cubicBezTo>
                    <a:pt x="1990" y="293"/>
                    <a:pt x="2285" y="248"/>
                    <a:pt x="2561" y="204"/>
                  </a:cubicBezTo>
                  <a:cubicBezTo>
                    <a:pt x="2882" y="150"/>
                    <a:pt x="3203" y="105"/>
                    <a:pt x="3534" y="79"/>
                  </a:cubicBezTo>
                  <a:cubicBezTo>
                    <a:pt x="3621" y="73"/>
                    <a:pt x="3707" y="71"/>
                    <a:pt x="3790" y="71"/>
                  </a:cubicBezTo>
                  <a:cubicBezTo>
                    <a:pt x="4402" y="71"/>
                    <a:pt x="4897" y="214"/>
                    <a:pt x="5282" y="489"/>
                  </a:cubicBezTo>
                  <a:cubicBezTo>
                    <a:pt x="5309" y="507"/>
                    <a:pt x="5336" y="534"/>
                    <a:pt x="5362" y="551"/>
                  </a:cubicBezTo>
                  <a:cubicBezTo>
                    <a:pt x="5514" y="667"/>
                    <a:pt x="5675" y="783"/>
                    <a:pt x="5853" y="783"/>
                  </a:cubicBezTo>
                  <a:lnTo>
                    <a:pt x="5907" y="783"/>
                  </a:lnTo>
                  <a:cubicBezTo>
                    <a:pt x="5915" y="783"/>
                    <a:pt x="5924" y="774"/>
                    <a:pt x="5924" y="766"/>
                  </a:cubicBezTo>
                  <a:cubicBezTo>
                    <a:pt x="5924" y="757"/>
                    <a:pt x="5915" y="748"/>
                    <a:pt x="5907" y="748"/>
                  </a:cubicBezTo>
                  <a:cubicBezTo>
                    <a:pt x="5889" y="750"/>
                    <a:pt x="5872" y="751"/>
                    <a:pt x="5856" y="751"/>
                  </a:cubicBezTo>
                  <a:cubicBezTo>
                    <a:pt x="5682" y="751"/>
                    <a:pt x="5536" y="631"/>
                    <a:pt x="5389" y="525"/>
                  </a:cubicBezTo>
                  <a:cubicBezTo>
                    <a:pt x="5353" y="498"/>
                    <a:pt x="5327" y="480"/>
                    <a:pt x="5300" y="453"/>
                  </a:cubicBezTo>
                  <a:cubicBezTo>
                    <a:pt x="4915" y="178"/>
                    <a:pt x="4406" y="35"/>
                    <a:pt x="3790" y="35"/>
                  </a:cubicBezTo>
                  <a:cubicBezTo>
                    <a:pt x="3707" y="35"/>
                    <a:pt x="3621" y="38"/>
                    <a:pt x="3534" y="43"/>
                  </a:cubicBezTo>
                  <a:cubicBezTo>
                    <a:pt x="3203" y="61"/>
                    <a:pt x="2873" y="114"/>
                    <a:pt x="2552" y="168"/>
                  </a:cubicBezTo>
                  <a:cubicBezTo>
                    <a:pt x="2276" y="212"/>
                    <a:pt x="1990" y="257"/>
                    <a:pt x="1705" y="275"/>
                  </a:cubicBezTo>
                  <a:cubicBezTo>
                    <a:pt x="1552" y="290"/>
                    <a:pt x="1403" y="296"/>
                    <a:pt x="1255" y="296"/>
                  </a:cubicBezTo>
                  <a:cubicBezTo>
                    <a:pt x="1134" y="296"/>
                    <a:pt x="1013" y="292"/>
                    <a:pt x="893" y="284"/>
                  </a:cubicBezTo>
                  <a:cubicBezTo>
                    <a:pt x="607" y="275"/>
                    <a:pt x="260" y="221"/>
                    <a:pt x="36" y="7"/>
                  </a:cubicBezTo>
                  <a:cubicBezTo>
                    <a:pt x="32" y="3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5"/>
            <p:cNvSpPr/>
            <p:nvPr/>
          </p:nvSpPr>
          <p:spPr>
            <a:xfrm>
              <a:off x="887470" y="318570"/>
              <a:ext cx="45051" cy="34847"/>
            </a:xfrm>
            <a:custGeom>
              <a:avLst/>
              <a:gdLst/>
              <a:ahLst/>
              <a:cxnLst/>
              <a:rect l="l" t="t" r="r" b="b"/>
              <a:pathLst>
                <a:path w="724" h="560" extrusionOk="0">
                  <a:moveTo>
                    <a:pt x="701" y="0"/>
                  </a:moveTo>
                  <a:cubicBezTo>
                    <a:pt x="697" y="0"/>
                    <a:pt x="692" y="2"/>
                    <a:pt x="688" y="7"/>
                  </a:cubicBezTo>
                  <a:cubicBezTo>
                    <a:pt x="465" y="185"/>
                    <a:pt x="242" y="355"/>
                    <a:pt x="10" y="524"/>
                  </a:cubicBezTo>
                  <a:cubicBezTo>
                    <a:pt x="1" y="533"/>
                    <a:pt x="1" y="542"/>
                    <a:pt x="10" y="551"/>
                  </a:cubicBezTo>
                  <a:cubicBezTo>
                    <a:pt x="10" y="551"/>
                    <a:pt x="19" y="560"/>
                    <a:pt x="19" y="560"/>
                  </a:cubicBezTo>
                  <a:cubicBezTo>
                    <a:pt x="27" y="560"/>
                    <a:pt x="27" y="560"/>
                    <a:pt x="36" y="551"/>
                  </a:cubicBezTo>
                  <a:cubicBezTo>
                    <a:pt x="259" y="390"/>
                    <a:pt x="491" y="212"/>
                    <a:pt x="714" y="34"/>
                  </a:cubicBezTo>
                  <a:cubicBezTo>
                    <a:pt x="714" y="25"/>
                    <a:pt x="723" y="16"/>
                    <a:pt x="714" y="7"/>
                  </a:cubicBezTo>
                  <a:cubicBezTo>
                    <a:pt x="710" y="2"/>
                    <a:pt x="705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5"/>
            <p:cNvSpPr/>
            <p:nvPr/>
          </p:nvSpPr>
          <p:spPr>
            <a:xfrm>
              <a:off x="924120" y="310107"/>
              <a:ext cx="58927" cy="49969"/>
            </a:xfrm>
            <a:custGeom>
              <a:avLst/>
              <a:gdLst/>
              <a:ahLst/>
              <a:cxnLst/>
              <a:rect l="l" t="t" r="r" b="b"/>
              <a:pathLst>
                <a:path w="947" h="803" extrusionOk="0">
                  <a:moveTo>
                    <a:pt x="919" y="0"/>
                  </a:moveTo>
                  <a:cubicBezTo>
                    <a:pt x="607" y="250"/>
                    <a:pt x="304" y="509"/>
                    <a:pt x="9" y="767"/>
                  </a:cubicBezTo>
                  <a:cubicBezTo>
                    <a:pt x="0" y="776"/>
                    <a:pt x="0" y="785"/>
                    <a:pt x="9" y="794"/>
                  </a:cubicBezTo>
                  <a:cubicBezTo>
                    <a:pt x="9" y="803"/>
                    <a:pt x="18" y="803"/>
                    <a:pt x="18" y="803"/>
                  </a:cubicBezTo>
                  <a:cubicBezTo>
                    <a:pt x="27" y="803"/>
                    <a:pt x="27" y="803"/>
                    <a:pt x="36" y="794"/>
                  </a:cubicBezTo>
                  <a:cubicBezTo>
                    <a:pt x="331" y="535"/>
                    <a:pt x="634" y="277"/>
                    <a:pt x="937" y="36"/>
                  </a:cubicBezTo>
                  <a:cubicBezTo>
                    <a:pt x="946" y="27"/>
                    <a:pt x="946" y="18"/>
                    <a:pt x="937" y="9"/>
                  </a:cubicBezTo>
                  <a:cubicBezTo>
                    <a:pt x="937" y="0"/>
                    <a:pt x="919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5"/>
            <p:cNvSpPr/>
            <p:nvPr/>
          </p:nvSpPr>
          <p:spPr>
            <a:xfrm>
              <a:off x="962451" y="304506"/>
              <a:ext cx="72741" cy="56689"/>
            </a:xfrm>
            <a:custGeom>
              <a:avLst/>
              <a:gdLst/>
              <a:ahLst/>
              <a:cxnLst/>
              <a:rect l="l" t="t" r="r" b="b"/>
              <a:pathLst>
                <a:path w="1169" h="911" extrusionOk="0">
                  <a:moveTo>
                    <a:pt x="1133" y="1"/>
                  </a:moveTo>
                  <a:cubicBezTo>
                    <a:pt x="821" y="161"/>
                    <a:pt x="553" y="402"/>
                    <a:pt x="303" y="634"/>
                  </a:cubicBezTo>
                  <a:cubicBezTo>
                    <a:pt x="223" y="714"/>
                    <a:pt x="134" y="786"/>
                    <a:pt x="54" y="866"/>
                  </a:cubicBezTo>
                  <a:lnTo>
                    <a:pt x="36" y="866"/>
                  </a:lnTo>
                  <a:cubicBezTo>
                    <a:pt x="36" y="866"/>
                    <a:pt x="27" y="857"/>
                    <a:pt x="18" y="857"/>
                  </a:cubicBezTo>
                  <a:cubicBezTo>
                    <a:pt x="9" y="857"/>
                    <a:pt x="0" y="866"/>
                    <a:pt x="0" y="875"/>
                  </a:cubicBezTo>
                  <a:cubicBezTo>
                    <a:pt x="0" y="893"/>
                    <a:pt x="9" y="902"/>
                    <a:pt x="18" y="902"/>
                  </a:cubicBezTo>
                  <a:cubicBezTo>
                    <a:pt x="27" y="902"/>
                    <a:pt x="27" y="911"/>
                    <a:pt x="36" y="911"/>
                  </a:cubicBezTo>
                  <a:cubicBezTo>
                    <a:pt x="54" y="911"/>
                    <a:pt x="62" y="902"/>
                    <a:pt x="80" y="893"/>
                  </a:cubicBezTo>
                  <a:cubicBezTo>
                    <a:pt x="161" y="822"/>
                    <a:pt x="241" y="741"/>
                    <a:pt x="330" y="670"/>
                  </a:cubicBezTo>
                  <a:cubicBezTo>
                    <a:pt x="580" y="429"/>
                    <a:pt x="839" y="188"/>
                    <a:pt x="1151" y="36"/>
                  </a:cubicBezTo>
                  <a:cubicBezTo>
                    <a:pt x="1160" y="28"/>
                    <a:pt x="1169" y="19"/>
                    <a:pt x="1160" y="10"/>
                  </a:cubicBezTo>
                  <a:cubicBezTo>
                    <a:pt x="1151" y="1"/>
                    <a:pt x="1142" y="1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5"/>
            <p:cNvSpPr/>
            <p:nvPr/>
          </p:nvSpPr>
          <p:spPr>
            <a:xfrm>
              <a:off x="1011297" y="309671"/>
              <a:ext cx="66083" cy="52084"/>
            </a:xfrm>
            <a:custGeom>
              <a:avLst/>
              <a:gdLst/>
              <a:ahLst/>
              <a:cxnLst/>
              <a:rect l="l" t="t" r="r" b="b"/>
              <a:pathLst>
                <a:path w="1062" h="837" extrusionOk="0">
                  <a:moveTo>
                    <a:pt x="1039" y="0"/>
                  </a:moveTo>
                  <a:cubicBezTo>
                    <a:pt x="1035" y="0"/>
                    <a:pt x="1030" y="3"/>
                    <a:pt x="1026" y="7"/>
                  </a:cubicBezTo>
                  <a:lnTo>
                    <a:pt x="9" y="801"/>
                  </a:lnTo>
                  <a:cubicBezTo>
                    <a:pt x="9" y="810"/>
                    <a:pt x="0" y="819"/>
                    <a:pt x="9" y="828"/>
                  </a:cubicBezTo>
                  <a:cubicBezTo>
                    <a:pt x="18" y="828"/>
                    <a:pt x="18" y="837"/>
                    <a:pt x="27" y="837"/>
                  </a:cubicBezTo>
                  <a:cubicBezTo>
                    <a:pt x="27" y="837"/>
                    <a:pt x="36" y="837"/>
                    <a:pt x="36" y="828"/>
                  </a:cubicBezTo>
                  <a:lnTo>
                    <a:pt x="1053" y="34"/>
                  </a:lnTo>
                  <a:cubicBezTo>
                    <a:pt x="1053" y="25"/>
                    <a:pt x="1062" y="16"/>
                    <a:pt x="1053" y="7"/>
                  </a:cubicBezTo>
                  <a:cubicBezTo>
                    <a:pt x="1048" y="3"/>
                    <a:pt x="1044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5"/>
            <p:cNvSpPr/>
            <p:nvPr/>
          </p:nvSpPr>
          <p:spPr>
            <a:xfrm>
              <a:off x="1072900" y="307866"/>
              <a:ext cx="53327" cy="41692"/>
            </a:xfrm>
            <a:custGeom>
              <a:avLst/>
              <a:gdLst/>
              <a:ahLst/>
              <a:cxnLst/>
              <a:rect l="l" t="t" r="r" b="b"/>
              <a:pathLst>
                <a:path w="857" h="670" extrusionOk="0">
                  <a:moveTo>
                    <a:pt x="830" y="0"/>
                  </a:moveTo>
                  <a:cubicBezTo>
                    <a:pt x="536" y="197"/>
                    <a:pt x="259" y="411"/>
                    <a:pt x="9" y="634"/>
                  </a:cubicBezTo>
                  <a:cubicBezTo>
                    <a:pt x="0" y="643"/>
                    <a:pt x="0" y="660"/>
                    <a:pt x="9" y="660"/>
                  </a:cubicBezTo>
                  <a:cubicBezTo>
                    <a:pt x="9" y="669"/>
                    <a:pt x="18" y="669"/>
                    <a:pt x="18" y="669"/>
                  </a:cubicBezTo>
                  <a:lnTo>
                    <a:pt x="36" y="669"/>
                  </a:lnTo>
                  <a:cubicBezTo>
                    <a:pt x="286" y="437"/>
                    <a:pt x="562" y="223"/>
                    <a:pt x="848" y="36"/>
                  </a:cubicBezTo>
                  <a:cubicBezTo>
                    <a:pt x="857" y="27"/>
                    <a:pt x="857" y="18"/>
                    <a:pt x="848" y="9"/>
                  </a:cubicBezTo>
                  <a:cubicBezTo>
                    <a:pt x="848" y="0"/>
                    <a:pt x="839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5"/>
            <p:cNvSpPr/>
            <p:nvPr/>
          </p:nvSpPr>
          <p:spPr>
            <a:xfrm>
              <a:off x="1119507" y="313405"/>
              <a:ext cx="37833" cy="30056"/>
            </a:xfrm>
            <a:custGeom>
              <a:avLst/>
              <a:gdLst/>
              <a:ahLst/>
              <a:cxnLst/>
              <a:rect l="l" t="t" r="r" b="b"/>
              <a:pathLst>
                <a:path w="608" h="483" extrusionOk="0">
                  <a:moveTo>
                    <a:pt x="572" y="1"/>
                  </a:moveTo>
                  <a:cubicBezTo>
                    <a:pt x="384" y="152"/>
                    <a:pt x="197" y="295"/>
                    <a:pt x="10" y="447"/>
                  </a:cubicBezTo>
                  <a:cubicBezTo>
                    <a:pt x="1" y="456"/>
                    <a:pt x="1" y="464"/>
                    <a:pt x="10" y="473"/>
                  </a:cubicBezTo>
                  <a:cubicBezTo>
                    <a:pt x="10" y="473"/>
                    <a:pt x="19" y="482"/>
                    <a:pt x="19" y="482"/>
                  </a:cubicBezTo>
                  <a:cubicBezTo>
                    <a:pt x="27" y="482"/>
                    <a:pt x="27" y="482"/>
                    <a:pt x="27" y="473"/>
                  </a:cubicBezTo>
                  <a:cubicBezTo>
                    <a:pt x="224" y="331"/>
                    <a:pt x="411" y="179"/>
                    <a:pt x="598" y="36"/>
                  </a:cubicBezTo>
                  <a:cubicBezTo>
                    <a:pt x="598" y="27"/>
                    <a:pt x="607" y="18"/>
                    <a:pt x="598" y="9"/>
                  </a:cubicBezTo>
                  <a:cubicBezTo>
                    <a:pt x="589" y="1"/>
                    <a:pt x="581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5"/>
            <p:cNvSpPr/>
            <p:nvPr/>
          </p:nvSpPr>
          <p:spPr>
            <a:xfrm>
              <a:off x="1156717" y="326721"/>
              <a:ext cx="29495" cy="23398"/>
            </a:xfrm>
            <a:custGeom>
              <a:avLst/>
              <a:gdLst/>
              <a:ahLst/>
              <a:cxnLst/>
              <a:rect l="l" t="t" r="r" b="b"/>
              <a:pathLst>
                <a:path w="474" h="376" extrusionOk="0">
                  <a:moveTo>
                    <a:pt x="446" y="1"/>
                  </a:moveTo>
                  <a:cubicBezTo>
                    <a:pt x="295" y="108"/>
                    <a:pt x="152" y="224"/>
                    <a:pt x="9" y="340"/>
                  </a:cubicBezTo>
                  <a:cubicBezTo>
                    <a:pt x="0" y="349"/>
                    <a:pt x="0" y="357"/>
                    <a:pt x="9" y="366"/>
                  </a:cubicBezTo>
                  <a:cubicBezTo>
                    <a:pt x="9" y="375"/>
                    <a:pt x="18" y="375"/>
                    <a:pt x="27" y="375"/>
                  </a:cubicBezTo>
                  <a:cubicBezTo>
                    <a:pt x="27" y="375"/>
                    <a:pt x="36" y="375"/>
                    <a:pt x="36" y="366"/>
                  </a:cubicBezTo>
                  <a:cubicBezTo>
                    <a:pt x="170" y="250"/>
                    <a:pt x="322" y="134"/>
                    <a:pt x="464" y="36"/>
                  </a:cubicBezTo>
                  <a:cubicBezTo>
                    <a:pt x="473" y="27"/>
                    <a:pt x="473" y="18"/>
                    <a:pt x="473" y="10"/>
                  </a:cubicBezTo>
                  <a:cubicBezTo>
                    <a:pt x="464" y="1"/>
                    <a:pt x="45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5"/>
            <p:cNvSpPr/>
            <p:nvPr/>
          </p:nvSpPr>
          <p:spPr>
            <a:xfrm>
              <a:off x="1183350" y="342589"/>
              <a:ext cx="28375" cy="21966"/>
            </a:xfrm>
            <a:custGeom>
              <a:avLst/>
              <a:gdLst/>
              <a:ahLst/>
              <a:cxnLst/>
              <a:rect l="l" t="t" r="r" b="b"/>
              <a:pathLst>
                <a:path w="456" h="353" extrusionOk="0">
                  <a:moveTo>
                    <a:pt x="437" y="1"/>
                  </a:moveTo>
                  <a:cubicBezTo>
                    <a:pt x="434" y="1"/>
                    <a:pt x="431" y="2"/>
                    <a:pt x="429" y="4"/>
                  </a:cubicBezTo>
                  <a:cubicBezTo>
                    <a:pt x="277" y="94"/>
                    <a:pt x="134" y="201"/>
                    <a:pt x="10" y="317"/>
                  </a:cubicBezTo>
                  <a:cubicBezTo>
                    <a:pt x="1" y="326"/>
                    <a:pt x="1" y="343"/>
                    <a:pt x="1" y="343"/>
                  </a:cubicBezTo>
                  <a:cubicBezTo>
                    <a:pt x="10" y="352"/>
                    <a:pt x="10" y="352"/>
                    <a:pt x="18" y="352"/>
                  </a:cubicBezTo>
                  <a:lnTo>
                    <a:pt x="27" y="352"/>
                  </a:lnTo>
                  <a:cubicBezTo>
                    <a:pt x="161" y="227"/>
                    <a:pt x="304" y="129"/>
                    <a:pt x="447" y="31"/>
                  </a:cubicBezTo>
                  <a:cubicBezTo>
                    <a:pt x="456" y="31"/>
                    <a:pt x="456" y="13"/>
                    <a:pt x="456" y="13"/>
                  </a:cubicBezTo>
                  <a:cubicBezTo>
                    <a:pt x="449" y="7"/>
                    <a:pt x="443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5"/>
            <p:cNvSpPr/>
            <p:nvPr/>
          </p:nvSpPr>
          <p:spPr>
            <a:xfrm>
              <a:off x="1213902" y="359640"/>
              <a:ext cx="24454" cy="17113"/>
            </a:xfrm>
            <a:custGeom>
              <a:avLst/>
              <a:gdLst/>
              <a:ahLst/>
              <a:cxnLst/>
              <a:rect l="l" t="t" r="r" b="b"/>
              <a:pathLst>
                <a:path w="393" h="275" extrusionOk="0">
                  <a:moveTo>
                    <a:pt x="379" y="0"/>
                  </a:moveTo>
                  <a:cubicBezTo>
                    <a:pt x="375" y="0"/>
                    <a:pt x="370" y="2"/>
                    <a:pt x="366" y="7"/>
                  </a:cubicBezTo>
                  <a:lnTo>
                    <a:pt x="18" y="239"/>
                  </a:lnTo>
                  <a:cubicBezTo>
                    <a:pt x="9" y="248"/>
                    <a:pt x="0" y="257"/>
                    <a:pt x="9" y="266"/>
                  </a:cubicBezTo>
                  <a:cubicBezTo>
                    <a:pt x="9" y="266"/>
                    <a:pt x="18" y="275"/>
                    <a:pt x="27" y="275"/>
                  </a:cubicBezTo>
                  <a:cubicBezTo>
                    <a:pt x="27" y="275"/>
                    <a:pt x="36" y="275"/>
                    <a:pt x="36" y="266"/>
                  </a:cubicBezTo>
                  <a:lnTo>
                    <a:pt x="384" y="34"/>
                  </a:lnTo>
                  <a:cubicBezTo>
                    <a:pt x="393" y="34"/>
                    <a:pt x="393" y="16"/>
                    <a:pt x="393" y="7"/>
                  </a:cubicBezTo>
                  <a:cubicBezTo>
                    <a:pt x="388" y="2"/>
                    <a:pt x="384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5"/>
            <p:cNvSpPr/>
            <p:nvPr/>
          </p:nvSpPr>
          <p:spPr>
            <a:xfrm>
              <a:off x="825307" y="448874"/>
              <a:ext cx="18916" cy="16117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5"/>
            <p:cNvSpPr/>
            <p:nvPr/>
          </p:nvSpPr>
          <p:spPr>
            <a:xfrm>
              <a:off x="832525" y="458270"/>
              <a:ext cx="24517" cy="18979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5"/>
            <p:cNvSpPr/>
            <p:nvPr/>
          </p:nvSpPr>
          <p:spPr>
            <a:xfrm>
              <a:off x="847521" y="468600"/>
              <a:ext cx="22837" cy="18046"/>
            </a:xfrm>
            <a:custGeom>
              <a:avLst/>
              <a:gdLst/>
              <a:ahLst/>
              <a:cxnLst/>
              <a:rect l="l" t="t" r="r" b="b"/>
              <a:pathLst>
                <a:path w="367" h="290" extrusionOk="0">
                  <a:moveTo>
                    <a:pt x="340" y="1"/>
                  </a:moveTo>
                  <a:cubicBezTo>
                    <a:pt x="336" y="1"/>
                    <a:pt x="333" y="2"/>
                    <a:pt x="330" y="4"/>
                  </a:cubicBezTo>
                  <a:cubicBezTo>
                    <a:pt x="214" y="85"/>
                    <a:pt x="107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36" y="290"/>
                  </a:lnTo>
                  <a:cubicBezTo>
                    <a:pt x="134" y="192"/>
                    <a:pt x="241" y="111"/>
                    <a:pt x="357" y="40"/>
                  </a:cubicBezTo>
                  <a:cubicBezTo>
                    <a:pt x="366" y="31"/>
                    <a:pt x="366" y="22"/>
                    <a:pt x="357" y="13"/>
                  </a:cubicBezTo>
                  <a:cubicBezTo>
                    <a:pt x="357" y="7"/>
                    <a:pt x="348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5"/>
            <p:cNvSpPr/>
            <p:nvPr/>
          </p:nvSpPr>
          <p:spPr>
            <a:xfrm>
              <a:off x="859717" y="479926"/>
              <a:ext cx="18419" cy="15059"/>
            </a:xfrm>
            <a:custGeom>
              <a:avLst/>
              <a:gdLst/>
              <a:ahLst/>
              <a:cxnLst/>
              <a:rect l="l" t="t" r="r" b="b"/>
              <a:pathLst>
                <a:path w="296" h="242" extrusionOk="0">
                  <a:moveTo>
                    <a:pt x="268" y="1"/>
                  </a:moveTo>
                  <a:cubicBezTo>
                    <a:pt x="170" y="63"/>
                    <a:pt x="90" y="135"/>
                    <a:pt x="10" y="206"/>
                  </a:cubicBezTo>
                  <a:cubicBezTo>
                    <a:pt x="1" y="215"/>
                    <a:pt x="1" y="224"/>
                    <a:pt x="10" y="233"/>
                  </a:cubicBezTo>
                  <a:cubicBezTo>
                    <a:pt x="10" y="242"/>
                    <a:pt x="18" y="242"/>
                    <a:pt x="18" y="242"/>
                  </a:cubicBezTo>
                  <a:cubicBezTo>
                    <a:pt x="27" y="242"/>
                    <a:pt x="27" y="242"/>
                    <a:pt x="36" y="233"/>
                  </a:cubicBezTo>
                  <a:cubicBezTo>
                    <a:pt x="108" y="161"/>
                    <a:pt x="197" y="90"/>
                    <a:pt x="286" y="37"/>
                  </a:cubicBezTo>
                  <a:cubicBezTo>
                    <a:pt x="295" y="28"/>
                    <a:pt x="295" y="19"/>
                    <a:pt x="295" y="10"/>
                  </a:cubicBezTo>
                  <a:cubicBezTo>
                    <a:pt x="286" y="1"/>
                    <a:pt x="277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5"/>
            <p:cNvSpPr/>
            <p:nvPr/>
          </p:nvSpPr>
          <p:spPr>
            <a:xfrm>
              <a:off x="875274" y="485526"/>
              <a:ext cx="17236" cy="13939"/>
            </a:xfrm>
            <a:custGeom>
              <a:avLst/>
              <a:gdLst/>
              <a:ahLst/>
              <a:cxnLst/>
              <a:rect l="l" t="t" r="r" b="b"/>
              <a:pathLst>
                <a:path w="277" h="224" extrusionOk="0">
                  <a:moveTo>
                    <a:pt x="241" y="0"/>
                  </a:moveTo>
                  <a:cubicBezTo>
                    <a:pt x="170" y="71"/>
                    <a:pt x="99" y="134"/>
                    <a:pt x="18" y="196"/>
                  </a:cubicBezTo>
                  <a:cubicBezTo>
                    <a:pt x="9" y="196"/>
                    <a:pt x="0" y="214"/>
                    <a:pt x="9" y="223"/>
                  </a:cubicBezTo>
                  <a:lnTo>
                    <a:pt x="36" y="223"/>
                  </a:lnTo>
                  <a:cubicBezTo>
                    <a:pt x="116" y="170"/>
                    <a:pt x="197" y="98"/>
                    <a:pt x="268" y="27"/>
                  </a:cubicBezTo>
                  <a:cubicBezTo>
                    <a:pt x="277" y="27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5"/>
            <p:cNvSpPr/>
            <p:nvPr/>
          </p:nvSpPr>
          <p:spPr>
            <a:xfrm>
              <a:off x="1114529" y="481606"/>
              <a:ext cx="88857" cy="149408"/>
            </a:xfrm>
            <a:custGeom>
              <a:avLst/>
              <a:gdLst/>
              <a:ahLst/>
              <a:cxnLst/>
              <a:rect l="l" t="t" r="r" b="b"/>
              <a:pathLst>
                <a:path w="1428" h="2401" extrusionOk="0">
                  <a:moveTo>
                    <a:pt x="1410" y="1"/>
                  </a:moveTo>
                  <a:cubicBezTo>
                    <a:pt x="1401" y="1"/>
                    <a:pt x="1392" y="10"/>
                    <a:pt x="1392" y="18"/>
                  </a:cubicBezTo>
                  <a:cubicBezTo>
                    <a:pt x="1303" y="955"/>
                    <a:pt x="785" y="1838"/>
                    <a:pt x="9" y="2365"/>
                  </a:cubicBezTo>
                  <a:cubicBezTo>
                    <a:pt x="0" y="2374"/>
                    <a:pt x="0" y="2383"/>
                    <a:pt x="0" y="2391"/>
                  </a:cubicBezTo>
                  <a:cubicBezTo>
                    <a:pt x="9" y="2400"/>
                    <a:pt x="9" y="2400"/>
                    <a:pt x="18" y="2400"/>
                  </a:cubicBezTo>
                  <a:lnTo>
                    <a:pt x="27" y="2400"/>
                  </a:lnTo>
                  <a:cubicBezTo>
                    <a:pt x="821" y="1865"/>
                    <a:pt x="1339" y="973"/>
                    <a:pt x="1428" y="27"/>
                  </a:cubicBezTo>
                  <a:cubicBezTo>
                    <a:pt x="1428" y="10"/>
                    <a:pt x="1419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5"/>
            <p:cNvSpPr/>
            <p:nvPr/>
          </p:nvSpPr>
          <p:spPr>
            <a:xfrm>
              <a:off x="803093" y="473641"/>
              <a:ext cx="22277" cy="19166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5"/>
            <p:cNvSpPr/>
            <p:nvPr/>
          </p:nvSpPr>
          <p:spPr>
            <a:xfrm>
              <a:off x="811991" y="480797"/>
              <a:ext cx="34473" cy="2588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5"/>
            <p:cNvSpPr/>
            <p:nvPr/>
          </p:nvSpPr>
          <p:spPr>
            <a:xfrm>
              <a:off x="812551" y="495482"/>
              <a:ext cx="44491" cy="37274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5"/>
            <p:cNvSpPr/>
            <p:nvPr/>
          </p:nvSpPr>
          <p:spPr>
            <a:xfrm>
              <a:off x="821449" y="507866"/>
              <a:ext cx="48909" cy="43186"/>
            </a:xfrm>
            <a:custGeom>
              <a:avLst/>
              <a:gdLst/>
              <a:ahLst/>
              <a:cxnLst/>
              <a:rect l="l" t="t" r="r" b="b"/>
              <a:pathLst>
                <a:path w="786" h="694" extrusionOk="0">
                  <a:moveTo>
                    <a:pt x="766" y="0"/>
                  </a:moveTo>
                  <a:cubicBezTo>
                    <a:pt x="761" y="0"/>
                    <a:pt x="754" y="2"/>
                    <a:pt x="749" y="7"/>
                  </a:cubicBezTo>
                  <a:cubicBezTo>
                    <a:pt x="482" y="194"/>
                    <a:pt x="232" y="417"/>
                    <a:pt x="9" y="667"/>
                  </a:cubicBezTo>
                  <a:cubicBezTo>
                    <a:pt x="0" y="676"/>
                    <a:pt x="0" y="685"/>
                    <a:pt x="9" y="694"/>
                  </a:cubicBezTo>
                  <a:lnTo>
                    <a:pt x="36" y="694"/>
                  </a:lnTo>
                  <a:cubicBezTo>
                    <a:pt x="259" y="444"/>
                    <a:pt x="509" y="221"/>
                    <a:pt x="776" y="34"/>
                  </a:cubicBezTo>
                  <a:cubicBezTo>
                    <a:pt x="785" y="25"/>
                    <a:pt x="785" y="16"/>
                    <a:pt x="776" y="7"/>
                  </a:cubicBezTo>
                  <a:cubicBezTo>
                    <a:pt x="776" y="2"/>
                    <a:pt x="772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5"/>
            <p:cNvSpPr/>
            <p:nvPr/>
          </p:nvSpPr>
          <p:spPr>
            <a:xfrm>
              <a:off x="837503" y="513404"/>
              <a:ext cx="50029" cy="51524"/>
            </a:xfrm>
            <a:custGeom>
              <a:avLst/>
              <a:gdLst/>
              <a:ahLst/>
              <a:cxnLst/>
              <a:rect l="l" t="t" r="r" b="b"/>
              <a:pathLst>
                <a:path w="804" h="828" extrusionOk="0">
                  <a:moveTo>
                    <a:pt x="786" y="0"/>
                  </a:moveTo>
                  <a:cubicBezTo>
                    <a:pt x="781" y="0"/>
                    <a:pt x="777" y="3"/>
                    <a:pt x="777" y="7"/>
                  </a:cubicBezTo>
                  <a:cubicBezTo>
                    <a:pt x="474" y="230"/>
                    <a:pt x="215" y="498"/>
                    <a:pt x="10" y="801"/>
                  </a:cubicBezTo>
                  <a:cubicBezTo>
                    <a:pt x="1" y="810"/>
                    <a:pt x="1" y="819"/>
                    <a:pt x="10" y="828"/>
                  </a:cubicBezTo>
                  <a:lnTo>
                    <a:pt x="19" y="828"/>
                  </a:lnTo>
                  <a:cubicBezTo>
                    <a:pt x="28" y="828"/>
                    <a:pt x="36" y="828"/>
                    <a:pt x="36" y="819"/>
                  </a:cubicBezTo>
                  <a:cubicBezTo>
                    <a:pt x="251" y="516"/>
                    <a:pt x="500" y="257"/>
                    <a:pt x="795" y="34"/>
                  </a:cubicBezTo>
                  <a:cubicBezTo>
                    <a:pt x="804" y="34"/>
                    <a:pt x="804" y="16"/>
                    <a:pt x="795" y="7"/>
                  </a:cubicBezTo>
                  <a:cubicBezTo>
                    <a:pt x="795" y="3"/>
                    <a:pt x="790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5"/>
            <p:cNvSpPr/>
            <p:nvPr/>
          </p:nvSpPr>
          <p:spPr>
            <a:xfrm>
              <a:off x="846961" y="522427"/>
              <a:ext cx="59985" cy="60298"/>
            </a:xfrm>
            <a:custGeom>
              <a:avLst/>
              <a:gdLst/>
              <a:ahLst/>
              <a:cxnLst/>
              <a:rect l="l" t="t" r="r" b="b"/>
              <a:pathLst>
                <a:path w="964" h="969" extrusionOk="0">
                  <a:moveTo>
                    <a:pt x="942" y="1"/>
                  </a:moveTo>
                  <a:cubicBezTo>
                    <a:pt x="939" y="1"/>
                    <a:pt x="937" y="2"/>
                    <a:pt x="937" y="5"/>
                  </a:cubicBezTo>
                  <a:cubicBezTo>
                    <a:pt x="598" y="290"/>
                    <a:pt x="286" y="602"/>
                    <a:pt x="0" y="941"/>
                  </a:cubicBezTo>
                  <a:cubicBezTo>
                    <a:pt x="0" y="950"/>
                    <a:pt x="0" y="959"/>
                    <a:pt x="9" y="968"/>
                  </a:cubicBezTo>
                  <a:lnTo>
                    <a:pt x="18" y="968"/>
                  </a:lnTo>
                  <a:cubicBezTo>
                    <a:pt x="27" y="968"/>
                    <a:pt x="27" y="968"/>
                    <a:pt x="36" y="959"/>
                  </a:cubicBezTo>
                  <a:cubicBezTo>
                    <a:pt x="313" y="629"/>
                    <a:pt x="625" y="317"/>
                    <a:pt x="955" y="32"/>
                  </a:cubicBezTo>
                  <a:cubicBezTo>
                    <a:pt x="964" y="32"/>
                    <a:pt x="964" y="14"/>
                    <a:pt x="964" y="5"/>
                  </a:cubicBezTo>
                  <a:cubicBezTo>
                    <a:pt x="958" y="5"/>
                    <a:pt x="948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5"/>
            <p:cNvSpPr/>
            <p:nvPr/>
          </p:nvSpPr>
          <p:spPr>
            <a:xfrm>
              <a:off x="866935" y="521182"/>
              <a:ext cx="77221" cy="72059"/>
            </a:xfrm>
            <a:custGeom>
              <a:avLst/>
              <a:gdLst/>
              <a:ahLst/>
              <a:cxnLst/>
              <a:rect l="l" t="t" r="r" b="b"/>
              <a:pathLst>
                <a:path w="1241" h="1158" extrusionOk="0">
                  <a:moveTo>
                    <a:pt x="1218" y="0"/>
                  </a:moveTo>
                  <a:cubicBezTo>
                    <a:pt x="1214" y="0"/>
                    <a:pt x="1209" y="2"/>
                    <a:pt x="1205" y="7"/>
                  </a:cubicBezTo>
                  <a:cubicBezTo>
                    <a:pt x="786" y="355"/>
                    <a:pt x="384" y="730"/>
                    <a:pt x="1" y="1122"/>
                  </a:cubicBezTo>
                  <a:cubicBezTo>
                    <a:pt x="1" y="1131"/>
                    <a:pt x="1" y="1149"/>
                    <a:pt x="10" y="1149"/>
                  </a:cubicBezTo>
                  <a:cubicBezTo>
                    <a:pt x="10" y="1158"/>
                    <a:pt x="10" y="1158"/>
                    <a:pt x="18" y="1158"/>
                  </a:cubicBezTo>
                  <a:cubicBezTo>
                    <a:pt x="27" y="1158"/>
                    <a:pt x="27" y="1158"/>
                    <a:pt x="27" y="1149"/>
                  </a:cubicBezTo>
                  <a:cubicBezTo>
                    <a:pt x="402" y="756"/>
                    <a:pt x="812" y="382"/>
                    <a:pt x="1232" y="34"/>
                  </a:cubicBezTo>
                  <a:cubicBezTo>
                    <a:pt x="1241" y="25"/>
                    <a:pt x="1241" y="16"/>
                    <a:pt x="1232" y="7"/>
                  </a:cubicBezTo>
                  <a:cubicBezTo>
                    <a:pt x="1227" y="2"/>
                    <a:pt x="1223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5"/>
            <p:cNvSpPr/>
            <p:nvPr/>
          </p:nvSpPr>
          <p:spPr>
            <a:xfrm>
              <a:off x="880812" y="533939"/>
              <a:ext cx="84439" cy="80958"/>
            </a:xfrm>
            <a:custGeom>
              <a:avLst/>
              <a:gdLst/>
              <a:ahLst/>
              <a:cxnLst/>
              <a:rect l="l" t="t" r="r" b="b"/>
              <a:pathLst>
                <a:path w="1357" h="1301" extrusionOk="0">
                  <a:moveTo>
                    <a:pt x="1334" y="0"/>
                  </a:moveTo>
                  <a:cubicBezTo>
                    <a:pt x="1330" y="0"/>
                    <a:pt x="1325" y="3"/>
                    <a:pt x="1321" y="7"/>
                  </a:cubicBezTo>
                  <a:cubicBezTo>
                    <a:pt x="857" y="391"/>
                    <a:pt x="411" y="810"/>
                    <a:pt x="10" y="1265"/>
                  </a:cubicBezTo>
                  <a:cubicBezTo>
                    <a:pt x="1" y="1274"/>
                    <a:pt x="1" y="1283"/>
                    <a:pt x="10" y="1292"/>
                  </a:cubicBezTo>
                  <a:cubicBezTo>
                    <a:pt x="10" y="1292"/>
                    <a:pt x="18" y="1301"/>
                    <a:pt x="18" y="1301"/>
                  </a:cubicBezTo>
                  <a:cubicBezTo>
                    <a:pt x="27" y="1301"/>
                    <a:pt x="27" y="1292"/>
                    <a:pt x="36" y="1292"/>
                  </a:cubicBezTo>
                  <a:cubicBezTo>
                    <a:pt x="438" y="837"/>
                    <a:pt x="875" y="417"/>
                    <a:pt x="1348" y="34"/>
                  </a:cubicBezTo>
                  <a:cubicBezTo>
                    <a:pt x="1357" y="25"/>
                    <a:pt x="1357" y="16"/>
                    <a:pt x="1348" y="7"/>
                  </a:cubicBezTo>
                  <a:cubicBezTo>
                    <a:pt x="1343" y="3"/>
                    <a:pt x="1339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5"/>
            <p:cNvSpPr/>
            <p:nvPr/>
          </p:nvSpPr>
          <p:spPr>
            <a:xfrm>
              <a:off x="908564" y="527841"/>
              <a:ext cx="92777" cy="93155"/>
            </a:xfrm>
            <a:custGeom>
              <a:avLst/>
              <a:gdLst/>
              <a:ahLst/>
              <a:cxnLst/>
              <a:rect l="l" t="t" r="r" b="b"/>
              <a:pathLst>
                <a:path w="1491" h="1497" extrusionOk="0">
                  <a:moveTo>
                    <a:pt x="1474" y="0"/>
                  </a:moveTo>
                  <a:cubicBezTo>
                    <a:pt x="1468" y="0"/>
                    <a:pt x="1464" y="3"/>
                    <a:pt x="1464" y="7"/>
                  </a:cubicBezTo>
                  <a:cubicBezTo>
                    <a:pt x="937" y="453"/>
                    <a:pt x="456" y="944"/>
                    <a:pt x="1" y="1470"/>
                  </a:cubicBezTo>
                  <a:cubicBezTo>
                    <a:pt x="1" y="1470"/>
                    <a:pt x="1" y="1488"/>
                    <a:pt x="10" y="1497"/>
                  </a:cubicBezTo>
                  <a:lnTo>
                    <a:pt x="19" y="1497"/>
                  </a:lnTo>
                  <a:cubicBezTo>
                    <a:pt x="27" y="1497"/>
                    <a:pt x="27" y="1497"/>
                    <a:pt x="36" y="1488"/>
                  </a:cubicBezTo>
                  <a:cubicBezTo>
                    <a:pt x="482" y="970"/>
                    <a:pt x="964" y="480"/>
                    <a:pt x="1482" y="34"/>
                  </a:cubicBezTo>
                  <a:cubicBezTo>
                    <a:pt x="1491" y="25"/>
                    <a:pt x="1491" y="16"/>
                    <a:pt x="1491" y="7"/>
                  </a:cubicBezTo>
                  <a:cubicBezTo>
                    <a:pt x="1486" y="3"/>
                    <a:pt x="1479" y="0"/>
                    <a:pt x="1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5"/>
            <p:cNvSpPr/>
            <p:nvPr/>
          </p:nvSpPr>
          <p:spPr>
            <a:xfrm>
              <a:off x="926360" y="525476"/>
              <a:ext cx="105534" cy="103858"/>
            </a:xfrm>
            <a:custGeom>
              <a:avLst/>
              <a:gdLst/>
              <a:ahLst/>
              <a:cxnLst/>
              <a:rect l="l" t="t" r="r" b="b"/>
              <a:pathLst>
                <a:path w="1696" h="1669" extrusionOk="0">
                  <a:moveTo>
                    <a:pt x="1659" y="0"/>
                  </a:moveTo>
                  <a:cubicBezTo>
                    <a:pt x="1089" y="518"/>
                    <a:pt x="535" y="1071"/>
                    <a:pt x="9" y="1642"/>
                  </a:cubicBezTo>
                  <a:cubicBezTo>
                    <a:pt x="0" y="1651"/>
                    <a:pt x="0" y="1660"/>
                    <a:pt x="9" y="1669"/>
                  </a:cubicBezTo>
                  <a:lnTo>
                    <a:pt x="36" y="1669"/>
                  </a:lnTo>
                  <a:cubicBezTo>
                    <a:pt x="562" y="1098"/>
                    <a:pt x="1115" y="545"/>
                    <a:pt x="1686" y="27"/>
                  </a:cubicBezTo>
                  <a:cubicBezTo>
                    <a:pt x="1695" y="27"/>
                    <a:pt x="1695" y="9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5"/>
            <p:cNvSpPr/>
            <p:nvPr/>
          </p:nvSpPr>
          <p:spPr>
            <a:xfrm>
              <a:off x="948015" y="527281"/>
              <a:ext cx="117730" cy="110952"/>
            </a:xfrm>
            <a:custGeom>
              <a:avLst/>
              <a:gdLst/>
              <a:ahLst/>
              <a:cxnLst/>
              <a:rect l="l" t="t" r="r" b="b"/>
              <a:pathLst>
                <a:path w="1892" h="1783" extrusionOk="0">
                  <a:moveTo>
                    <a:pt x="1869" y="0"/>
                  </a:moveTo>
                  <a:cubicBezTo>
                    <a:pt x="1865" y="0"/>
                    <a:pt x="1860" y="3"/>
                    <a:pt x="1856" y="7"/>
                  </a:cubicBezTo>
                  <a:lnTo>
                    <a:pt x="9" y="1756"/>
                  </a:lnTo>
                  <a:cubicBezTo>
                    <a:pt x="0" y="1756"/>
                    <a:pt x="0" y="1773"/>
                    <a:pt x="9" y="1782"/>
                  </a:cubicBezTo>
                  <a:lnTo>
                    <a:pt x="36" y="1782"/>
                  </a:lnTo>
                  <a:lnTo>
                    <a:pt x="1882" y="34"/>
                  </a:lnTo>
                  <a:cubicBezTo>
                    <a:pt x="1891" y="25"/>
                    <a:pt x="1891" y="16"/>
                    <a:pt x="1882" y="7"/>
                  </a:cubicBezTo>
                  <a:cubicBezTo>
                    <a:pt x="1878" y="3"/>
                    <a:pt x="1874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5"/>
            <p:cNvSpPr/>
            <p:nvPr/>
          </p:nvSpPr>
          <p:spPr>
            <a:xfrm>
              <a:off x="979625" y="516702"/>
              <a:ext cx="137206" cy="126509"/>
            </a:xfrm>
            <a:custGeom>
              <a:avLst/>
              <a:gdLst/>
              <a:ahLst/>
              <a:cxnLst/>
              <a:rect l="l" t="t" r="r" b="b"/>
              <a:pathLst>
                <a:path w="2205" h="2033" extrusionOk="0">
                  <a:moveTo>
                    <a:pt x="2182" y="1"/>
                  </a:moveTo>
                  <a:cubicBezTo>
                    <a:pt x="2177" y="1"/>
                    <a:pt x="2173" y="3"/>
                    <a:pt x="2168" y="8"/>
                  </a:cubicBezTo>
                  <a:cubicBezTo>
                    <a:pt x="1410" y="623"/>
                    <a:pt x="688" y="1301"/>
                    <a:pt x="1" y="2006"/>
                  </a:cubicBezTo>
                  <a:cubicBezTo>
                    <a:pt x="1" y="2006"/>
                    <a:pt x="1" y="2024"/>
                    <a:pt x="1" y="2024"/>
                  </a:cubicBezTo>
                  <a:cubicBezTo>
                    <a:pt x="10" y="2033"/>
                    <a:pt x="10" y="2033"/>
                    <a:pt x="18" y="2033"/>
                  </a:cubicBezTo>
                  <a:cubicBezTo>
                    <a:pt x="18" y="2033"/>
                    <a:pt x="27" y="2033"/>
                    <a:pt x="27" y="2024"/>
                  </a:cubicBezTo>
                  <a:cubicBezTo>
                    <a:pt x="705" y="1328"/>
                    <a:pt x="1437" y="650"/>
                    <a:pt x="2195" y="34"/>
                  </a:cubicBezTo>
                  <a:cubicBezTo>
                    <a:pt x="2204" y="25"/>
                    <a:pt x="2204" y="16"/>
                    <a:pt x="2195" y="8"/>
                  </a:cubicBezTo>
                  <a:cubicBezTo>
                    <a:pt x="2191" y="3"/>
                    <a:pt x="2186" y="1"/>
                    <a:pt x="2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5"/>
            <p:cNvSpPr/>
            <p:nvPr/>
          </p:nvSpPr>
          <p:spPr>
            <a:xfrm>
              <a:off x="1012915" y="510044"/>
              <a:ext cx="137206" cy="129869"/>
            </a:xfrm>
            <a:custGeom>
              <a:avLst/>
              <a:gdLst/>
              <a:ahLst/>
              <a:cxnLst/>
              <a:rect l="l" t="t" r="r" b="b"/>
              <a:pathLst>
                <a:path w="2205" h="2087" extrusionOk="0">
                  <a:moveTo>
                    <a:pt x="2191" y="1"/>
                  </a:moveTo>
                  <a:cubicBezTo>
                    <a:pt x="2187" y="1"/>
                    <a:pt x="2182" y="3"/>
                    <a:pt x="2178" y="8"/>
                  </a:cubicBezTo>
                  <a:lnTo>
                    <a:pt x="10" y="2050"/>
                  </a:lnTo>
                  <a:cubicBezTo>
                    <a:pt x="1" y="2059"/>
                    <a:pt x="1" y="2068"/>
                    <a:pt x="10" y="2077"/>
                  </a:cubicBezTo>
                  <a:cubicBezTo>
                    <a:pt x="10" y="2077"/>
                    <a:pt x="19" y="2086"/>
                    <a:pt x="19" y="2086"/>
                  </a:cubicBezTo>
                  <a:cubicBezTo>
                    <a:pt x="28" y="2086"/>
                    <a:pt x="28" y="2077"/>
                    <a:pt x="37" y="2077"/>
                  </a:cubicBezTo>
                  <a:lnTo>
                    <a:pt x="2204" y="34"/>
                  </a:lnTo>
                  <a:cubicBezTo>
                    <a:pt x="2204" y="25"/>
                    <a:pt x="2204" y="16"/>
                    <a:pt x="2204" y="8"/>
                  </a:cubicBezTo>
                  <a:cubicBezTo>
                    <a:pt x="2200" y="3"/>
                    <a:pt x="2195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5"/>
            <p:cNvSpPr/>
            <p:nvPr/>
          </p:nvSpPr>
          <p:spPr>
            <a:xfrm>
              <a:off x="1051246" y="502825"/>
              <a:ext cx="135526" cy="131487"/>
            </a:xfrm>
            <a:custGeom>
              <a:avLst/>
              <a:gdLst/>
              <a:ahLst/>
              <a:cxnLst/>
              <a:rect l="l" t="t" r="r" b="b"/>
              <a:pathLst>
                <a:path w="2178" h="2113" extrusionOk="0">
                  <a:moveTo>
                    <a:pt x="2155" y="1"/>
                  </a:moveTo>
                  <a:cubicBezTo>
                    <a:pt x="2150" y="1"/>
                    <a:pt x="2146" y="3"/>
                    <a:pt x="2141" y="8"/>
                  </a:cubicBezTo>
                  <a:cubicBezTo>
                    <a:pt x="1446" y="703"/>
                    <a:pt x="723" y="1408"/>
                    <a:pt x="0" y="2077"/>
                  </a:cubicBezTo>
                  <a:cubicBezTo>
                    <a:pt x="0" y="2086"/>
                    <a:pt x="0" y="2104"/>
                    <a:pt x="0" y="2104"/>
                  </a:cubicBezTo>
                  <a:cubicBezTo>
                    <a:pt x="9" y="2113"/>
                    <a:pt x="9" y="2113"/>
                    <a:pt x="18" y="2113"/>
                  </a:cubicBezTo>
                  <a:cubicBezTo>
                    <a:pt x="18" y="2113"/>
                    <a:pt x="27" y="2113"/>
                    <a:pt x="27" y="2104"/>
                  </a:cubicBezTo>
                  <a:cubicBezTo>
                    <a:pt x="750" y="1435"/>
                    <a:pt x="1472" y="730"/>
                    <a:pt x="2168" y="34"/>
                  </a:cubicBezTo>
                  <a:cubicBezTo>
                    <a:pt x="2177" y="25"/>
                    <a:pt x="2177" y="16"/>
                    <a:pt x="2168" y="8"/>
                  </a:cubicBezTo>
                  <a:cubicBezTo>
                    <a:pt x="2164" y="3"/>
                    <a:pt x="2159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5"/>
            <p:cNvSpPr/>
            <p:nvPr/>
          </p:nvSpPr>
          <p:spPr>
            <a:xfrm>
              <a:off x="1082296" y="550056"/>
              <a:ext cx="91657" cy="85936"/>
            </a:xfrm>
            <a:custGeom>
              <a:avLst/>
              <a:gdLst/>
              <a:ahLst/>
              <a:cxnLst/>
              <a:rect l="l" t="t" r="r" b="b"/>
              <a:pathLst>
                <a:path w="1473" h="1381" extrusionOk="0">
                  <a:moveTo>
                    <a:pt x="1456" y="0"/>
                  </a:moveTo>
                  <a:cubicBezTo>
                    <a:pt x="1451" y="0"/>
                    <a:pt x="1446" y="2"/>
                    <a:pt x="1446" y="7"/>
                  </a:cubicBezTo>
                  <a:lnTo>
                    <a:pt x="10" y="1345"/>
                  </a:lnTo>
                  <a:cubicBezTo>
                    <a:pt x="1" y="1354"/>
                    <a:pt x="1" y="1363"/>
                    <a:pt x="10" y="1372"/>
                  </a:cubicBezTo>
                  <a:cubicBezTo>
                    <a:pt x="10" y="1372"/>
                    <a:pt x="10" y="1381"/>
                    <a:pt x="19" y="1381"/>
                  </a:cubicBezTo>
                  <a:cubicBezTo>
                    <a:pt x="28" y="1381"/>
                    <a:pt x="28" y="1372"/>
                    <a:pt x="28" y="1372"/>
                  </a:cubicBezTo>
                  <a:lnTo>
                    <a:pt x="1464" y="34"/>
                  </a:lnTo>
                  <a:cubicBezTo>
                    <a:pt x="1473" y="25"/>
                    <a:pt x="1473" y="16"/>
                    <a:pt x="1473" y="7"/>
                  </a:cubicBezTo>
                  <a:cubicBezTo>
                    <a:pt x="1468" y="2"/>
                    <a:pt x="1462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5"/>
            <p:cNvSpPr/>
            <p:nvPr/>
          </p:nvSpPr>
          <p:spPr>
            <a:xfrm>
              <a:off x="1112289" y="599465"/>
              <a:ext cx="33913" cy="28189"/>
            </a:xfrm>
            <a:custGeom>
              <a:avLst/>
              <a:gdLst/>
              <a:ahLst/>
              <a:cxnLst/>
              <a:rect l="l" t="t" r="r" b="b"/>
              <a:pathLst>
                <a:path w="545" h="453" extrusionOk="0">
                  <a:moveTo>
                    <a:pt x="532" y="0"/>
                  </a:moveTo>
                  <a:cubicBezTo>
                    <a:pt x="527" y="0"/>
                    <a:pt x="523" y="2"/>
                    <a:pt x="518" y="7"/>
                  </a:cubicBezTo>
                  <a:lnTo>
                    <a:pt x="10" y="417"/>
                  </a:lnTo>
                  <a:cubicBezTo>
                    <a:pt x="1" y="426"/>
                    <a:pt x="1" y="435"/>
                    <a:pt x="1" y="444"/>
                  </a:cubicBezTo>
                  <a:cubicBezTo>
                    <a:pt x="10" y="453"/>
                    <a:pt x="10" y="453"/>
                    <a:pt x="19" y="453"/>
                  </a:cubicBezTo>
                  <a:cubicBezTo>
                    <a:pt x="19" y="453"/>
                    <a:pt x="27" y="453"/>
                    <a:pt x="27" y="444"/>
                  </a:cubicBezTo>
                  <a:lnTo>
                    <a:pt x="536" y="34"/>
                  </a:lnTo>
                  <a:cubicBezTo>
                    <a:pt x="545" y="34"/>
                    <a:pt x="545" y="16"/>
                    <a:pt x="545" y="7"/>
                  </a:cubicBezTo>
                  <a:cubicBezTo>
                    <a:pt x="540" y="2"/>
                    <a:pt x="53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5"/>
            <p:cNvSpPr/>
            <p:nvPr/>
          </p:nvSpPr>
          <p:spPr>
            <a:xfrm>
              <a:off x="937436" y="574947"/>
              <a:ext cx="439184" cy="423583"/>
            </a:xfrm>
            <a:custGeom>
              <a:avLst/>
              <a:gdLst/>
              <a:ahLst/>
              <a:cxnLst/>
              <a:rect l="l" t="t" r="r" b="b"/>
              <a:pathLst>
                <a:path w="7058" h="6807" extrusionOk="0">
                  <a:moveTo>
                    <a:pt x="4600" y="0"/>
                  </a:moveTo>
                  <a:cubicBezTo>
                    <a:pt x="4550" y="0"/>
                    <a:pt x="4498" y="3"/>
                    <a:pt x="4443" y="8"/>
                  </a:cubicBezTo>
                  <a:cubicBezTo>
                    <a:pt x="3640" y="80"/>
                    <a:pt x="2873" y="419"/>
                    <a:pt x="2231" y="909"/>
                  </a:cubicBezTo>
                  <a:cubicBezTo>
                    <a:pt x="1597" y="1400"/>
                    <a:pt x="1071" y="2033"/>
                    <a:pt x="670" y="2729"/>
                  </a:cubicBezTo>
                  <a:cubicBezTo>
                    <a:pt x="313" y="3327"/>
                    <a:pt x="36" y="3978"/>
                    <a:pt x="18" y="4674"/>
                  </a:cubicBezTo>
                  <a:cubicBezTo>
                    <a:pt x="1" y="5361"/>
                    <a:pt x="277" y="6083"/>
                    <a:pt x="848" y="6467"/>
                  </a:cubicBezTo>
                  <a:cubicBezTo>
                    <a:pt x="1202" y="6715"/>
                    <a:pt x="1631" y="6807"/>
                    <a:pt x="2069" y="6807"/>
                  </a:cubicBezTo>
                  <a:cubicBezTo>
                    <a:pt x="2293" y="6807"/>
                    <a:pt x="2519" y="6783"/>
                    <a:pt x="2739" y="6744"/>
                  </a:cubicBezTo>
                  <a:cubicBezTo>
                    <a:pt x="4443" y="6431"/>
                    <a:pt x="5951" y="5209"/>
                    <a:pt x="6620" y="3612"/>
                  </a:cubicBezTo>
                  <a:cubicBezTo>
                    <a:pt x="6923" y="2881"/>
                    <a:pt x="7057" y="2069"/>
                    <a:pt x="6914" y="1293"/>
                  </a:cubicBezTo>
                  <a:cubicBezTo>
                    <a:pt x="6843" y="945"/>
                    <a:pt x="6691" y="561"/>
                    <a:pt x="6352" y="428"/>
                  </a:cubicBezTo>
                  <a:cubicBezTo>
                    <a:pt x="6049" y="303"/>
                    <a:pt x="5701" y="338"/>
                    <a:pt x="5389" y="205"/>
                  </a:cubicBezTo>
                  <a:cubicBezTo>
                    <a:pt x="5116" y="83"/>
                    <a:pt x="4888" y="0"/>
                    <a:pt x="4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5"/>
            <p:cNvSpPr/>
            <p:nvPr/>
          </p:nvSpPr>
          <p:spPr>
            <a:xfrm>
              <a:off x="925800" y="574698"/>
              <a:ext cx="487968" cy="431050"/>
            </a:xfrm>
            <a:custGeom>
              <a:avLst/>
              <a:gdLst/>
              <a:ahLst/>
              <a:cxnLst/>
              <a:rect l="l" t="t" r="r" b="b"/>
              <a:pathLst>
                <a:path w="7842" h="6927" extrusionOk="0">
                  <a:moveTo>
                    <a:pt x="4781" y="1"/>
                  </a:moveTo>
                  <a:cubicBezTo>
                    <a:pt x="4731" y="1"/>
                    <a:pt x="4681" y="4"/>
                    <a:pt x="4631" y="12"/>
                  </a:cubicBezTo>
                  <a:lnTo>
                    <a:pt x="4631" y="12"/>
                  </a:lnTo>
                  <a:cubicBezTo>
                    <a:pt x="4680" y="5"/>
                    <a:pt x="4729" y="1"/>
                    <a:pt x="4777" y="1"/>
                  </a:cubicBezTo>
                  <a:cubicBezTo>
                    <a:pt x="5180" y="1"/>
                    <a:pt x="5542" y="243"/>
                    <a:pt x="5933" y="307"/>
                  </a:cubicBezTo>
                  <a:cubicBezTo>
                    <a:pt x="6816" y="369"/>
                    <a:pt x="7048" y="788"/>
                    <a:pt x="7119" y="1618"/>
                  </a:cubicBezTo>
                  <a:cubicBezTo>
                    <a:pt x="7271" y="4098"/>
                    <a:pt x="5130" y="6310"/>
                    <a:pt x="2748" y="6658"/>
                  </a:cubicBezTo>
                  <a:cubicBezTo>
                    <a:pt x="2575" y="6688"/>
                    <a:pt x="2407" y="6703"/>
                    <a:pt x="2247" y="6703"/>
                  </a:cubicBezTo>
                  <a:cubicBezTo>
                    <a:pt x="1027" y="6703"/>
                    <a:pt x="208" y="5857"/>
                    <a:pt x="295" y="4508"/>
                  </a:cubicBezTo>
                  <a:cubicBezTo>
                    <a:pt x="321" y="4071"/>
                    <a:pt x="464" y="3643"/>
                    <a:pt x="643" y="3242"/>
                  </a:cubicBezTo>
                  <a:cubicBezTo>
                    <a:pt x="1383" y="1645"/>
                    <a:pt x="2801" y="182"/>
                    <a:pt x="4630" y="12"/>
                  </a:cubicBezTo>
                  <a:lnTo>
                    <a:pt x="4630" y="12"/>
                  </a:lnTo>
                  <a:cubicBezTo>
                    <a:pt x="3738" y="93"/>
                    <a:pt x="2891" y="503"/>
                    <a:pt x="2204" y="1074"/>
                  </a:cubicBezTo>
                  <a:cubicBezTo>
                    <a:pt x="1214" y="1939"/>
                    <a:pt x="321" y="3161"/>
                    <a:pt x="143" y="4491"/>
                  </a:cubicBezTo>
                  <a:cubicBezTo>
                    <a:pt x="0" y="5966"/>
                    <a:pt x="923" y="6927"/>
                    <a:pt x="2265" y="6927"/>
                  </a:cubicBezTo>
                  <a:cubicBezTo>
                    <a:pt x="2431" y="6927"/>
                    <a:pt x="2605" y="6912"/>
                    <a:pt x="2784" y="6881"/>
                  </a:cubicBezTo>
                  <a:cubicBezTo>
                    <a:pt x="5460" y="6507"/>
                    <a:pt x="7842" y="3661"/>
                    <a:pt x="7021" y="958"/>
                  </a:cubicBezTo>
                  <a:cubicBezTo>
                    <a:pt x="6834" y="440"/>
                    <a:pt x="6423" y="351"/>
                    <a:pt x="5933" y="298"/>
                  </a:cubicBezTo>
                  <a:cubicBezTo>
                    <a:pt x="5544" y="234"/>
                    <a:pt x="5183" y="1"/>
                    <a:pt x="4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5"/>
            <p:cNvSpPr/>
            <p:nvPr/>
          </p:nvSpPr>
          <p:spPr>
            <a:xfrm>
              <a:off x="979065" y="718070"/>
              <a:ext cx="380319" cy="210827"/>
            </a:xfrm>
            <a:custGeom>
              <a:avLst/>
              <a:gdLst/>
              <a:ahLst/>
              <a:cxnLst/>
              <a:rect l="l" t="t" r="r" b="b"/>
              <a:pathLst>
                <a:path w="6112" h="3388" extrusionOk="0">
                  <a:moveTo>
                    <a:pt x="6112" y="1"/>
                  </a:moveTo>
                  <a:lnTo>
                    <a:pt x="6112" y="1"/>
                  </a:lnTo>
                  <a:cubicBezTo>
                    <a:pt x="5826" y="590"/>
                    <a:pt x="5407" y="1098"/>
                    <a:pt x="4934" y="1535"/>
                  </a:cubicBezTo>
                  <a:cubicBezTo>
                    <a:pt x="4452" y="1964"/>
                    <a:pt x="3908" y="2320"/>
                    <a:pt x="3328" y="2615"/>
                  </a:cubicBezTo>
                  <a:cubicBezTo>
                    <a:pt x="2766" y="2900"/>
                    <a:pt x="2160" y="3177"/>
                    <a:pt x="1526" y="3221"/>
                  </a:cubicBezTo>
                  <a:cubicBezTo>
                    <a:pt x="1493" y="3223"/>
                    <a:pt x="1460" y="3224"/>
                    <a:pt x="1427" y="3224"/>
                  </a:cubicBezTo>
                  <a:cubicBezTo>
                    <a:pt x="829" y="3224"/>
                    <a:pt x="187" y="2920"/>
                    <a:pt x="1" y="2320"/>
                  </a:cubicBezTo>
                  <a:lnTo>
                    <a:pt x="1" y="2320"/>
                  </a:lnTo>
                  <a:cubicBezTo>
                    <a:pt x="72" y="2829"/>
                    <a:pt x="545" y="3195"/>
                    <a:pt x="1018" y="3328"/>
                  </a:cubicBezTo>
                  <a:cubicBezTo>
                    <a:pt x="1173" y="3369"/>
                    <a:pt x="1337" y="3387"/>
                    <a:pt x="1506" y="3387"/>
                  </a:cubicBezTo>
                  <a:cubicBezTo>
                    <a:pt x="2734" y="3387"/>
                    <a:pt x="4274" y="2420"/>
                    <a:pt x="5050" y="1660"/>
                  </a:cubicBezTo>
                  <a:cubicBezTo>
                    <a:pt x="5523" y="1196"/>
                    <a:pt x="5906" y="625"/>
                    <a:pt x="6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5"/>
            <p:cNvSpPr/>
            <p:nvPr/>
          </p:nvSpPr>
          <p:spPr>
            <a:xfrm>
              <a:off x="1031956" y="591624"/>
              <a:ext cx="251949" cy="324952"/>
            </a:xfrm>
            <a:custGeom>
              <a:avLst/>
              <a:gdLst/>
              <a:ahLst/>
              <a:cxnLst/>
              <a:rect l="l" t="t" r="r" b="b"/>
              <a:pathLst>
                <a:path w="4049" h="5222" extrusionOk="0">
                  <a:moveTo>
                    <a:pt x="3920" y="1"/>
                  </a:moveTo>
                  <a:cubicBezTo>
                    <a:pt x="3433" y="1"/>
                    <a:pt x="2436" y="1095"/>
                    <a:pt x="2193" y="1355"/>
                  </a:cubicBezTo>
                  <a:cubicBezTo>
                    <a:pt x="1613" y="1953"/>
                    <a:pt x="1122" y="2622"/>
                    <a:pt x="721" y="3353"/>
                  </a:cubicBezTo>
                  <a:cubicBezTo>
                    <a:pt x="507" y="3755"/>
                    <a:pt x="319" y="4174"/>
                    <a:pt x="159" y="4602"/>
                  </a:cubicBezTo>
                  <a:cubicBezTo>
                    <a:pt x="114" y="4736"/>
                    <a:pt x="70" y="4861"/>
                    <a:pt x="34" y="4986"/>
                  </a:cubicBezTo>
                  <a:cubicBezTo>
                    <a:pt x="1" y="5119"/>
                    <a:pt x="106" y="5222"/>
                    <a:pt x="217" y="5222"/>
                  </a:cubicBezTo>
                  <a:cubicBezTo>
                    <a:pt x="255" y="5222"/>
                    <a:pt x="294" y="5209"/>
                    <a:pt x="328" y="5182"/>
                  </a:cubicBezTo>
                  <a:cubicBezTo>
                    <a:pt x="328" y="5173"/>
                    <a:pt x="337" y="5173"/>
                    <a:pt x="337" y="5173"/>
                  </a:cubicBezTo>
                  <a:cubicBezTo>
                    <a:pt x="774" y="4798"/>
                    <a:pt x="1060" y="4290"/>
                    <a:pt x="1399" y="3835"/>
                  </a:cubicBezTo>
                  <a:cubicBezTo>
                    <a:pt x="1872" y="3211"/>
                    <a:pt x="2443" y="2666"/>
                    <a:pt x="2951" y="2078"/>
                  </a:cubicBezTo>
                  <a:cubicBezTo>
                    <a:pt x="3433" y="1516"/>
                    <a:pt x="3968" y="793"/>
                    <a:pt x="4048" y="35"/>
                  </a:cubicBezTo>
                  <a:cubicBezTo>
                    <a:pt x="4011" y="11"/>
                    <a:pt x="3968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5"/>
            <p:cNvSpPr/>
            <p:nvPr/>
          </p:nvSpPr>
          <p:spPr>
            <a:xfrm>
              <a:off x="989083" y="687019"/>
              <a:ext cx="172674" cy="210453"/>
            </a:xfrm>
            <a:custGeom>
              <a:avLst/>
              <a:gdLst/>
              <a:ahLst/>
              <a:cxnLst/>
              <a:rect l="l" t="t" r="r" b="b"/>
              <a:pathLst>
                <a:path w="2775" h="3382" extrusionOk="0">
                  <a:moveTo>
                    <a:pt x="2739" y="0"/>
                  </a:moveTo>
                  <a:lnTo>
                    <a:pt x="1526" y="607"/>
                  </a:lnTo>
                  <a:cubicBezTo>
                    <a:pt x="1303" y="723"/>
                    <a:pt x="1071" y="839"/>
                    <a:pt x="866" y="991"/>
                  </a:cubicBezTo>
                  <a:cubicBezTo>
                    <a:pt x="473" y="1276"/>
                    <a:pt x="205" y="1669"/>
                    <a:pt x="107" y="2097"/>
                  </a:cubicBezTo>
                  <a:cubicBezTo>
                    <a:pt x="0" y="2561"/>
                    <a:pt x="116" y="3051"/>
                    <a:pt x="420" y="3373"/>
                  </a:cubicBezTo>
                  <a:cubicBezTo>
                    <a:pt x="420" y="3373"/>
                    <a:pt x="428" y="3381"/>
                    <a:pt x="428" y="3381"/>
                  </a:cubicBezTo>
                  <a:cubicBezTo>
                    <a:pt x="437" y="3381"/>
                    <a:pt x="437" y="3381"/>
                    <a:pt x="446" y="3373"/>
                  </a:cubicBezTo>
                  <a:cubicBezTo>
                    <a:pt x="455" y="3364"/>
                    <a:pt x="455" y="3355"/>
                    <a:pt x="446" y="3346"/>
                  </a:cubicBezTo>
                  <a:cubicBezTo>
                    <a:pt x="152" y="3034"/>
                    <a:pt x="36" y="2552"/>
                    <a:pt x="143" y="2106"/>
                  </a:cubicBezTo>
                  <a:cubicBezTo>
                    <a:pt x="232" y="1686"/>
                    <a:pt x="500" y="1303"/>
                    <a:pt x="883" y="1026"/>
                  </a:cubicBezTo>
                  <a:cubicBezTo>
                    <a:pt x="1089" y="875"/>
                    <a:pt x="1321" y="759"/>
                    <a:pt x="1544" y="643"/>
                  </a:cubicBezTo>
                  <a:lnTo>
                    <a:pt x="2757" y="36"/>
                  </a:lnTo>
                  <a:cubicBezTo>
                    <a:pt x="2766" y="27"/>
                    <a:pt x="2775" y="18"/>
                    <a:pt x="2766" y="9"/>
                  </a:cubicBezTo>
                  <a:cubicBezTo>
                    <a:pt x="2766" y="0"/>
                    <a:pt x="2748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5"/>
            <p:cNvSpPr/>
            <p:nvPr/>
          </p:nvSpPr>
          <p:spPr>
            <a:xfrm>
              <a:off x="1044028" y="926283"/>
              <a:ext cx="57247" cy="57809"/>
            </a:xfrm>
            <a:custGeom>
              <a:avLst/>
              <a:gdLst/>
              <a:ahLst/>
              <a:cxnLst/>
              <a:rect l="l" t="t" r="r" b="b"/>
              <a:pathLst>
                <a:path w="920" h="929" extrusionOk="0">
                  <a:moveTo>
                    <a:pt x="857" y="0"/>
                  </a:moveTo>
                  <a:cubicBezTo>
                    <a:pt x="848" y="9"/>
                    <a:pt x="839" y="18"/>
                    <a:pt x="839" y="27"/>
                  </a:cubicBezTo>
                  <a:cubicBezTo>
                    <a:pt x="884" y="330"/>
                    <a:pt x="696" y="660"/>
                    <a:pt x="411" y="776"/>
                  </a:cubicBezTo>
                  <a:cubicBezTo>
                    <a:pt x="348" y="803"/>
                    <a:pt x="286" y="821"/>
                    <a:pt x="223" y="839"/>
                  </a:cubicBezTo>
                  <a:lnTo>
                    <a:pt x="18" y="892"/>
                  </a:lnTo>
                  <a:cubicBezTo>
                    <a:pt x="9" y="901"/>
                    <a:pt x="0" y="910"/>
                    <a:pt x="9" y="919"/>
                  </a:cubicBezTo>
                  <a:cubicBezTo>
                    <a:pt x="9" y="928"/>
                    <a:pt x="18" y="928"/>
                    <a:pt x="27" y="928"/>
                  </a:cubicBezTo>
                  <a:lnTo>
                    <a:pt x="232" y="875"/>
                  </a:lnTo>
                  <a:cubicBezTo>
                    <a:pt x="295" y="857"/>
                    <a:pt x="366" y="839"/>
                    <a:pt x="429" y="812"/>
                  </a:cubicBezTo>
                  <a:cubicBezTo>
                    <a:pt x="723" y="687"/>
                    <a:pt x="919" y="348"/>
                    <a:pt x="875" y="18"/>
                  </a:cubicBezTo>
                  <a:cubicBezTo>
                    <a:pt x="875" y="9"/>
                    <a:pt x="86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5"/>
            <p:cNvSpPr/>
            <p:nvPr/>
          </p:nvSpPr>
          <p:spPr>
            <a:xfrm>
              <a:off x="1007937" y="754349"/>
              <a:ext cx="38393" cy="39888"/>
            </a:xfrm>
            <a:custGeom>
              <a:avLst/>
              <a:gdLst/>
              <a:ahLst/>
              <a:cxnLst/>
              <a:rect l="l" t="t" r="r" b="b"/>
              <a:pathLst>
                <a:path w="617" h="641" extrusionOk="0">
                  <a:moveTo>
                    <a:pt x="594" y="0"/>
                  </a:moveTo>
                  <a:cubicBezTo>
                    <a:pt x="589" y="0"/>
                    <a:pt x="585" y="2"/>
                    <a:pt x="580" y="7"/>
                  </a:cubicBezTo>
                  <a:lnTo>
                    <a:pt x="1" y="613"/>
                  </a:lnTo>
                  <a:cubicBezTo>
                    <a:pt x="1" y="622"/>
                    <a:pt x="1" y="631"/>
                    <a:pt x="1" y="640"/>
                  </a:cubicBezTo>
                  <a:lnTo>
                    <a:pt x="27" y="640"/>
                  </a:lnTo>
                  <a:lnTo>
                    <a:pt x="607" y="34"/>
                  </a:lnTo>
                  <a:cubicBezTo>
                    <a:pt x="616" y="25"/>
                    <a:pt x="616" y="16"/>
                    <a:pt x="607" y="7"/>
                  </a:cubicBezTo>
                  <a:cubicBezTo>
                    <a:pt x="603" y="2"/>
                    <a:pt x="598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5"/>
            <p:cNvSpPr/>
            <p:nvPr/>
          </p:nvSpPr>
          <p:spPr>
            <a:xfrm>
              <a:off x="1000719" y="742650"/>
              <a:ext cx="77781" cy="84318"/>
            </a:xfrm>
            <a:custGeom>
              <a:avLst/>
              <a:gdLst/>
              <a:ahLst/>
              <a:cxnLst/>
              <a:rect l="l" t="t" r="r" b="b"/>
              <a:pathLst>
                <a:path w="1250" h="1355" extrusionOk="0">
                  <a:moveTo>
                    <a:pt x="1231" y="1"/>
                  </a:moveTo>
                  <a:cubicBezTo>
                    <a:pt x="1225" y="1"/>
                    <a:pt x="1218" y="3"/>
                    <a:pt x="1214" y="7"/>
                  </a:cubicBezTo>
                  <a:cubicBezTo>
                    <a:pt x="777" y="409"/>
                    <a:pt x="366" y="846"/>
                    <a:pt x="1" y="1319"/>
                  </a:cubicBezTo>
                  <a:cubicBezTo>
                    <a:pt x="1" y="1328"/>
                    <a:pt x="1" y="1346"/>
                    <a:pt x="10" y="1346"/>
                  </a:cubicBezTo>
                  <a:cubicBezTo>
                    <a:pt x="10" y="1354"/>
                    <a:pt x="18" y="1354"/>
                    <a:pt x="18" y="1354"/>
                  </a:cubicBezTo>
                  <a:cubicBezTo>
                    <a:pt x="27" y="1354"/>
                    <a:pt x="27" y="1346"/>
                    <a:pt x="36" y="1346"/>
                  </a:cubicBezTo>
                  <a:cubicBezTo>
                    <a:pt x="393" y="873"/>
                    <a:pt x="803" y="436"/>
                    <a:pt x="1241" y="34"/>
                  </a:cubicBezTo>
                  <a:cubicBezTo>
                    <a:pt x="1250" y="25"/>
                    <a:pt x="1250" y="16"/>
                    <a:pt x="1241" y="7"/>
                  </a:cubicBezTo>
                  <a:cubicBezTo>
                    <a:pt x="1241" y="3"/>
                    <a:pt x="1236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5"/>
            <p:cNvSpPr/>
            <p:nvPr/>
          </p:nvSpPr>
          <p:spPr>
            <a:xfrm>
              <a:off x="997421" y="733067"/>
              <a:ext cx="107151" cy="119415"/>
            </a:xfrm>
            <a:custGeom>
              <a:avLst/>
              <a:gdLst/>
              <a:ahLst/>
              <a:cxnLst/>
              <a:rect l="l" t="t" r="r" b="b"/>
              <a:pathLst>
                <a:path w="1722" h="1919" extrusionOk="0">
                  <a:moveTo>
                    <a:pt x="1713" y="1"/>
                  </a:moveTo>
                  <a:cubicBezTo>
                    <a:pt x="1704" y="1"/>
                    <a:pt x="1695" y="1"/>
                    <a:pt x="1686" y="10"/>
                  </a:cubicBezTo>
                  <a:cubicBezTo>
                    <a:pt x="1106" y="607"/>
                    <a:pt x="544" y="1241"/>
                    <a:pt x="9" y="1883"/>
                  </a:cubicBezTo>
                  <a:cubicBezTo>
                    <a:pt x="0" y="1892"/>
                    <a:pt x="0" y="1910"/>
                    <a:pt x="9" y="1910"/>
                  </a:cubicBezTo>
                  <a:cubicBezTo>
                    <a:pt x="9" y="1919"/>
                    <a:pt x="18" y="1919"/>
                    <a:pt x="18" y="1919"/>
                  </a:cubicBezTo>
                  <a:cubicBezTo>
                    <a:pt x="27" y="1919"/>
                    <a:pt x="36" y="1919"/>
                    <a:pt x="36" y="1910"/>
                  </a:cubicBezTo>
                  <a:cubicBezTo>
                    <a:pt x="571" y="1268"/>
                    <a:pt x="1142" y="634"/>
                    <a:pt x="1713" y="28"/>
                  </a:cubicBezTo>
                  <a:cubicBezTo>
                    <a:pt x="1722" y="28"/>
                    <a:pt x="1722" y="10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5"/>
            <p:cNvSpPr/>
            <p:nvPr/>
          </p:nvSpPr>
          <p:spPr>
            <a:xfrm>
              <a:off x="1004639" y="798032"/>
              <a:ext cx="68883" cy="70566"/>
            </a:xfrm>
            <a:custGeom>
              <a:avLst/>
              <a:gdLst/>
              <a:ahLst/>
              <a:cxnLst/>
              <a:rect l="l" t="t" r="r" b="b"/>
              <a:pathLst>
                <a:path w="1107" h="1134" extrusionOk="0">
                  <a:moveTo>
                    <a:pt x="1071" y="1"/>
                  </a:moveTo>
                  <a:cubicBezTo>
                    <a:pt x="696" y="348"/>
                    <a:pt x="339" y="714"/>
                    <a:pt x="0" y="1098"/>
                  </a:cubicBezTo>
                  <a:cubicBezTo>
                    <a:pt x="0" y="1107"/>
                    <a:pt x="0" y="1116"/>
                    <a:pt x="9" y="1125"/>
                  </a:cubicBezTo>
                  <a:cubicBezTo>
                    <a:pt x="9" y="1125"/>
                    <a:pt x="18" y="1134"/>
                    <a:pt x="18" y="1134"/>
                  </a:cubicBezTo>
                  <a:cubicBezTo>
                    <a:pt x="27" y="1134"/>
                    <a:pt x="27" y="1125"/>
                    <a:pt x="36" y="1125"/>
                  </a:cubicBezTo>
                  <a:cubicBezTo>
                    <a:pt x="366" y="741"/>
                    <a:pt x="723" y="375"/>
                    <a:pt x="1097" y="27"/>
                  </a:cubicBezTo>
                  <a:cubicBezTo>
                    <a:pt x="1106" y="27"/>
                    <a:pt x="1106" y="9"/>
                    <a:pt x="1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5"/>
            <p:cNvSpPr/>
            <p:nvPr/>
          </p:nvSpPr>
          <p:spPr>
            <a:xfrm>
              <a:off x="1011858" y="844268"/>
              <a:ext cx="41691" cy="39328"/>
            </a:xfrm>
            <a:custGeom>
              <a:avLst/>
              <a:gdLst/>
              <a:ahLst/>
              <a:cxnLst/>
              <a:rect l="l" t="t" r="r" b="b"/>
              <a:pathLst>
                <a:path w="670" h="632" extrusionOk="0">
                  <a:moveTo>
                    <a:pt x="651" y="0"/>
                  </a:moveTo>
                  <a:cubicBezTo>
                    <a:pt x="647" y="0"/>
                    <a:pt x="642" y="2"/>
                    <a:pt x="642" y="7"/>
                  </a:cubicBezTo>
                  <a:cubicBezTo>
                    <a:pt x="419" y="185"/>
                    <a:pt x="205" y="391"/>
                    <a:pt x="9" y="596"/>
                  </a:cubicBezTo>
                  <a:cubicBezTo>
                    <a:pt x="0" y="605"/>
                    <a:pt x="0" y="622"/>
                    <a:pt x="9" y="622"/>
                  </a:cubicBezTo>
                  <a:cubicBezTo>
                    <a:pt x="9" y="631"/>
                    <a:pt x="18" y="631"/>
                    <a:pt x="18" y="631"/>
                  </a:cubicBezTo>
                  <a:cubicBezTo>
                    <a:pt x="27" y="631"/>
                    <a:pt x="27" y="631"/>
                    <a:pt x="36" y="622"/>
                  </a:cubicBezTo>
                  <a:cubicBezTo>
                    <a:pt x="232" y="417"/>
                    <a:pt x="437" y="212"/>
                    <a:pt x="660" y="34"/>
                  </a:cubicBezTo>
                  <a:cubicBezTo>
                    <a:pt x="669" y="25"/>
                    <a:pt x="669" y="16"/>
                    <a:pt x="660" y="7"/>
                  </a:cubicBezTo>
                  <a:cubicBezTo>
                    <a:pt x="660" y="2"/>
                    <a:pt x="656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5"/>
            <p:cNvSpPr/>
            <p:nvPr/>
          </p:nvSpPr>
          <p:spPr>
            <a:xfrm>
              <a:off x="1015715" y="873141"/>
              <a:ext cx="28375" cy="2713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433" y="0"/>
                  </a:moveTo>
                  <a:cubicBezTo>
                    <a:pt x="429" y="0"/>
                    <a:pt x="424" y="2"/>
                    <a:pt x="420" y="7"/>
                  </a:cubicBezTo>
                  <a:cubicBezTo>
                    <a:pt x="268" y="123"/>
                    <a:pt x="125" y="257"/>
                    <a:pt x="0" y="399"/>
                  </a:cubicBezTo>
                  <a:cubicBezTo>
                    <a:pt x="0" y="408"/>
                    <a:pt x="0" y="417"/>
                    <a:pt x="9" y="426"/>
                  </a:cubicBezTo>
                  <a:cubicBezTo>
                    <a:pt x="9" y="435"/>
                    <a:pt x="9" y="435"/>
                    <a:pt x="18" y="435"/>
                  </a:cubicBezTo>
                  <a:cubicBezTo>
                    <a:pt x="18" y="435"/>
                    <a:pt x="27" y="426"/>
                    <a:pt x="27" y="426"/>
                  </a:cubicBezTo>
                  <a:cubicBezTo>
                    <a:pt x="152" y="283"/>
                    <a:pt x="295" y="150"/>
                    <a:pt x="447" y="34"/>
                  </a:cubicBezTo>
                  <a:cubicBezTo>
                    <a:pt x="447" y="25"/>
                    <a:pt x="455" y="16"/>
                    <a:pt x="447" y="7"/>
                  </a:cubicBezTo>
                  <a:cubicBezTo>
                    <a:pt x="442" y="2"/>
                    <a:pt x="438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5"/>
            <p:cNvSpPr/>
            <p:nvPr/>
          </p:nvSpPr>
          <p:spPr>
            <a:xfrm>
              <a:off x="1082856" y="874199"/>
              <a:ext cx="26757" cy="24393"/>
            </a:xfrm>
            <a:custGeom>
              <a:avLst/>
              <a:gdLst/>
              <a:ahLst/>
              <a:cxnLst/>
              <a:rect l="l" t="t" r="r" b="b"/>
              <a:pathLst>
                <a:path w="430" h="392" extrusionOk="0">
                  <a:moveTo>
                    <a:pt x="407" y="1"/>
                  </a:moveTo>
                  <a:cubicBezTo>
                    <a:pt x="402" y="1"/>
                    <a:pt x="398" y="3"/>
                    <a:pt x="393" y="8"/>
                  </a:cubicBezTo>
                  <a:lnTo>
                    <a:pt x="10" y="356"/>
                  </a:lnTo>
                  <a:cubicBezTo>
                    <a:pt x="1" y="365"/>
                    <a:pt x="1" y="373"/>
                    <a:pt x="10" y="382"/>
                  </a:cubicBezTo>
                  <a:cubicBezTo>
                    <a:pt x="10" y="382"/>
                    <a:pt x="19" y="391"/>
                    <a:pt x="19" y="391"/>
                  </a:cubicBezTo>
                  <a:cubicBezTo>
                    <a:pt x="28" y="391"/>
                    <a:pt x="28" y="382"/>
                    <a:pt x="37" y="382"/>
                  </a:cubicBezTo>
                  <a:lnTo>
                    <a:pt x="420" y="34"/>
                  </a:lnTo>
                  <a:cubicBezTo>
                    <a:pt x="420" y="26"/>
                    <a:pt x="429" y="17"/>
                    <a:pt x="420" y="8"/>
                  </a:cubicBezTo>
                  <a:cubicBezTo>
                    <a:pt x="416" y="3"/>
                    <a:pt x="41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5"/>
            <p:cNvSpPr/>
            <p:nvPr/>
          </p:nvSpPr>
          <p:spPr>
            <a:xfrm>
              <a:off x="1101213" y="881853"/>
              <a:ext cx="21717" cy="20037"/>
            </a:xfrm>
            <a:custGeom>
              <a:avLst/>
              <a:gdLst/>
              <a:ahLst/>
              <a:cxnLst/>
              <a:rect l="l" t="t" r="r" b="b"/>
              <a:pathLst>
                <a:path w="349" h="322" extrusionOk="0">
                  <a:moveTo>
                    <a:pt x="313" y="1"/>
                  </a:moveTo>
                  <a:lnTo>
                    <a:pt x="9" y="286"/>
                  </a:lnTo>
                  <a:cubicBezTo>
                    <a:pt x="0" y="295"/>
                    <a:pt x="0" y="313"/>
                    <a:pt x="9" y="313"/>
                  </a:cubicBezTo>
                  <a:cubicBezTo>
                    <a:pt x="18" y="322"/>
                    <a:pt x="18" y="322"/>
                    <a:pt x="27" y="322"/>
                  </a:cubicBezTo>
                  <a:cubicBezTo>
                    <a:pt x="27" y="322"/>
                    <a:pt x="36" y="322"/>
                    <a:pt x="36" y="313"/>
                  </a:cubicBezTo>
                  <a:lnTo>
                    <a:pt x="339" y="27"/>
                  </a:lnTo>
                  <a:cubicBezTo>
                    <a:pt x="348" y="27"/>
                    <a:pt x="348" y="10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5"/>
            <p:cNvSpPr/>
            <p:nvPr/>
          </p:nvSpPr>
          <p:spPr>
            <a:xfrm>
              <a:off x="1123987" y="881293"/>
              <a:ext cx="17236" cy="16739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241" y="1"/>
                  </a:moveTo>
                  <a:lnTo>
                    <a:pt x="9" y="242"/>
                  </a:lnTo>
                  <a:cubicBezTo>
                    <a:pt x="0" y="242"/>
                    <a:pt x="9" y="259"/>
                    <a:pt x="9" y="259"/>
                  </a:cubicBezTo>
                  <a:cubicBezTo>
                    <a:pt x="18" y="268"/>
                    <a:pt x="18" y="268"/>
                    <a:pt x="27" y="268"/>
                  </a:cubicBezTo>
                  <a:cubicBezTo>
                    <a:pt x="27" y="268"/>
                    <a:pt x="36" y="268"/>
                    <a:pt x="36" y="259"/>
                  </a:cubicBezTo>
                  <a:lnTo>
                    <a:pt x="268" y="27"/>
                  </a:lnTo>
                  <a:cubicBezTo>
                    <a:pt x="277" y="19"/>
                    <a:pt x="277" y="10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5"/>
            <p:cNvSpPr/>
            <p:nvPr/>
          </p:nvSpPr>
          <p:spPr>
            <a:xfrm>
              <a:off x="1098412" y="916389"/>
              <a:ext cx="28375" cy="28811"/>
            </a:xfrm>
            <a:custGeom>
              <a:avLst/>
              <a:gdLst/>
              <a:ahLst/>
              <a:cxnLst/>
              <a:rect l="l" t="t" r="r" b="b"/>
              <a:pathLst>
                <a:path w="456" h="463" extrusionOk="0">
                  <a:moveTo>
                    <a:pt x="433" y="1"/>
                  </a:moveTo>
                  <a:cubicBezTo>
                    <a:pt x="429" y="1"/>
                    <a:pt x="424" y="3"/>
                    <a:pt x="420" y="8"/>
                  </a:cubicBezTo>
                  <a:lnTo>
                    <a:pt x="10" y="436"/>
                  </a:lnTo>
                  <a:cubicBezTo>
                    <a:pt x="1" y="445"/>
                    <a:pt x="1" y="454"/>
                    <a:pt x="10" y="463"/>
                  </a:cubicBezTo>
                  <a:lnTo>
                    <a:pt x="36" y="463"/>
                  </a:lnTo>
                  <a:lnTo>
                    <a:pt x="447" y="34"/>
                  </a:lnTo>
                  <a:cubicBezTo>
                    <a:pt x="456" y="26"/>
                    <a:pt x="456" y="17"/>
                    <a:pt x="447" y="8"/>
                  </a:cubicBezTo>
                  <a:cubicBezTo>
                    <a:pt x="442" y="3"/>
                    <a:pt x="438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5"/>
            <p:cNvSpPr/>
            <p:nvPr/>
          </p:nvSpPr>
          <p:spPr>
            <a:xfrm>
              <a:off x="1088456" y="910726"/>
              <a:ext cx="72181" cy="77224"/>
            </a:xfrm>
            <a:custGeom>
              <a:avLst/>
              <a:gdLst/>
              <a:ahLst/>
              <a:cxnLst/>
              <a:rect l="l" t="t" r="r" b="b"/>
              <a:pathLst>
                <a:path w="1160" h="1241" extrusionOk="0">
                  <a:moveTo>
                    <a:pt x="1124" y="1"/>
                  </a:moveTo>
                  <a:lnTo>
                    <a:pt x="0" y="1205"/>
                  </a:lnTo>
                  <a:cubicBezTo>
                    <a:pt x="0" y="1214"/>
                    <a:pt x="0" y="1223"/>
                    <a:pt x="0" y="1232"/>
                  </a:cubicBezTo>
                  <a:cubicBezTo>
                    <a:pt x="9" y="1232"/>
                    <a:pt x="9" y="1241"/>
                    <a:pt x="18" y="1241"/>
                  </a:cubicBezTo>
                  <a:cubicBezTo>
                    <a:pt x="18" y="1241"/>
                    <a:pt x="27" y="1232"/>
                    <a:pt x="27" y="1232"/>
                  </a:cubicBezTo>
                  <a:lnTo>
                    <a:pt x="1151" y="27"/>
                  </a:lnTo>
                  <a:cubicBezTo>
                    <a:pt x="1160" y="18"/>
                    <a:pt x="1160" y="9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5"/>
            <p:cNvSpPr/>
            <p:nvPr/>
          </p:nvSpPr>
          <p:spPr>
            <a:xfrm>
              <a:off x="1112849" y="885773"/>
              <a:ext cx="93338" cy="103858"/>
            </a:xfrm>
            <a:custGeom>
              <a:avLst/>
              <a:gdLst/>
              <a:ahLst/>
              <a:cxnLst/>
              <a:rect l="l" t="t" r="r" b="b"/>
              <a:pathLst>
                <a:path w="1500" h="1669" extrusionOk="0">
                  <a:moveTo>
                    <a:pt x="1490" y="0"/>
                  </a:moveTo>
                  <a:cubicBezTo>
                    <a:pt x="1482" y="0"/>
                    <a:pt x="1464" y="0"/>
                    <a:pt x="1464" y="9"/>
                  </a:cubicBezTo>
                  <a:cubicBezTo>
                    <a:pt x="982" y="553"/>
                    <a:pt x="500" y="1106"/>
                    <a:pt x="10" y="1642"/>
                  </a:cubicBezTo>
                  <a:cubicBezTo>
                    <a:pt x="1" y="1650"/>
                    <a:pt x="10" y="1659"/>
                    <a:pt x="10" y="1668"/>
                  </a:cubicBezTo>
                  <a:lnTo>
                    <a:pt x="36" y="1668"/>
                  </a:lnTo>
                  <a:cubicBezTo>
                    <a:pt x="527" y="1133"/>
                    <a:pt x="1018" y="580"/>
                    <a:pt x="1490" y="27"/>
                  </a:cubicBezTo>
                  <a:cubicBezTo>
                    <a:pt x="1499" y="27"/>
                    <a:pt x="1490" y="9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5"/>
            <p:cNvSpPr/>
            <p:nvPr/>
          </p:nvSpPr>
          <p:spPr>
            <a:xfrm>
              <a:off x="1151179" y="842587"/>
              <a:ext cx="121588" cy="142563"/>
            </a:xfrm>
            <a:custGeom>
              <a:avLst/>
              <a:gdLst/>
              <a:ahLst/>
              <a:cxnLst/>
              <a:rect l="l" t="t" r="r" b="b"/>
              <a:pathLst>
                <a:path w="1954" h="2291" extrusionOk="0">
                  <a:moveTo>
                    <a:pt x="1932" y="0"/>
                  </a:moveTo>
                  <a:cubicBezTo>
                    <a:pt x="1927" y="0"/>
                    <a:pt x="1923" y="3"/>
                    <a:pt x="1918" y="7"/>
                  </a:cubicBezTo>
                  <a:lnTo>
                    <a:pt x="9" y="2264"/>
                  </a:lnTo>
                  <a:cubicBezTo>
                    <a:pt x="0" y="2273"/>
                    <a:pt x="0" y="2282"/>
                    <a:pt x="9" y="2291"/>
                  </a:cubicBezTo>
                  <a:lnTo>
                    <a:pt x="36" y="2291"/>
                  </a:lnTo>
                  <a:lnTo>
                    <a:pt x="1945" y="34"/>
                  </a:lnTo>
                  <a:cubicBezTo>
                    <a:pt x="1954" y="25"/>
                    <a:pt x="1954" y="16"/>
                    <a:pt x="1945" y="7"/>
                  </a:cubicBezTo>
                  <a:cubicBezTo>
                    <a:pt x="1941" y="3"/>
                    <a:pt x="1936" y="0"/>
                    <a:pt x="1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5"/>
            <p:cNvSpPr/>
            <p:nvPr/>
          </p:nvSpPr>
          <p:spPr>
            <a:xfrm>
              <a:off x="1220560" y="794174"/>
              <a:ext cx="124388" cy="148786"/>
            </a:xfrm>
            <a:custGeom>
              <a:avLst/>
              <a:gdLst/>
              <a:ahLst/>
              <a:cxnLst/>
              <a:rect l="l" t="t" r="r" b="b"/>
              <a:pathLst>
                <a:path w="1999" h="2391" extrusionOk="0">
                  <a:moveTo>
                    <a:pt x="1990" y="0"/>
                  </a:moveTo>
                  <a:cubicBezTo>
                    <a:pt x="1981" y="0"/>
                    <a:pt x="1972" y="0"/>
                    <a:pt x="1963" y="9"/>
                  </a:cubicBezTo>
                  <a:lnTo>
                    <a:pt x="9" y="2355"/>
                  </a:lnTo>
                  <a:cubicBezTo>
                    <a:pt x="0" y="2364"/>
                    <a:pt x="0" y="2382"/>
                    <a:pt x="9" y="2382"/>
                  </a:cubicBezTo>
                  <a:cubicBezTo>
                    <a:pt x="9" y="2391"/>
                    <a:pt x="18" y="2391"/>
                    <a:pt x="18" y="2391"/>
                  </a:cubicBezTo>
                  <a:cubicBezTo>
                    <a:pt x="27" y="2391"/>
                    <a:pt x="36" y="2391"/>
                    <a:pt x="36" y="2382"/>
                  </a:cubicBezTo>
                  <a:lnTo>
                    <a:pt x="1990" y="27"/>
                  </a:lnTo>
                  <a:cubicBezTo>
                    <a:pt x="1999" y="18"/>
                    <a:pt x="1999" y="9"/>
                    <a:pt x="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5"/>
            <p:cNvSpPr/>
            <p:nvPr/>
          </p:nvSpPr>
          <p:spPr>
            <a:xfrm>
              <a:off x="952433" y="795792"/>
              <a:ext cx="18916" cy="18419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277" y="1"/>
                  </a:moveTo>
                  <a:cubicBezTo>
                    <a:pt x="161" y="63"/>
                    <a:pt x="72" y="153"/>
                    <a:pt x="0" y="269"/>
                  </a:cubicBezTo>
                  <a:cubicBezTo>
                    <a:pt x="0" y="277"/>
                    <a:pt x="0" y="286"/>
                    <a:pt x="9" y="286"/>
                  </a:cubicBezTo>
                  <a:cubicBezTo>
                    <a:pt x="9" y="295"/>
                    <a:pt x="18" y="295"/>
                    <a:pt x="18" y="295"/>
                  </a:cubicBezTo>
                  <a:cubicBezTo>
                    <a:pt x="27" y="295"/>
                    <a:pt x="27" y="286"/>
                    <a:pt x="36" y="286"/>
                  </a:cubicBezTo>
                  <a:cubicBezTo>
                    <a:pt x="99" y="179"/>
                    <a:pt x="188" y="90"/>
                    <a:pt x="295" y="37"/>
                  </a:cubicBezTo>
                  <a:cubicBezTo>
                    <a:pt x="304" y="28"/>
                    <a:pt x="304" y="19"/>
                    <a:pt x="304" y="10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5"/>
            <p:cNvSpPr/>
            <p:nvPr/>
          </p:nvSpPr>
          <p:spPr>
            <a:xfrm>
              <a:off x="946335" y="820372"/>
              <a:ext cx="20036" cy="22153"/>
            </a:xfrm>
            <a:custGeom>
              <a:avLst/>
              <a:gdLst/>
              <a:ahLst/>
              <a:cxnLst/>
              <a:rect l="l" t="t" r="r" b="b"/>
              <a:pathLst>
                <a:path w="322" h="356" extrusionOk="0">
                  <a:moveTo>
                    <a:pt x="303" y="1"/>
                  </a:moveTo>
                  <a:cubicBezTo>
                    <a:pt x="297" y="1"/>
                    <a:pt x="290" y="3"/>
                    <a:pt x="286" y="7"/>
                  </a:cubicBezTo>
                  <a:lnTo>
                    <a:pt x="0" y="328"/>
                  </a:lnTo>
                  <a:cubicBezTo>
                    <a:pt x="0" y="337"/>
                    <a:pt x="0" y="346"/>
                    <a:pt x="9" y="355"/>
                  </a:cubicBezTo>
                  <a:lnTo>
                    <a:pt x="18" y="355"/>
                  </a:lnTo>
                  <a:cubicBezTo>
                    <a:pt x="18" y="355"/>
                    <a:pt x="27" y="355"/>
                    <a:pt x="27" y="346"/>
                  </a:cubicBezTo>
                  <a:lnTo>
                    <a:pt x="321" y="34"/>
                  </a:lnTo>
                  <a:cubicBezTo>
                    <a:pt x="321" y="25"/>
                    <a:pt x="321" y="16"/>
                    <a:pt x="313" y="7"/>
                  </a:cubicBezTo>
                  <a:cubicBezTo>
                    <a:pt x="313" y="3"/>
                    <a:pt x="30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5"/>
            <p:cNvSpPr/>
            <p:nvPr/>
          </p:nvSpPr>
          <p:spPr>
            <a:xfrm>
              <a:off x="944094" y="845948"/>
              <a:ext cx="20596" cy="20411"/>
            </a:xfrm>
            <a:custGeom>
              <a:avLst/>
              <a:gdLst/>
              <a:ahLst/>
              <a:cxnLst/>
              <a:rect l="l" t="t" r="r" b="b"/>
              <a:pathLst>
                <a:path w="331" h="328" extrusionOk="0">
                  <a:moveTo>
                    <a:pt x="308" y="0"/>
                  </a:moveTo>
                  <a:cubicBezTo>
                    <a:pt x="304" y="0"/>
                    <a:pt x="299" y="2"/>
                    <a:pt x="295" y="7"/>
                  </a:cubicBezTo>
                  <a:cubicBezTo>
                    <a:pt x="197" y="96"/>
                    <a:pt x="99" y="194"/>
                    <a:pt x="10" y="301"/>
                  </a:cubicBezTo>
                  <a:cubicBezTo>
                    <a:pt x="1" y="310"/>
                    <a:pt x="10" y="319"/>
                    <a:pt x="10" y="328"/>
                  </a:cubicBezTo>
                  <a:lnTo>
                    <a:pt x="36" y="328"/>
                  </a:lnTo>
                  <a:cubicBezTo>
                    <a:pt x="126" y="221"/>
                    <a:pt x="215" y="123"/>
                    <a:pt x="322" y="33"/>
                  </a:cubicBezTo>
                  <a:cubicBezTo>
                    <a:pt x="331" y="25"/>
                    <a:pt x="331" y="16"/>
                    <a:pt x="322" y="7"/>
                  </a:cubicBezTo>
                  <a:cubicBezTo>
                    <a:pt x="317" y="2"/>
                    <a:pt x="313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5"/>
            <p:cNvSpPr/>
            <p:nvPr/>
          </p:nvSpPr>
          <p:spPr>
            <a:xfrm>
              <a:off x="943534" y="871897"/>
              <a:ext cx="22277" cy="21157"/>
            </a:xfrm>
            <a:custGeom>
              <a:avLst/>
              <a:gdLst/>
              <a:ahLst/>
              <a:cxnLst/>
              <a:rect l="l" t="t" r="r" b="b"/>
              <a:pathLst>
                <a:path w="358" h="340" extrusionOk="0">
                  <a:moveTo>
                    <a:pt x="322" y="0"/>
                  </a:moveTo>
                  <a:cubicBezTo>
                    <a:pt x="197" y="80"/>
                    <a:pt x="81" y="187"/>
                    <a:pt x="1" y="312"/>
                  </a:cubicBezTo>
                  <a:cubicBezTo>
                    <a:pt x="1" y="321"/>
                    <a:pt x="1" y="330"/>
                    <a:pt x="10" y="339"/>
                  </a:cubicBezTo>
                  <a:lnTo>
                    <a:pt x="19" y="339"/>
                  </a:lnTo>
                  <a:cubicBezTo>
                    <a:pt x="27" y="339"/>
                    <a:pt x="27" y="339"/>
                    <a:pt x="36" y="330"/>
                  </a:cubicBezTo>
                  <a:cubicBezTo>
                    <a:pt x="108" y="214"/>
                    <a:pt x="215" y="107"/>
                    <a:pt x="340" y="36"/>
                  </a:cubicBezTo>
                  <a:cubicBezTo>
                    <a:pt x="349" y="27"/>
                    <a:pt x="358" y="18"/>
                    <a:pt x="349" y="9"/>
                  </a:cubicBezTo>
                  <a:cubicBezTo>
                    <a:pt x="340" y="0"/>
                    <a:pt x="33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5"/>
            <p:cNvSpPr/>
            <p:nvPr/>
          </p:nvSpPr>
          <p:spPr>
            <a:xfrm>
              <a:off x="947455" y="893489"/>
              <a:ext cx="20036" cy="20660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295" y="1"/>
                  </a:moveTo>
                  <a:cubicBezTo>
                    <a:pt x="170" y="81"/>
                    <a:pt x="72" y="179"/>
                    <a:pt x="0" y="304"/>
                  </a:cubicBezTo>
                  <a:cubicBezTo>
                    <a:pt x="0" y="313"/>
                    <a:pt x="0" y="322"/>
                    <a:pt x="9" y="331"/>
                  </a:cubicBezTo>
                  <a:lnTo>
                    <a:pt x="18" y="331"/>
                  </a:lnTo>
                  <a:cubicBezTo>
                    <a:pt x="27" y="331"/>
                    <a:pt x="27" y="322"/>
                    <a:pt x="36" y="322"/>
                  </a:cubicBezTo>
                  <a:cubicBezTo>
                    <a:pt x="107" y="206"/>
                    <a:pt x="196" y="108"/>
                    <a:pt x="312" y="37"/>
                  </a:cubicBezTo>
                  <a:cubicBezTo>
                    <a:pt x="321" y="28"/>
                    <a:pt x="321" y="19"/>
                    <a:pt x="321" y="10"/>
                  </a:cubicBezTo>
                  <a:cubicBezTo>
                    <a:pt x="312" y="1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5"/>
            <p:cNvSpPr/>
            <p:nvPr/>
          </p:nvSpPr>
          <p:spPr>
            <a:xfrm>
              <a:off x="954113" y="912158"/>
              <a:ext cx="21157" cy="20846"/>
            </a:xfrm>
            <a:custGeom>
              <a:avLst/>
              <a:gdLst/>
              <a:ahLst/>
              <a:cxnLst/>
              <a:rect l="l" t="t" r="r" b="b"/>
              <a:pathLst>
                <a:path w="340" h="335" extrusionOk="0">
                  <a:moveTo>
                    <a:pt x="320" y="1"/>
                  </a:moveTo>
                  <a:cubicBezTo>
                    <a:pt x="318" y="1"/>
                    <a:pt x="315" y="2"/>
                    <a:pt x="312" y="4"/>
                  </a:cubicBezTo>
                  <a:cubicBezTo>
                    <a:pt x="188" y="76"/>
                    <a:pt x="81" y="183"/>
                    <a:pt x="9" y="299"/>
                  </a:cubicBezTo>
                  <a:cubicBezTo>
                    <a:pt x="0" y="308"/>
                    <a:pt x="0" y="325"/>
                    <a:pt x="9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25"/>
                    <a:pt x="36" y="325"/>
                  </a:cubicBezTo>
                  <a:cubicBezTo>
                    <a:pt x="107" y="209"/>
                    <a:pt x="214" y="102"/>
                    <a:pt x="330" y="40"/>
                  </a:cubicBezTo>
                  <a:cubicBezTo>
                    <a:pt x="339" y="31"/>
                    <a:pt x="339" y="22"/>
                    <a:pt x="339" y="13"/>
                  </a:cubicBezTo>
                  <a:cubicBezTo>
                    <a:pt x="333" y="7"/>
                    <a:pt x="327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5"/>
            <p:cNvSpPr/>
            <p:nvPr/>
          </p:nvSpPr>
          <p:spPr>
            <a:xfrm>
              <a:off x="964069" y="925163"/>
              <a:ext cx="22277" cy="21717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31" y="0"/>
                  </a:moveTo>
                  <a:cubicBezTo>
                    <a:pt x="197" y="81"/>
                    <a:pt x="90" y="188"/>
                    <a:pt x="10" y="313"/>
                  </a:cubicBezTo>
                  <a:cubicBezTo>
                    <a:pt x="1" y="322"/>
                    <a:pt x="1" y="339"/>
                    <a:pt x="10" y="339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28" y="348"/>
                    <a:pt x="36" y="339"/>
                    <a:pt x="36" y="339"/>
                  </a:cubicBezTo>
                  <a:cubicBezTo>
                    <a:pt x="117" y="215"/>
                    <a:pt x="224" y="108"/>
                    <a:pt x="349" y="36"/>
                  </a:cubicBezTo>
                  <a:cubicBezTo>
                    <a:pt x="358" y="27"/>
                    <a:pt x="358" y="18"/>
                    <a:pt x="349" y="9"/>
                  </a:cubicBezTo>
                  <a:cubicBezTo>
                    <a:pt x="349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5"/>
            <p:cNvSpPr/>
            <p:nvPr/>
          </p:nvSpPr>
          <p:spPr>
            <a:xfrm>
              <a:off x="975207" y="937173"/>
              <a:ext cx="20036" cy="19166"/>
            </a:xfrm>
            <a:custGeom>
              <a:avLst/>
              <a:gdLst/>
              <a:ahLst/>
              <a:cxnLst/>
              <a:rect l="l" t="t" r="r" b="b"/>
              <a:pathLst>
                <a:path w="322" h="308" extrusionOk="0">
                  <a:moveTo>
                    <a:pt x="302" y="0"/>
                  </a:moveTo>
                  <a:cubicBezTo>
                    <a:pt x="300" y="0"/>
                    <a:pt x="297" y="1"/>
                    <a:pt x="295" y="4"/>
                  </a:cubicBezTo>
                  <a:cubicBezTo>
                    <a:pt x="170" y="66"/>
                    <a:pt x="72" y="164"/>
                    <a:pt x="0" y="280"/>
                  </a:cubicBezTo>
                  <a:cubicBezTo>
                    <a:pt x="0" y="289"/>
                    <a:pt x="0" y="307"/>
                    <a:pt x="9" y="307"/>
                  </a:cubicBezTo>
                  <a:lnTo>
                    <a:pt x="18" y="307"/>
                  </a:lnTo>
                  <a:cubicBezTo>
                    <a:pt x="27" y="307"/>
                    <a:pt x="27" y="307"/>
                    <a:pt x="36" y="298"/>
                  </a:cubicBezTo>
                  <a:cubicBezTo>
                    <a:pt x="98" y="191"/>
                    <a:pt x="196" y="93"/>
                    <a:pt x="312" y="39"/>
                  </a:cubicBezTo>
                  <a:cubicBezTo>
                    <a:pt x="321" y="31"/>
                    <a:pt x="321" y="22"/>
                    <a:pt x="321" y="13"/>
                  </a:cubicBezTo>
                  <a:cubicBezTo>
                    <a:pt x="315" y="6"/>
                    <a:pt x="309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5"/>
            <p:cNvSpPr/>
            <p:nvPr/>
          </p:nvSpPr>
          <p:spPr>
            <a:xfrm>
              <a:off x="985163" y="948623"/>
              <a:ext cx="25637" cy="26011"/>
            </a:xfrm>
            <a:custGeom>
              <a:avLst/>
              <a:gdLst/>
              <a:ahLst/>
              <a:cxnLst/>
              <a:rect l="l" t="t" r="r" b="b"/>
              <a:pathLst>
                <a:path w="412" h="418" extrusionOk="0">
                  <a:moveTo>
                    <a:pt x="393" y="0"/>
                  </a:moveTo>
                  <a:cubicBezTo>
                    <a:pt x="389" y="0"/>
                    <a:pt x="384" y="3"/>
                    <a:pt x="384" y="7"/>
                  </a:cubicBezTo>
                  <a:cubicBezTo>
                    <a:pt x="233" y="114"/>
                    <a:pt x="108" y="239"/>
                    <a:pt x="1" y="382"/>
                  </a:cubicBezTo>
                  <a:cubicBezTo>
                    <a:pt x="1" y="391"/>
                    <a:pt x="1" y="409"/>
                    <a:pt x="10" y="409"/>
                  </a:cubicBezTo>
                  <a:cubicBezTo>
                    <a:pt x="10" y="417"/>
                    <a:pt x="19" y="417"/>
                    <a:pt x="19" y="417"/>
                  </a:cubicBezTo>
                  <a:cubicBezTo>
                    <a:pt x="28" y="417"/>
                    <a:pt x="28" y="409"/>
                    <a:pt x="36" y="409"/>
                  </a:cubicBezTo>
                  <a:cubicBezTo>
                    <a:pt x="135" y="266"/>
                    <a:pt x="260" y="141"/>
                    <a:pt x="402" y="34"/>
                  </a:cubicBezTo>
                  <a:cubicBezTo>
                    <a:pt x="411" y="25"/>
                    <a:pt x="411" y="16"/>
                    <a:pt x="402" y="7"/>
                  </a:cubicBezTo>
                  <a:cubicBezTo>
                    <a:pt x="402" y="3"/>
                    <a:pt x="398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5"/>
            <p:cNvSpPr/>
            <p:nvPr/>
          </p:nvSpPr>
          <p:spPr>
            <a:xfrm>
              <a:off x="1255531" y="747317"/>
              <a:ext cx="66083" cy="72433"/>
            </a:xfrm>
            <a:custGeom>
              <a:avLst/>
              <a:gdLst/>
              <a:ahLst/>
              <a:cxnLst/>
              <a:rect l="l" t="t" r="r" b="b"/>
              <a:pathLst>
                <a:path w="1062" h="1164" extrusionOk="0">
                  <a:moveTo>
                    <a:pt x="1044" y="0"/>
                  </a:moveTo>
                  <a:cubicBezTo>
                    <a:pt x="1035" y="0"/>
                    <a:pt x="1026" y="6"/>
                    <a:pt x="1026" y="13"/>
                  </a:cubicBezTo>
                  <a:cubicBezTo>
                    <a:pt x="884" y="325"/>
                    <a:pt x="616" y="566"/>
                    <a:pt x="366" y="798"/>
                  </a:cubicBezTo>
                  <a:cubicBezTo>
                    <a:pt x="241" y="905"/>
                    <a:pt x="116" y="1021"/>
                    <a:pt x="9" y="1137"/>
                  </a:cubicBezTo>
                  <a:cubicBezTo>
                    <a:pt x="0" y="1146"/>
                    <a:pt x="0" y="1155"/>
                    <a:pt x="9" y="1163"/>
                  </a:cubicBezTo>
                  <a:lnTo>
                    <a:pt x="36" y="1163"/>
                  </a:lnTo>
                  <a:cubicBezTo>
                    <a:pt x="143" y="1048"/>
                    <a:pt x="268" y="932"/>
                    <a:pt x="384" y="824"/>
                  </a:cubicBezTo>
                  <a:cubicBezTo>
                    <a:pt x="643" y="593"/>
                    <a:pt x="910" y="352"/>
                    <a:pt x="1062" y="22"/>
                  </a:cubicBezTo>
                  <a:cubicBezTo>
                    <a:pt x="1062" y="13"/>
                    <a:pt x="1062" y="4"/>
                    <a:pt x="1053" y="4"/>
                  </a:cubicBezTo>
                  <a:cubicBezTo>
                    <a:pt x="1050" y="1"/>
                    <a:pt x="1047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5"/>
            <p:cNvSpPr/>
            <p:nvPr/>
          </p:nvSpPr>
          <p:spPr>
            <a:xfrm>
              <a:off x="645477" y="473827"/>
              <a:ext cx="404151" cy="75046"/>
            </a:xfrm>
            <a:custGeom>
              <a:avLst/>
              <a:gdLst/>
              <a:ahLst/>
              <a:cxnLst/>
              <a:rect l="l" t="t" r="r" b="b"/>
              <a:pathLst>
                <a:path w="6495" h="1206" extrusionOk="0">
                  <a:moveTo>
                    <a:pt x="6459" y="1"/>
                  </a:moveTo>
                  <a:cubicBezTo>
                    <a:pt x="4844" y="772"/>
                    <a:pt x="3078" y="1165"/>
                    <a:pt x="1297" y="1165"/>
                  </a:cubicBezTo>
                  <a:cubicBezTo>
                    <a:pt x="874" y="1165"/>
                    <a:pt x="450" y="1143"/>
                    <a:pt x="27" y="1098"/>
                  </a:cubicBezTo>
                  <a:cubicBezTo>
                    <a:pt x="9" y="1098"/>
                    <a:pt x="0" y="1107"/>
                    <a:pt x="0" y="1116"/>
                  </a:cubicBezTo>
                  <a:cubicBezTo>
                    <a:pt x="0" y="1125"/>
                    <a:pt x="9" y="1143"/>
                    <a:pt x="18" y="1143"/>
                  </a:cubicBezTo>
                  <a:cubicBezTo>
                    <a:pt x="446" y="1187"/>
                    <a:pt x="883" y="1205"/>
                    <a:pt x="1312" y="1205"/>
                  </a:cubicBezTo>
                  <a:cubicBezTo>
                    <a:pt x="3096" y="1205"/>
                    <a:pt x="4862" y="813"/>
                    <a:pt x="6477" y="45"/>
                  </a:cubicBezTo>
                  <a:cubicBezTo>
                    <a:pt x="6495" y="36"/>
                    <a:pt x="6495" y="27"/>
                    <a:pt x="6486" y="10"/>
                  </a:cubicBezTo>
                  <a:cubicBezTo>
                    <a:pt x="6486" y="1"/>
                    <a:pt x="6468" y="1"/>
                    <a:pt x="6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5"/>
            <p:cNvSpPr/>
            <p:nvPr/>
          </p:nvSpPr>
          <p:spPr>
            <a:xfrm>
              <a:off x="692083" y="574325"/>
              <a:ext cx="87239" cy="9521"/>
            </a:xfrm>
            <a:custGeom>
              <a:avLst/>
              <a:gdLst/>
              <a:ahLst/>
              <a:cxnLst/>
              <a:rect l="l" t="t" r="r" b="b"/>
              <a:pathLst>
                <a:path w="1402" h="153" extrusionOk="0">
                  <a:moveTo>
                    <a:pt x="1374" y="0"/>
                  </a:moveTo>
                  <a:cubicBezTo>
                    <a:pt x="1042" y="74"/>
                    <a:pt x="709" y="112"/>
                    <a:pt x="372" y="112"/>
                  </a:cubicBezTo>
                  <a:cubicBezTo>
                    <a:pt x="258" y="112"/>
                    <a:pt x="143" y="108"/>
                    <a:pt x="27" y="99"/>
                  </a:cubicBezTo>
                  <a:cubicBezTo>
                    <a:pt x="18" y="99"/>
                    <a:pt x="9" y="107"/>
                    <a:pt x="0" y="116"/>
                  </a:cubicBezTo>
                  <a:cubicBezTo>
                    <a:pt x="0" y="134"/>
                    <a:pt x="9" y="143"/>
                    <a:pt x="27" y="143"/>
                  </a:cubicBezTo>
                  <a:cubicBezTo>
                    <a:pt x="143" y="152"/>
                    <a:pt x="250" y="152"/>
                    <a:pt x="366" y="152"/>
                  </a:cubicBezTo>
                  <a:cubicBezTo>
                    <a:pt x="705" y="152"/>
                    <a:pt x="1044" y="116"/>
                    <a:pt x="1383" y="45"/>
                  </a:cubicBezTo>
                  <a:cubicBezTo>
                    <a:pt x="1392" y="45"/>
                    <a:pt x="1401" y="36"/>
                    <a:pt x="1401" y="18"/>
                  </a:cubicBezTo>
                  <a:cubicBezTo>
                    <a:pt x="1401" y="9"/>
                    <a:pt x="1383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5"/>
            <p:cNvSpPr/>
            <p:nvPr/>
          </p:nvSpPr>
          <p:spPr>
            <a:xfrm>
              <a:off x="382327" y="948499"/>
              <a:ext cx="433024" cy="299501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5"/>
            <p:cNvSpPr/>
            <p:nvPr/>
          </p:nvSpPr>
          <p:spPr>
            <a:xfrm>
              <a:off x="368451" y="948499"/>
              <a:ext cx="458038" cy="306222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5"/>
            <p:cNvSpPr/>
            <p:nvPr/>
          </p:nvSpPr>
          <p:spPr>
            <a:xfrm>
              <a:off x="339579" y="859700"/>
              <a:ext cx="460838" cy="323334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5"/>
            <p:cNvSpPr/>
            <p:nvPr/>
          </p:nvSpPr>
          <p:spPr>
            <a:xfrm>
              <a:off x="330680" y="858829"/>
              <a:ext cx="473594" cy="33105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5"/>
            <p:cNvSpPr/>
            <p:nvPr/>
          </p:nvSpPr>
          <p:spPr>
            <a:xfrm>
              <a:off x="381207" y="904068"/>
              <a:ext cx="376461" cy="207280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5"/>
            <p:cNvSpPr/>
            <p:nvPr/>
          </p:nvSpPr>
          <p:spPr>
            <a:xfrm>
              <a:off x="640997" y="1022300"/>
              <a:ext cx="142184" cy="20267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5"/>
            <p:cNvSpPr/>
            <p:nvPr/>
          </p:nvSpPr>
          <p:spPr>
            <a:xfrm>
              <a:off x="582754" y="871212"/>
              <a:ext cx="86057" cy="6621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5"/>
            <p:cNvSpPr/>
            <p:nvPr/>
          </p:nvSpPr>
          <p:spPr>
            <a:xfrm>
              <a:off x="603848" y="862189"/>
              <a:ext cx="11698" cy="11388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5"/>
            <p:cNvSpPr/>
            <p:nvPr/>
          </p:nvSpPr>
          <p:spPr>
            <a:xfrm>
              <a:off x="620462" y="859824"/>
              <a:ext cx="18419" cy="17113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5"/>
            <p:cNvSpPr/>
            <p:nvPr/>
          </p:nvSpPr>
          <p:spPr>
            <a:xfrm>
              <a:off x="634338" y="861442"/>
              <a:ext cx="19476" cy="21593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5"/>
            <p:cNvSpPr/>
            <p:nvPr/>
          </p:nvSpPr>
          <p:spPr>
            <a:xfrm>
              <a:off x="643797" y="862002"/>
              <a:ext cx="28375" cy="30491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5"/>
            <p:cNvSpPr/>
            <p:nvPr/>
          </p:nvSpPr>
          <p:spPr>
            <a:xfrm>
              <a:off x="656553" y="869221"/>
              <a:ext cx="32233" cy="32109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5"/>
            <p:cNvSpPr/>
            <p:nvPr/>
          </p:nvSpPr>
          <p:spPr>
            <a:xfrm>
              <a:off x="664891" y="873141"/>
              <a:ext cx="43931" cy="45986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5"/>
            <p:cNvSpPr/>
            <p:nvPr/>
          </p:nvSpPr>
          <p:spPr>
            <a:xfrm>
              <a:off x="682625" y="880173"/>
              <a:ext cx="42251" cy="45613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5"/>
            <p:cNvSpPr/>
            <p:nvPr/>
          </p:nvSpPr>
          <p:spPr>
            <a:xfrm>
              <a:off x="710937" y="893676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5"/>
            <p:cNvSpPr/>
            <p:nvPr/>
          </p:nvSpPr>
          <p:spPr>
            <a:xfrm>
              <a:off x="391225" y="1174571"/>
              <a:ext cx="16676" cy="15992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5"/>
            <p:cNvSpPr/>
            <p:nvPr/>
          </p:nvSpPr>
          <p:spPr>
            <a:xfrm>
              <a:off x="405662" y="1183594"/>
              <a:ext cx="17796" cy="1810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5"/>
            <p:cNvSpPr/>
            <p:nvPr/>
          </p:nvSpPr>
          <p:spPr>
            <a:xfrm>
              <a:off x="418418" y="1184963"/>
              <a:ext cx="27255" cy="27256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5"/>
            <p:cNvSpPr/>
            <p:nvPr/>
          </p:nvSpPr>
          <p:spPr>
            <a:xfrm>
              <a:off x="433414" y="1183843"/>
              <a:ext cx="35033" cy="38394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5"/>
            <p:cNvSpPr/>
            <p:nvPr/>
          </p:nvSpPr>
          <p:spPr>
            <a:xfrm>
              <a:off x="451708" y="1187888"/>
              <a:ext cx="35033" cy="37648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5"/>
            <p:cNvSpPr/>
            <p:nvPr/>
          </p:nvSpPr>
          <p:spPr>
            <a:xfrm>
              <a:off x="470562" y="1178305"/>
              <a:ext cx="43371" cy="52769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5"/>
            <p:cNvSpPr/>
            <p:nvPr/>
          </p:nvSpPr>
          <p:spPr>
            <a:xfrm>
              <a:off x="493897" y="1172518"/>
              <a:ext cx="49469" cy="62476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5"/>
            <p:cNvSpPr/>
            <p:nvPr/>
          </p:nvSpPr>
          <p:spPr>
            <a:xfrm>
              <a:off x="509453" y="1159014"/>
              <a:ext cx="71683" cy="84318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5"/>
            <p:cNvSpPr/>
            <p:nvPr/>
          </p:nvSpPr>
          <p:spPr>
            <a:xfrm>
              <a:off x="529427" y="1137359"/>
              <a:ext cx="95578" cy="107094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5"/>
            <p:cNvSpPr/>
            <p:nvPr/>
          </p:nvSpPr>
          <p:spPr>
            <a:xfrm>
              <a:off x="554442" y="1105187"/>
              <a:ext cx="119410" cy="13646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5"/>
            <p:cNvSpPr/>
            <p:nvPr/>
          </p:nvSpPr>
          <p:spPr>
            <a:xfrm>
              <a:off x="578274" y="1092929"/>
              <a:ext cx="127188" cy="148164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5"/>
            <p:cNvSpPr/>
            <p:nvPr/>
          </p:nvSpPr>
          <p:spPr>
            <a:xfrm>
              <a:off x="607706" y="1040222"/>
              <a:ext cx="156620" cy="191972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5"/>
            <p:cNvSpPr/>
            <p:nvPr/>
          </p:nvSpPr>
          <p:spPr>
            <a:xfrm>
              <a:off x="679887" y="1051485"/>
              <a:ext cx="96635" cy="126882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5"/>
            <p:cNvSpPr/>
            <p:nvPr/>
          </p:nvSpPr>
          <p:spPr>
            <a:xfrm>
              <a:off x="362353" y="1033564"/>
              <a:ext cx="17236" cy="18233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>
              <a:off x="375109" y="1032879"/>
              <a:ext cx="22277" cy="25015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>
              <a:off x="389545" y="1029083"/>
              <a:ext cx="28935" cy="29371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5"/>
            <p:cNvSpPr/>
            <p:nvPr/>
          </p:nvSpPr>
          <p:spPr>
            <a:xfrm>
              <a:off x="407279" y="1029083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5"/>
            <p:cNvSpPr/>
            <p:nvPr/>
          </p:nvSpPr>
          <p:spPr>
            <a:xfrm>
              <a:off x="634338" y="966358"/>
              <a:ext cx="17859" cy="143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5"/>
            <p:cNvSpPr/>
            <p:nvPr/>
          </p:nvSpPr>
          <p:spPr>
            <a:xfrm>
              <a:off x="648775" y="960446"/>
              <a:ext cx="27255" cy="23086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5"/>
            <p:cNvSpPr/>
            <p:nvPr/>
          </p:nvSpPr>
          <p:spPr>
            <a:xfrm>
              <a:off x="660971" y="967914"/>
              <a:ext cx="25637" cy="2389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5"/>
            <p:cNvSpPr/>
            <p:nvPr/>
          </p:nvSpPr>
          <p:spPr>
            <a:xfrm>
              <a:off x="671549" y="976937"/>
              <a:ext cx="23957" cy="23211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5"/>
            <p:cNvSpPr/>
            <p:nvPr/>
          </p:nvSpPr>
          <p:spPr>
            <a:xfrm>
              <a:off x="684305" y="992307"/>
              <a:ext cx="19476" cy="18419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5"/>
            <p:cNvSpPr/>
            <p:nvPr/>
          </p:nvSpPr>
          <p:spPr>
            <a:xfrm>
              <a:off x="719276" y="1117011"/>
              <a:ext cx="114992" cy="13130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5"/>
            <p:cNvSpPr/>
            <p:nvPr/>
          </p:nvSpPr>
          <p:spPr>
            <a:xfrm>
              <a:off x="723196" y="1215641"/>
              <a:ext cx="77781" cy="64841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5"/>
            <p:cNvSpPr/>
            <p:nvPr/>
          </p:nvSpPr>
          <p:spPr>
            <a:xfrm>
              <a:off x="898048" y="786147"/>
              <a:ext cx="21717" cy="143497"/>
            </a:xfrm>
            <a:custGeom>
              <a:avLst/>
              <a:gdLst/>
              <a:ahLst/>
              <a:cxnLst/>
              <a:rect l="l" t="t" r="r" b="b"/>
              <a:pathLst>
                <a:path w="349" h="2306" extrusionOk="0">
                  <a:moveTo>
                    <a:pt x="317" y="1"/>
                  </a:moveTo>
                  <a:cubicBezTo>
                    <a:pt x="308" y="1"/>
                    <a:pt x="304" y="7"/>
                    <a:pt x="304" y="13"/>
                  </a:cubicBezTo>
                  <a:cubicBezTo>
                    <a:pt x="9" y="736"/>
                    <a:pt x="0" y="1565"/>
                    <a:pt x="268" y="2288"/>
                  </a:cubicBezTo>
                  <a:cubicBezTo>
                    <a:pt x="268" y="2297"/>
                    <a:pt x="277" y="2306"/>
                    <a:pt x="286" y="2306"/>
                  </a:cubicBezTo>
                  <a:lnTo>
                    <a:pt x="295" y="2306"/>
                  </a:lnTo>
                  <a:cubicBezTo>
                    <a:pt x="304" y="2297"/>
                    <a:pt x="312" y="2288"/>
                    <a:pt x="312" y="2279"/>
                  </a:cubicBezTo>
                  <a:cubicBezTo>
                    <a:pt x="45" y="1556"/>
                    <a:pt x="63" y="736"/>
                    <a:pt x="339" y="31"/>
                  </a:cubicBezTo>
                  <a:cubicBezTo>
                    <a:pt x="348" y="22"/>
                    <a:pt x="339" y="4"/>
                    <a:pt x="330" y="4"/>
                  </a:cubicBezTo>
                  <a:cubicBezTo>
                    <a:pt x="325" y="2"/>
                    <a:pt x="321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6" name="Google Shape;3836;p15"/>
          <p:cNvGrpSpPr/>
          <p:nvPr/>
        </p:nvGrpSpPr>
        <p:grpSpPr>
          <a:xfrm rot="8533316">
            <a:off x="4159075" y="453334"/>
            <a:ext cx="310732" cy="260176"/>
            <a:chOff x="8345005" y="4444854"/>
            <a:chExt cx="503587" cy="421654"/>
          </a:xfrm>
        </p:grpSpPr>
        <p:sp>
          <p:nvSpPr>
            <p:cNvPr id="3837" name="Google Shape;3837;p15"/>
            <p:cNvSpPr/>
            <p:nvPr/>
          </p:nvSpPr>
          <p:spPr>
            <a:xfrm>
              <a:off x="8396652" y="4534524"/>
              <a:ext cx="433024" cy="299501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5"/>
            <p:cNvSpPr/>
            <p:nvPr/>
          </p:nvSpPr>
          <p:spPr>
            <a:xfrm>
              <a:off x="8382776" y="4534524"/>
              <a:ext cx="458038" cy="306222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5"/>
            <p:cNvSpPr/>
            <p:nvPr/>
          </p:nvSpPr>
          <p:spPr>
            <a:xfrm>
              <a:off x="8353904" y="4445725"/>
              <a:ext cx="460838" cy="323334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5"/>
            <p:cNvSpPr/>
            <p:nvPr/>
          </p:nvSpPr>
          <p:spPr>
            <a:xfrm>
              <a:off x="8345005" y="4444854"/>
              <a:ext cx="473594" cy="33105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5"/>
            <p:cNvSpPr/>
            <p:nvPr/>
          </p:nvSpPr>
          <p:spPr>
            <a:xfrm>
              <a:off x="8395532" y="4490093"/>
              <a:ext cx="376461" cy="207280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5"/>
            <p:cNvSpPr/>
            <p:nvPr/>
          </p:nvSpPr>
          <p:spPr>
            <a:xfrm>
              <a:off x="8655322" y="4608325"/>
              <a:ext cx="142184" cy="20267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5"/>
            <p:cNvSpPr/>
            <p:nvPr/>
          </p:nvSpPr>
          <p:spPr>
            <a:xfrm>
              <a:off x="8597079" y="4457237"/>
              <a:ext cx="86057" cy="6621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5"/>
            <p:cNvSpPr/>
            <p:nvPr/>
          </p:nvSpPr>
          <p:spPr>
            <a:xfrm>
              <a:off x="8618173" y="4448214"/>
              <a:ext cx="11698" cy="11388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5"/>
            <p:cNvSpPr/>
            <p:nvPr/>
          </p:nvSpPr>
          <p:spPr>
            <a:xfrm>
              <a:off x="8634787" y="4445849"/>
              <a:ext cx="18419" cy="17113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5"/>
            <p:cNvSpPr/>
            <p:nvPr/>
          </p:nvSpPr>
          <p:spPr>
            <a:xfrm>
              <a:off x="8648663" y="4447467"/>
              <a:ext cx="19476" cy="21593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5"/>
            <p:cNvSpPr/>
            <p:nvPr/>
          </p:nvSpPr>
          <p:spPr>
            <a:xfrm>
              <a:off x="8658122" y="4448027"/>
              <a:ext cx="28375" cy="30491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5"/>
            <p:cNvSpPr/>
            <p:nvPr/>
          </p:nvSpPr>
          <p:spPr>
            <a:xfrm>
              <a:off x="8670878" y="4455246"/>
              <a:ext cx="32233" cy="32109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5"/>
            <p:cNvSpPr/>
            <p:nvPr/>
          </p:nvSpPr>
          <p:spPr>
            <a:xfrm>
              <a:off x="8679216" y="4459166"/>
              <a:ext cx="43931" cy="45986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5"/>
            <p:cNvSpPr/>
            <p:nvPr/>
          </p:nvSpPr>
          <p:spPr>
            <a:xfrm>
              <a:off x="8696950" y="4466198"/>
              <a:ext cx="42251" cy="45613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5"/>
            <p:cNvSpPr/>
            <p:nvPr/>
          </p:nvSpPr>
          <p:spPr>
            <a:xfrm>
              <a:off x="8725262" y="4479701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5"/>
            <p:cNvSpPr/>
            <p:nvPr/>
          </p:nvSpPr>
          <p:spPr>
            <a:xfrm>
              <a:off x="8405550" y="4760596"/>
              <a:ext cx="16676" cy="15992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5"/>
            <p:cNvSpPr/>
            <p:nvPr/>
          </p:nvSpPr>
          <p:spPr>
            <a:xfrm>
              <a:off x="8419987" y="4769619"/>
              <a:ext cx="17796" cy="1810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5"/>
            <p:cNvSpPr/>
            <p:nvPr/>
          </p:nvSpPr>
          <p:spPr>
            <a:xfrm>
              <a:off x="8432743" y="4770988"/>
              <a:ext cx="27255" cy="27256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5"/>
            <p:cNvSpPr/>
            <p:nvPr/>
          </p:nvSpPr>
          <p:spPr>
            <a:xfrm>
              <a:off x="8447739" y="4769868"/>
              <a:ext cx="35033" cy="38394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5"/>
            <p:cNvSpPr/>
            <p:nvPr/>
          </p:nvSpPr>
          <p:spPr>
            <a:xfrm>
              <a:off x="8466033" y="4773913"/>
              <a:ext cx="35033" cy="37648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5"/>
            <p:cNvSpPr/>
            <p:nvPr/>
          </p:nvSpPr>
          <p:spPr>
            <a:xfrm>
              <a:off x="8484887" y="4764330"/>
              <a:ext cx="43371" cy="52769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5"/>
            <p:cNvSpPr/>
            <p:nvPr/>
          </p:nvSpPr>
          <p:spPr>
            <a:xfrm>
              <a:off x="8508222" y="4758543"/>
              <a:ext cx="49469" cy="62476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5"/>
            <p:cNvSpPr/>
            <p:nvPr/>
          </p:nvSpPr>
          <p:spPr>
            <a:xfrm>
              <a:off x="8523778" y="4745039"/>
              <a:ext cx="71683" cy="84318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5"/>
            <p:cNvSpPr/>
            <p:nvPr/>
          </p:nvSpPr>
          <p:spPr>
            <a:xfrm>
              <a:off x="8543752" y="4723384"/>
              <a:ext cx="95578" cy="107094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5"/>
            <p:cNvSpPr/>
            <p:nvPr/>
          </p:nvSpPr>
          <p:spPr>
            <a:xfrm>
              <a:off x="8568767" y="4691212"/>
              <a:ext cx="119410" cy="13646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5"/>
            <p:cNvSpPr/>
            <p:nvPr/>
          </p:nvSpPr>
          <p:spPr>
            <a:xfrm>
              <a:off x="8592599" y="4678954"/>
              <a:ext cx="127188" cy="148164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5"/>
            <p:cNvSpPr/>
            <p:nvPr/>
          </p:nvSpPr>
          <p:spPr>
            <a:xfrm>
              <a:off x="8622031" y="4626247"/>
              <a:ext cx="156620" cy="191972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5"/>
            <p:cNvSpPr/>
            <p:nvPr/>
          </p:nvSpPr>
          <p:spPr>
            <a:xfrm>
              <a:off x="8694212" y="4637510"/>
              <a:ext cx="96635" cy="126882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5"/>
            <p:cNvSpPr/>
            <p:nvPr/>
          </p:nvSpPr>
          <p:spPr>
            <a:xfrm>
              <a:off x="8376678" y="4619589"/>
              <a:ext cx="17236" cy="18233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5"/>
            <p:cNvSpPr/>
            <p:nvPr/>
          </p:nvSpPr>
          <p:spPr>
            <a:xfrm>
              <a:off x="8389434" y="4618904"/>
              <a:ext cx="22277" cy="25015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5"/>
            <p:cNvSpPr/>
            <p:nvPr/>
          </p:nvSpPr>
          <p:spPr>
            <a:xfrm>
              <a:off x="8403870" y="4615108"/>
              <a:ext cx="28935" cy="29371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5"/>
            <p:cNvSpPr/>
            <p:nvPr/>
          </p:nvSpPr>
          <p:spPr>
            <a:xfrm>
              <a:off x="8421604" y="4615108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5"/>
            <p:cNvSpPr/>
            <p:nvPr/>
          </p:nvSpPr>
          <p:spPr>
            <a:xfrm>
              <a:off x="8648663" y="4552383"/>
              <a:ext cx="17859" cy="143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5"/>
            <p:cNvSpPr/>
            <p:nvPr/>
          </p:nvSpPr>
          <p:spPr>
            <a:xfrm>
              <a:off x="8663100" y="4546471"/>
              <a:ext cx="27255" cy="23086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5"/>
            <p:cNvSpPr/>
            <p:nvPr/>
          </p:nvSpPr>
          <p:spPr>
            <a:xfrm>
              <a:off x="8675296" y="4553939"/>
              <a:ext cx="25637" cy="2389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5"/>
            <p:cNvSpPr/>
            <p:nvPr/>
          </p:nvSpPr>
          <p:spPr>
            <a:xfrm>
              <a:off x="8685874" y="4562962"/>
              <a:ext cx="23957" cy="23211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5"/>
            <p:cNvSpPr/>
            <p:nvPr/>
          </p:nvSpPr>
          <p:spPr>
            <a:xfrm>
              <a:off x="8698630" y="4578332"/>
              <a:ext cx="19476" cy="18419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5"/>
            <p:cNvSpPr/>
            <p:nvPr/>
          </p:nvSpPr>
          <p:spPr>
            <a:xfrm>
              <a:off x="8733601" y="4703036"/>
              <a:ext cx="114992" cy="13130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5"/>
            <p:cNvSpPr/>
            <p:nvPr/>
          </p:nvSpPr>
          <p:spPr>
            <a:xfrm>
              <a:off x="8737521" y="4801666"/>
              <a:ext cx="77781" cy="64841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15"/>
          <p:cNvGrpSpPr/>
          <p:nvPr/>
        </p:nvGrpSpPr>
        <p:grpSpPr>
          <a:xfrm rot="480300">
            <a:off x="4965360" y="156716"/>
            <a:ext cx="489268" cy="409665"/>
            <a:chOff x="8345005" y="4444854"/>
            <a:chExt cx="503587" cy="421654"/>
          </a:xfrm>
        </p:grpSpPr>
        <p:sp>
          <p:nvSpPr>
            <p:cNvPr id="3877" name="Google Shape;3877;p15"/>
            <p:cNvSpPr/>
            <p:nvPr/>
          </p:nvSpPr>
          <p:spPr>
            <a:xfrm>
              <a:off x="8396652" y="4534524"/>
              <a:ext cx="433024" cy="299501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5"/>
            <p:cNvSpPr/>
            <p:nvPr/>
          </p:nvSpPr>
          <p:spPr>
            <a:xfrm>
              <a:off x="8382776" y="4534524"/>
              <a:ext cx="458038" cy="306222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5"/>
            <p:cNvSpPr/>
            <p:nvPr/>
          </p:nvSpPr>
          <p:spPr>
            <a:xfrm>
              <a:off x="8353904" y="4445725"/>
              <a:ext cx="460838" cy="323334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5"/>
            <p:cNvSpPr/>
            <p:nvPr/>
          </p:nvSpPr>
          <p:spPr>
            <a:xfrm>
              <a:off x="8345005" y="4444854"/>
              <a:ext cx="473594" cy="33105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5"/>
            <p:cNvSpPr/>
            <p:nvPr/>
          </p:nvSpPr>
          <p:spPr>
            <a:xfrm>
              <a:off x="8395532" y="4490093"/>
              <a:ext cx="376461" cy="207280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5"/>
            <p:cNvSpPr/>
            <p:nvPr/>
          </p:nvSpPr>
          <p:spPr>
            <a:xfrm>
              <a:off x="8655322" y="4608325"/>
              <a:ext cx="142184" cy="20267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5"/>
            <p:cNvSpPr/>
            <p:nvPr/>
          </p:nvSpPr>
          <p:spPr>
            <a:xfrm>
              <a:off x="8597079" y="4457237"/>
              <a:ext cx="86057" cy="6621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5"/>
            <p:cNvSpPr/>
            <p:nvPr/>
          </p:nvSpPr>
          <p:spPr>
            <a:xfrm>
              <a:off x="8618173" y="4448214"/>
              <a:ext cx="11698" cy="11388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5"/>
            <p:cNvSpPr/>
            <p:nvPr/>
          </p:nvSpPr>
          <p:spPr>
            <a:xfrm>
              <a:off x="8634787" y="4445849"/>
              <a:ext cx="18419" cy="17113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5"/>
            <p:cNvSpPr/>
            <p:nvPr/>
          </p:nvSpPr>
          <p:spPr>
            <a:xfrm>
              <a:off x="8648663" y="4447467"/>
              <a:ext cx="19476" cy="21593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5"/>
            <p:cNvSpPr/>
            <p:nvPr/>
          </p:nvSpPr>
          <p:spPr>
            <a:xfrm>
              <a:off x="8658122" y="4448027"/>
              <a:ext cx="28375" cy="30491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5"/>
            <p:cNvSpPr/>
            <p:nvPr/>
          </p:nvSpPr>
          <p:spPr>
            <a:xfrm>
              <a:off x="8670878" y="4455246"/>
              <a:ext cx="32233" cy="32109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5"/>
            <p:cNvSpPr/>
            <p:nvPr/>
          </p:nvSpPr>
          <p:spPr>
            <a:xfrm>
              <a:off x="8679216" y="4459166"/>
              <a:ext cx="43931" cy="45986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5"/>
            <p:cNvSpPr/>
            <p:nvPr/>
          </p:nvSpPr>
          <p:spPr>
            <a:xfrm>
              <a:off x="8696950" y="4466198"/>
              <a:ext cx="42251" cy="45613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5"/>
            <p:cNvSpPr/>
            <p:nvPr/>
          </p:nvSpPr>
          <p:spPr>
            <a:xfrm>
              <a:off x="8725262" y="4479701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5"/>
            <p:cNvSpPr/>
            <p:nvPr/>
          </p:nvSpPr>
          <p:spPr>
            <a:xfrm>
              <a:off x="8405550" y="4760596"/>
              <a:ext cx="16676" cy="15992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5"/>
            <p:cNvSpPr/>
            <p:nvPr/>
          </p:nvSpPr>
          <p:spPr>
            <a:xfrm>
              <a:off x="8419987" y="4769619"/>
              <a:ext cx="17796" cy="1810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8432743" y="4770988"/>
              <a:ext cx="27255" cy="27256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8447739" y="4769868"/>
              <a:ext cx="35033" cy="38394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8466033" y="4773913"/>
              <a:ext cx="35033" cy="37648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5"/>
            <p:cNvSpPr/>
            <p:nvPr/>
          </p:nvSpPr>
          <p:spPr>
            <a:xfrm>
              <a:off x="8484887" y="4764330"/>
              <a:ext cx="43371" cy="52769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5"/>
            <p:cNvSpPr/>
            <p:nvPr/>
          </p:nvSpPr>
          <p:spPr>
            <a:xfrm>
              <a:off x="8508222" y="4758543"/>
              <a:ext cx="49469" cy="62476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8523778" y="4745039"/>
              <a:ext cx="71683" cy="84318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8543752" y="4723384"/>
              <a:ext cx="95578" cy="107094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8568767" y="4691212"/>
              <a:ext cx="119410" cy="13646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8592599" y="4678954"/>
              <a:ext cx="127188" cy="148164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5"/>
            <p:cNvSpPr/>
            <p:nvPr/>
          </p:nvSpPr>
          <p:spPr>
            <a:xfrm>
              <a:off x="8622031" y="4626247"/>
              <a:ext cx="156620" cy="191972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5"/>
            <p:cNvSpPr/>
            <p:nvPr/>
          </p:nvSpPr>
          <p:spPr>
            <a:xfrm>
              <a:off x="8694212" y="4637510"/>
              <a:ext cx="96635" cy="126882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8376678" y="4619589"/>
              <a:ext cx="17236" cy="18233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8389434" y="4618904"/>
              <a:ext cx="22277" cy="25015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8403870" y="4615108"/>
              <a:ext cx="28935" cy="29371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8421604" y="4615108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>
              <a:off x="8648663" y="4552383"/>
              <a:ext cx="17859" cy="143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5"/>
            <p:cNvSpPr/>
            <p:nvPr/>
          </p:nvSpPr>
          <p:spPr>
            <a:xfrm>
              <a:off x="8663100" y="4546471"/>
              <a:ext cx="27255" cy="23086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8675296" y="4553939"/>
              <a:ext cx="25637" cy="2389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8685874" y="4562962"/>
              <a:ext cx="23957" cy="23211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8698630" y="4578332"/>
              <a:ext cx="19476" cy="18419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8733601" y="4703036"/>
              <a:ext cx="114992" cy="13130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8737521" y="4801666"/>
              <a:ext cx="77781" cy="64841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6" name="Google Shape;3916;p15"/>
          <p:cNvGrpSpPr/>
          <p:nvPr/>
        </p:nvGrpSpPr>
        <p:grpSpPr>
          <a:xfrm rot="2948422">
            <a:off x="4437196" y="4354012"/>
            <a:ext cx="374337" cy="313433"/>
            <a:chOff x="8345005" y="4444854"/>
            <a:chExt cx="503587" cy="421654"/>
          </a:xfrm>
        </p:grpSpPr>
        <p:sp>
          <p:nvSpPr>
            <p:cNvPr id="3917" name="Google Shape;3917;p15"/>
            <p:cNvSpPr/>
            <p:nvPr/>
          </p:nvSpPr>
          <p:spPr>
            <a:xfrm>
              <a:off x="8396652" y="4534524"/>
              <a:ext cx="433024" cy="299501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8382776" y="4534524"/>
              <a:ext cx="458038" cy="306222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8353904" y="4445725"/>
              <a:ext cx="460838" cy="323334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5"/>
            <p:cNvSpPr/>
            <p:nvPr/>
          </p:nvSpPr>
          <p:spPr>
            <a:xfrm>
              <a:off x="8345005" y="4444854"/>
              <a:ext cx="473594" cy="33105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5"/>
            <p:cNvSpPr/>
            <p:nvPr/>
          </p:nvSpPr>
          <p:spPr>
            <a:xfrm>
              <a:off x="8395532" y="4490093"/>
              <a:ext cx="376461" cy="207280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8655322" y="4608325"/>
              <a:ext cx="142184" cy="20267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8597079" y="4457237"/>
              <a:ext cx="86057" cy="6621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8618173" y="4448214"/>
              <a:ext cx="11698" cy="11388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8634787" y="4445849"/>
              <a:ext cx="18419" cy="17113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8648663" y="4447467"/>
              <a:ext cx="19476" cy="21593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8658122" y="4448027"/>
              <a:ext cx="28375" cy="30491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8670878" y="4455246"/>
              <a:ext cx="32233" cy="32109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8679216" y="4459166"/>
              <a:ext cx="43931" cy="45986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8696950" y="4466198"/>
              <a:ext cx="42251" cy="45613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8725262" y="4479701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8405550" y="4760596"/>
              <a:ext cx="16676" cy="15992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8419987" y="4769619"/>
              <a:ext cx="17796" cy="1810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8432743" y="4770988"/>
              <a:ext cx="27255" cy="27256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8447739" y="4769868"/>
              <a:ext cx="35033" cy="38394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8466033" y="4773913"/>
              <a:ext cx="35033" cy="37648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8484887" y="4764330"/>
              <a:ext cx="43371" cy="52769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8508222" y="4758543"/>
              <a:ext cx="49469" cy="62476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8523778" y="4745039"/>
              <a:ext cx="71683" cy="84318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8543752" y="4723384"/>
              <a:ext cx="95578" cy="107094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8568767" y="4691212"/>
              <a:ext cx="119410" cy="13646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8592599" y="4678954"/>
              <a:ext cx="127188" cy="148164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8622031" y="4626247"/>
              <a:ext cx="156620" cy="191972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8694212" y="4637510"/>
              <a:ext cx="96635" cy="126882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5"/>
            <p:cNvSpPr/>
            <p:nvPr/>
          </p:nvSpPr>
          <p:spPr>
            <a:xfrm>
              <a:off x="8376678" y="4619589"/>
              <a:ext cx="17236" cy="18233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5"/>
            <p:cNvSpPr/>
            <p:nvPr/>
          </p:nvSpPr>
          <p:spPr>
            <a:xfrm>
              <a:off x="8389434" y="4618904"/>
              <a:ext cx="22277" cy="25015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8403870" y="4615108"/>
              <a:ext cx="28935" cy="29371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8421604" y="4615108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8648663" y="4552383"/>
              <a:ext cx="17859" cy="143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8663100" y="4546471"/>
              <a:ext cx="27255" cy="23086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8675296" y="4553939"/>
              <a:ext cx="25637" cy="2389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8685874" y="4562962"/>
              <a:ext cx="23957" cy="23211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5"/>
            <p:cNvSpPr/>
            <p:nvPr/>
          </p:nvSpPr>
          <p:spPr>
            <a:xfrm>
              <a:off x="8698630" y="4578332"/>
              <a:ext cx="19476" cy="18419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5"/>
            <p:cNvSpPr/>
            <p:nvPr/>
          </p:nvSpPr>
          <p:spPr>
            <a:xfrm>
              <a:off x="8733601" y="4703036"/>
              <a:ext cx="114992" cy="13130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8737521" y="4801666"/>
              <a:ext cx="77781" cy="64841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9" name="Google Shape;455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0" name="Google Shape;4560;p19"/>
          <p:cNvSpPr/>
          <p:nvPr/>
        </p:nvSpPr>
        <p:spPr>
          <a:xfrm rot="8441947">
            <a:off x="90685" y="-357395"/>
            <a:ext cx="1133730" cy="105664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1" name="Google Shape;4561;p19"/>
          <p:cNvGrpSpPr/>
          <p:nvPr/>
        </p:nvGrpSpPr>
        <p:grpSpPr>
          <a:xfrm rot="6109407">
            <a:off x="7626440" y="-175734"/>
            <a:ext cx="2453946" cy="1534050"/>
            <a:chOff x="6679289" y="1552460"/>
            <a:chExt cx="2453905" cy="1534025"/>
          </a:xfrm>
        </p:grpSpPr>
        <p:sp>
          <p:nvSpPr>
            <p:cNvPr id="4562" name="Google Shape;4562;p19"/>
            <p:cNvSpPr/>
            <p:nvPr/>
          </p:nvSpPr>
          <p:spPr>
            <a:xfrm>
              <a:off x="6679289" y="1552460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9"/>
            <p:cNvSpPr/>
            <p:nvPr/>
          </p:nvSpPr>
          <p:spPr>
            <a:xfrm>
              <a:off x="8813303" y="1830899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4" name="Google Shape;4564;p19"/>
          <p:cNvGrpSpPr/>
          <p:nvPr/>
        </p:nvGrpSpPr>
        <p:grpSpPr>
          <a:xfrm rot="-1773862" flipH="1">
            <a:off x="41639" y="568302"/>
            <a:ext cx="656705" cy="603918"/>
            <a:chOff x="8303804" y="114783"/>
            <a:chExt cx="656706" cy="603919"/>
          </a:xfrm>
        </p:grpSpPr>
        <p:grpSp>
          <p:nvGrpSpPr>
            <p:cNvPr id="4565" name="Google Shape;4565;p19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4566" name="Google Shape;4566;p19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19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19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19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19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19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19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19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19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19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19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19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19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19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19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19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19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19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19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19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19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19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19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19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19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19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19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19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19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19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19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19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19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19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19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19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19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19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19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19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19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19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19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19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19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19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19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19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19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19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19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19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19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19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19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19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19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19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19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19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19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19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19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19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19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1" name="Google Shape;4631;p19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9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9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9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9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6" name="Google Shape;4636;p19"/>
          <p:cNvGrpSpPr/>
          <p:nvPr/>
        </p:nvGrpSpPr>
        <p:grpSpPr>
          <a:xfrm flipH="1">
            <a:off x="831838" y="167833"/>
            <a:ext cx="430446" cy="360415"/>
            <a:chOff x="8034728" y="593121"/>
            <a:chExt cx="430446" cy="360415"/>
          </a:xfrm>
        </p:grpSpPr>
        <p:sp>
          <p:nvSpPr>
            <p:cNvPr id="4637" name="Google Shape;4637;p19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9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9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19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9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9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9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9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9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9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9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9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9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19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9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9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19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9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9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19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9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19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19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19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19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19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19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9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9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9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9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9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9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9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9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9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9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9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9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6" name="Google Shape;4676;p19"/>
          <p:cNvGrpSpPr/>
          <p:nvPr/>
        </p:nvGrpSpPr>
        <p:grpSpPr>
          <a:xfrm rot="-8771206">
            <a:off x="8283742" y="4222064"/>
            <a:ext cx="541993" cy="764092"/>
            <a:chOff x="6623575" y="1134725"/>
            <a:chExt cx="175775" cy="247800"/>
          </a:xfrm>
        </p:grpSpPr>
        <p:sp>
          <p:nvSpPr>
            <p:cNvPr id="4677" name="Google Shape;4677;p19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9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9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9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9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9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9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9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9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9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9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9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9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9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9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9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9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9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9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9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9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9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9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9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9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9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9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9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9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9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9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9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9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9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9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9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9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9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9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9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9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9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9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9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9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9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9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9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9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9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9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9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9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9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9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9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9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9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9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9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9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9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9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9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9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9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9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9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5" name="Google Shape;4745;p19"/>
          <p:cNvGrpSpPr/>
          <p:nvPr/>
        </p:nvGrpSpPr>
        <p:grpSpPr>
          <a:xfrm rot="-3666494">
            <a:off x="8222745" y="245950"/>
            <a:ext cx="416303" cy="586897"/>
            <a:chOff x="6623575" y="1134725"/>
            <a:chExt cx="175775" cy="247800"/>
          </a:xfrm>
        </p:grpSpPr>
        <p:sp>
          <p:nvSpPr>
            <p:cNvPr id="4746" name="Google Shape;4746;p19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9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9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9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9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9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9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9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9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9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9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9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9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9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9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9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9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9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9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9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9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9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9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9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9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9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9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9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9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9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9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9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9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9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9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9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9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9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9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9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9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9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9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9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9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9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9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9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9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9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9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9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9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9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9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9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9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9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9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9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9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9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9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9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9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9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9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9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4" name="Google Shape;4814;p19"/>
          <p:cNvSpPr/>
          <p:nvPr/>
        </p:nvSpPr>
        <p:spPr>
          <a:xfrm rot="4530436">
            <a:off x="-325327" y="4185164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5" name="Google Shape;4815;p19"/>
          <p:cNvGrpSpPr/>
          <p:nvPr/>
        </p:nvGrpSpPr>
        <p:grpSpPr>
          <a:xfrm rot="-3666448">
            <a:off x="-192529" y="3646852"/>
            <a:ext cx="541984" cy="764078"/>
            <a:chOff x="6623575" y="1134725"/>
            <a:chExt cx="175775" cy="247800"/>
          </a:xfrm>
        </p:grpSpPr>
        <p:sp>
          <p:nvSpPr>
            <p:cNvPr id="4816" name="Google Shape;4816;p19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9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9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9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9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9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9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9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9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9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9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9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9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9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9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9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9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9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9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9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9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9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9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9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9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9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9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9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9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9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9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9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9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9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9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9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9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9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9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9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9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9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9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9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9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9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9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9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9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9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9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9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9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9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9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9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9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9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9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9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9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9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9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9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9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9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9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9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4" name="Google Shape;4884;p19"/>
          <p:cNvSpPr/>
          <p:nvPr/>
        </p:nvSpPr>
        <p:spPr>
          <a:xfrm>
            <a:off x="7342956" y="4694539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5" name="Google Shape;4885;p19"/>
          <p:cNvSpPr/>
          <p:nvPr/>
        </p:nvSpPr>
        <p:spPr>
          <a:xfrm>
            <a:off x="8804934" y="398155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6" name="Google Shape;4886;p19"/>
          <p:cNvGrpSpPr/>
          <p:nvPr/>
        </p:nvGrpSpPr>
        <p:grpSpPr>
          <a:xfrm rot="3795337">
            <a:off x="4062844" y="4871718"/>
            <a:ext cx="535171" cy="442471"/>
            <a:chOff x="5942000" y="3231200"/>
            <a:chExt cx="141875" cy="117300"/>
          </a:xfrm>
        </p:grpSpPr>
        <p:sp>
          <p:nvSpPr>
            <p:cNvPr id="4887" name="Google Shape;4887;p19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9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9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9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9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9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9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9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9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9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9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9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9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9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9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9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9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9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9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9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9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9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9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9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9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9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9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9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9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9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9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8" name="Google Shape;491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19" name="Google Shape;4919;p19"/>
          <p:cNvSpPr txBox="1">
            <a:spLocks noGrp="1"/>
          </p:cNvSpPr>
          <p:nvPr>
            <p:ph type="title" idx="2"/>
          </p:nvPr>
        </p:nvSpPr>
        <p:spPr>
          <a:xfrm>
            <a:off x="720000" y="2834900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20" name="Google Shape;4920;p19"/>
          <p:cNvSpPr txBox="1">
            <a:spLocks noGrp="1"/>
          </p:cNvSpPr>
          <p:nvPr>
            <p:ph type="subTitle" idx="1"/>
          </p:nvPr>
        </p:nvSpPr>
        <p:spPr>
          <a:xfrm>
            <a:off x="720002" y="3319325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1" name="Google Shape;4921;p19"/>
          <p:cNvSpPr txBox="1">
            <a:spLocks noGrp="1"/>
          </p:cNvSpPr>
          <p:nvPr>
            <p:ph type="title" idx="3"/>
          </p:nvPr>
        </p:nvSpPr>
        <p:spPr>
          <a:xfrm>
            <a:off x="3528600" y="2834825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22" name="Google Shape;4922;p19"/>
          <p:cNvSpPr txBox="1">
            <a:spLocks noGrp="1"/>
          </p:cNvSpPr>
          <p:nvPr>
            <p:ph type="subTitle" idx="4"/>
          </p:nvPr>
        </p:nvSpPr>
        <p:spPr>
          <a:xfrm>
            <a:off x="3528597" y="3319325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3" name="Google Shape;4923;p19"/>
          <p:cNvSpPr txBox="1">
            <a:spLocks noGrp="1"/>
          </p:cNvSpPr>
          <p:nvPr>
            <p:ph type="title" idx="5"/>
          </p:nvPr>
        </p:nvSpPr>
        <p:spPr>
          <a:xfrm>
            <a:off x="6337199" y="2834825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24" name="Google Shape;4924;p19"/>
          <p:cNvSpPr txBox="1">
            <a:spLocks noGrp="1"/>
          </p:cNvSpPr>
          <p:nvPr>
            <p:ph type="subTitle" idx="6"/>
          </p:nvPr>
        </p:nvSpPr>
        <p:spPr>
          <a:xfrm>
            <a:off x="6337198" y="3319325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chester"/>
              <a:buNone/>
              <a:defRPr sz="3500" b="1">
                <a:solidFill>
                  <a:schemeClr val="dk1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5" r:id="rId9"/>
    <p:sldLayoutId id="2147483666" r:id="rId10"/>
    <p:sldLayoutId id="2147483670" r:id="rId11"/>
    <p:sldLayoutId id="2147483671" r:id="rId12"/>
    <p:sldLayoutId id="2147483675" r:id="rId13"/>
    <p:sldLayoutId id="2147483676" r:id="rId14"/>
    <p:sldLayoutId id="214748368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6" name="Google Shape;7846;p34"/>
          <p:cNvGrpSpPr/>
          <p:nvPr/>
        </p:nvGrpSpPr>
        <p:grpSpPr>
          <a:xfrm rot="21436792">
            <a:off x="5950107" y="1138169"/>
            <a:ext cx="3629428" cy="3784141"/>
            <a:chOff x="5016033" y="679669"/>
            <a:chExt cx="3629428" cy="3784141"/>
          </a:xfrm>
        </p:grpSpPr>
        <p:sp>
          <p:nvSpPr>
            <p:cNvPr id="7847" name="Google Shape;7847;p34"/>
            <p:cNvSpPr/>
            <p:nvPr/>
          </p:nvSpPr>
          <p:spPr>
            <a:xfrm>
              <a:off x="5079030" y="1744404"/>
              <a:ext cx="963011" cy="1055773"/>
            </a:xfrm>
            <a:custGeom>
              <a:avLst/>
              <a:gdLst/>
              <a:ahLst/>
              <a:cxnLst/>
              <a:rect l="l" t="t" r="r" b="b"/>
              <a:pathLst>
                <a:path w="14721" h="16139" extrusionOk="0">
                  <a:moveTo>
                    <a:pt x="8366" y="0"/>
                  </a:moveTo>
                  <a:cubicBezTo>
                    <a:pt x="7487" y="0"/>
                    <a:pt x="6584" y="237"/>
                    <a:pt x="5898" y="585"/>
                  </a:cubicBezTo>
                  <a:cubicBezTo>
                    <a:pt x="4301" y="1379"/>
                    <a:pt x="3114" y="2851"/>
                    <a:pt x="2213" y="4421"/>
                  </a:cubicBezTo>
                  <a:cubicBezTo>
                    <a:pt x="777" y="6928"/>
                    <a:pt x="1" y="10139"/>
                    <a:pt x="1339" y="12673"/>
                  </a:cubicBezTo>
                  <a:cubicBezTo>
                    <a:pt x="2044" y="14011"/>
                    <a:pt x="3275" y="15001"/>
                    <a:pt x="4640" y="15599"/>
                  </a:cubicBezTo>
                  <a:cubicBezTo>
                    <a:pt x="5386" y="15923"/>
                    <a:pt x="6190" y="16139"/>
                    <a:pt x="7002" y="16139"/>
                  </a:cubicBezTo>
                  <a:cubicBezTo>
                    <a:pt x="7151" y="16139"/>
                    <a:pt x="7301" y="16131"/>
                    <a:pt x="7450" y="16116"/>
                  </a:cubicBezTo>
                  <a:cubicBezTo>
                    <a:pt x="9216" y="15920"/>
                    <a:pt x="10688" y="14626"/>
                    <a:pt x="11803" y="13199"/>
                  </a:cubicBezTo>
                  <a:cubicBezTo>
                    <a:pt x="13552" y="10951"/>
                    <a:pt x="14721" y="7918"/>
                    <a:pt x="13775" y="5250"/>
                  </a:cubicBezTo>
                  <a:cubicBezTo>
                    <a:pt x="13213" y="3654"/>
                    <a:pt x="11848" y="2092"/>
                    <a:pt x="10733" y="888"/>
                  </a:cubicBezTo>
                  <a:cubicBezTo>
                    <a:pt x="10145" y="251"/>
                    <a:pt x="9269" y="0"/>
                    <a:pt x="8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4"/>
            <p:cNvSpPr/>
            <p:nvPr/>
          </p:nvSpPr>
          <p:spPr>
            <a:xfrm>
              <a:off x="5016033" y="1845147"/>
              <a:ext cx="367712" cy="351096"/>
            </a:xfrm>
            <a:custGeom>
              <a:avLst/>
              <a:gdLst/>
              <a:ahLst/>
              <a:cxnLst/>
              <a:rect l="l" t="t" r="r" b="b"/>
              <a:pathLst>
                <a:path w="5621" h="5367" extrusionOk="0">
                  <a:moveTo>
                    <a:pt x="3341" y="0"/>
                  </a:moveTo>
                  <a:cubicBezTo>
                    <a:pt x="2249" y="0"/>
                    <a:pt x="1081" y="789"/>
                    <a:pt x="562" y="1837"/>
                  </a:cubicBezTo>
                  <a:cubicBezTo>
                    <a:pt x="197" y="2586"/>
                    <a:pt x="0" y="3496"/>
                    <a:pt x="366" y="4246"/>
                  </a:cubicBezTo>
                  <a:cubicBezTo>
                    <a:pt x="706" y="4962"/>
                    <a:pt x="1517" y="5366"/>
                    <a:pt x="2315" y="5366"/>
                  </a:cubicBezTo>
                  <a:cubicBezTo>
                    <a:pt x="2461" y="5366"/>
                    <a:pt x="2606" y="5353"/>
                    <a:pt x="2748" y="5325"/>
                  </a:cubicBezTo>
                  <a:cubicBezTo>
                    <a:pt x="3676" y="5147"/>
                    <a:pt x="4443" y="4487"/>
                    <a:pt x="4943" y="3684"/>
                  </a:cubicBezTo>
                  <a:cubicBezTo>
                    <a:pt x="5371" y="2988"/>
                    <a:pt x="5621" y="2096"/>
                    <a:pt x="5282" y="1355"/>
                  </a:cubicBezTo>
                  <a:cubicBezTo>
                    <a:pt x="4840" y="390"/>
                    <a:pt x="4109" y="0"/>
                    <a:pt x="3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4"/>
            <p:cNvSpPr/>
            <p:nvPr/>
          </p:nvSpPr>
          <p:spPr>
            <a:xfrm>
              <a:off x="7491039" y="2047353"/>
              <a:ext cx="1039419" cy="1186019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4"/>
            <p:cNvSpPr/>
            <p:nvPr/>
          </p:nvSpPr>
          <p:spPr>
            <a:xfrm>
              <a:off x="7692983" y="1870202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4"/>
            <p:cNvSpPr/>
            <p:nvPr/>
          </p:nvSpPr>
          <p:spPr>
            <a:xfrm>
              <a:off x="8091572" y="1829578"/>
              <a:ext cx="131947" cy="113696"/>
            </a:xfrm>
            <a:custGeom>
              <a:avLst/>
              <a:gdLst/>
              <a:ahLst/>
              <a:cxnLst/>
              <a:rect l="l" t="t" r="r" b="b"/>
              <a:pathLst>
                <a:path w="2017" h="1738" extrusionOk="0">
                  <a:moveTo>
                    <a:pt x="1020" y="1"/>
                  </a:moveTo>
                  <a:cubicBezTo>
                    <a:pt x="630" y="1"/>
                    <a:pt x="240" y="263"/>
                    <a:pt x="125" y="630"/>
                  </a:cubicBezTo>
                  <a:cubicBezTo>
                    <a:pt x="0" y="1058"/>
                    <a:pt x="277" y="1558"/>
                    <a:pt x="714" y="1700"/>
                  </a:cubicBezTo>
                  <a:cubicBezTo>
                    <a:pt x="796" y="1726"/>
                    <a:pt x="882" y="1737"/>
                    <a:pt x="968" y="1737"/>
                  </a:cubicBezTo>
                  <a:cubicBezTo>
                    <a:pt x="1340" y="1737"/>
                    <a:pt x="1718" y="1516"/>
                    <a:pt x="1856" y="1183"/>
                  </a:cubicBezTo>
                  <a:cubicBezTo>
                    <a:pt x="2017" y="764"/>
                    <a:pt x="1794" y="246"/>
                    <a:pt x="1365" y="68"/>
                  </a:cubicBezTo>
                  <a:lnTo>
                    <a:pt x="1214" y="23"/>
                  </a:lnTo>
                  <a:cubicBezTo>
                    <a:pt x="1150" y="8"/>
                    <a:pt x="1085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4"/>
            <p:cNvSpPr/>
            <p:nvPr/>
          </p:nvSpPr>
          <p:spPr>
            <a:xfrm>
              <a:off x="5280385" y="3512443"/>
              <a:ext cx="249895" cy="245185"/>
            </a:xfrm>
            <a:custGeom>
              <a:avLst/>
              <a:gdLst/>
              <a:ahLst/>
              <a:cxnLst/>
              <a:rect l="l" t="t" r="r" b="b"/>
              <a:pathLst>
                <a:path w="3820" h="3748" extrusionOk="0">
                  <a:moveTo>
                    <a:pt x="2091" y="1"/>
                  </a:moveTo>
                  <a:cubicBezTo>
                    <a:pt x="1459" y="1"/>
                    <a:pt x="797" y="357"/>
                    <a:pt x="420" y="1133"/>
                  </a:cubicBezTo>
                  <a:cubicBezTo>
                    <a:pt x="117" y="1757"/>
                    <a:pt x="1" y="2542"/>
                    <a:pt x="393" y="3113"/>
                  </a:cubicBezTo>
                  <a:cubicBezTo>
                    <a:pt x="670" y="3514"/>
                    <a:pt x="1169" y="3738"/>
                    <a:pt x="1660" y="3746"/>
                  </a:cubicBezTo>
                  <a:cubicBezTo>
                    <a:pt x="1681" y="3747"/>
                    <a:pt x="1702" y="3748"/>
                    <a:pt x="1722" y="3748"/>
                  </a:cubicBezTo>
                  <a:cubicBezTo>
                    <a:pt x="2690" y="3748"/>
                    <a:pt x="3598" y="2941"/>
                    <a:pt x="3694" y="1971"/>
                  </a:cubicBezTo>
                  <a:cubicBezTo>
                    <a:pt x="3820" y="716"/>
                    <a:pt x="2986" y="1"/>
                    <a:pt x="2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4"/>
            <p:cNvSpPr/>
            <p:nvPr/>
          </p:nvSpPr>
          <p:spPr>
            <a:xfrm>
              <a:off x="8487806" y="1284127"/>
              <a:ext cx="157656" cy="157918"/>
            </a:xfrm>
            <a:custGeom>
              <a:avLst/>
              <a:gdLst/>
              <a:ahLst/>
              <a:cxnLst/>
              <a:rect l="l" t="t" r="r" b="b"/>
              <a:pathLst>
                <a:path w="2410" h="2414" extrusionOk="0">
                  <a:moveTo>
                    <a:pt x="1313" y="1"/>
                  </a:moveTo>
                  <a:cubicBezTo>
                    <a:pt x="728" y="1"/>
                    <a:pt x="161" y="463"/>
                    <a:pt x="81" y="1046"/>
                  </a:cubicBezTo>
                  <a:cubicBezTo>
                    <a:pt x="1" y="1706"/>
                    <a:pt x="545" y="2366"/>
                    <a:pt x="1205" y="2411"/>
                  </a:cubicBezTo>
                  <a:cubicBezTo>
                    <a:pt x="1229" y="2412"/>
                    <a:pt x="1252" y="2413"/>
                    <a:pt x="1275" y="2413"/>
                  </a:cubicBezTo>
                  <a:cubicBezTo>
                    <a:pt x="1403" y="2413"/>
                    <a:pt x="1531" y="2391"/>
                    <a:pt x="1651" y="2331"/>
                  </a:cubicBezTo>
                  <a:cubicBezTo>
                    <a:pt x="1847" y="2232"/>
                    <a:pt x="1981" y="2036"/>
                    <a:pt x="2088" y="1840"/>
                  </a:cubicBezTo>
                  <a:cubicBezTo>
                    <a:pt x="2276" y="1510"/>
                    <a:pt x="2409" y="1135"/>
                    <a:pt x="2347" y="761"/>
                  </a:cubicBezTo>
                  <a:cubicBezTo>
                    <a:pt x="2287" y="408"/>
                    <a:pt x="1986" y="72"/>
                    <a:pt x="1629" y="72"/>
                  </a:cubicBezTo>
                  <a:cubicBezTo>
                    <a:pt x="1616" y="72"/>
                    <a:pt x="1602" y="73"/>
                    <a:pt x="1589" y="74"/>
                  </a:cubicBezTo>
                  <a:lnTo>
                    <a:pt x="1517" y="20"/>
                  </a:lnTo>
                  <a:cubicBezTo>
                    <a:pt x="1450" y="7"/>
                    <a:pt x="1381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4"/>
            <p:cNvSpPr/>
            <p:nvPr/>
          </p:nvSpPr>
          <p:spPr>
            <a:xfrm>
              <a:off x="6954746" y="679669"/>
              <a:ext cx="96949" cy="94659"/>
            </a:xfrm>
            <a:custGeom>
              <a:avLst/>
              <a:gdLst/>
              <a:ahLst/>
              <a:cxnLst/>
              <a:rect l="l" t="t" r="r" b="b"/>
              <a:pathLst>
                <a:path w="1482" h="1447" extrusionOk="0">
                  <a:moveTo>
                    <a:pt x="714" y="0"/>
                  </a:moveTo>
                  <a:lnTo>
                    <a:pt x="607" y="125"/>
                  </a:lnTo>
                  <a:cubicBezTo>
                    <a:pt x="259" y="187"/>
                    <a:pt x="0" y="571"/>
                    <a:pt x="72" y="910"/>
                  </a:cubicBezTo>
                  <a:cubicBezTo>
                    <a:pt x="135" y="1221"/>
                    <a:pt x="448" y="1446"/>
                    <a:pt x="762" y="1446"/>
                  </a:cubicBezTo>
                  <a:cubicBezTo>
                    <a:pt x="800" y="1446"/>
                    <a:pt x="837" y="1443"/>
                    <a:pt x="874" y="1436"/>
                  </a:cubicBezTo>
                  <a:cubicBezTo>
                    <a:pt x="1222" y="1365"/>
                    <a:pt x="1481" y="1008"/>
                    <a:pt x="1436" y="651"/>
                  </a:cubicBezTo>
                  <a:cubicBezTo>
                    <a:pt x="1401" y="303"/>
                    <a:pt x="1071" y="9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4"/>
            <p:cNvSpPr/>
            <p:nvPr/>
          </p:nvSpPr>
          <p:spPr>
            <a:xfrm>
              <a:off x="5610155" y="4258595"/>
              <a:ext cx="2493126" cy="205215"/>
            </a:xfrm>
            <a:custGeom>
              <a:avLst/>
              <a:gdLst/>
              <a:ahLst/>
              <a:cxnLst/>
              <a:rect l="l" t="t" r="r" b="b"/>
              <a:pathLst>
                <a:path w="38111" h="3137" extrusionOk="0">
                  <a:moveTo>
                    <a:pt x="23812" y="0"/>
                  </a:moveTo>
                  <a:cubicBezTo>
                    <a:pt x="23086" y="0"/>
                    <a:pt x="22356" y="7"/>
                    <a:pt x="21634" y="21"/>
                  </a:cubicBezTo>
                  <a:cubicBezTo>
                    <a:pt x="21328" y="20"/>
                    <a:pt x="21023" y="19"/>
                    <a:pt x="20717" y="19"/>
                  </a:cubicBezTo>
                  <a:cubicBezTo>
                    <a:pt x="16337" y="19"/>
                    <a:pt x="11945" y="198"/>
                    <a:pt x="7592" y="557"/>
                  </a:cubicBezTo>
                  <a:cubicBezTo>
                    <a:pt x="5344" y="744"/>
                    <a:pt x="3087" y="976"/>
                    <a:pt x="946" y="1511"/>
                  </a:cubicBezTo>
                  <a:cubicBezTo>
                    <a:pt x="625" y="1592"/>
                    <a:pt x="259" y="1707"/>
                    <a:pt x="161" y="1939"/>
                  </a:cubicBezTo>
                  <a:cubicBezTo>
                    <a:pt x="0" y="2305"/>
                    <a:pt x="642" y="2591"/>
                    <a:pt x="1187" y="2689"/>
                  </a:cubicBezTo>
                  <a:cubicBezTo>
                    <a:pt x="2382" y="2921"/>
                    <a:pt x="3640" y="2965"/>
                    <a:pt x="4889" y="3001"/>
                  </a:cubicBezTo>
                  <a:cubicBezTo>
                    <a:pt x="8117" y="3101"/>
                    <a:pt x="11350" y="3136"/>
                    <a:pt x="14584" y="3136"/>
                  </a:cubicBezTo>
                  <a:cubicBezTo>
                    <a:pt x="18582" y="3136"/>
                    <a:pt x="22582" y="3082"/>
                    <a:pt x="26576" y="3028"/>
                  </a:cubicBezTo>
                  <a:cubicBezTo>
                    <a:pt x="28833" y="3001"/>
                    <a:pt x="31090" y="2965"/>
                    <a:pt x="33338" y="2823"/>
                  </a:cubicBezTo>
                  <a:cubicBezTo>
                    <a:pt x="34748" y="2733"/>
                    <a:pt x="36166" y="2591"/>
                    <a:pt x="37433" y="2154"/>
                  </a:cubicBezTo>
                  <a:cubicBezTo>
                    <a:pt x="37584" y="2100"/>
                    <a:pt x="37745" y="2038"/>
                    <a:pt x="37843" y="1939"/>
                  </a:cubicBezTo>
                  <a:cubicBezTo>
                    <a:pt x="38111" y="1663"/>
                    <a:pt x="37834" y="1484"/>
                    <a:pt x="37442" y="1288"/>
                  </a:cubicBezTo>
                  <a:cubicBezTo>
                    <a:pt x="36978" y="1056"/>
                    <a:pt x="36443" y="905"/>
                    <a:pt x="35791" y="789"/>
                  </a:cubicBezTo>
                  <a:cubicBezTo>
                    <a:pt x="35791" y="789"/>
                    <a:pt x="32380" y="12"/>
                    <a:pt x="25800" y="12"/>
                  </a:cubicBezTo>
                  <a:cubicBezTo>
                    <a:pt x="25726" y="12"/>
                    <a:pt x="25651" y="12"/>
                    <a:pt x="25577" y="12"/>
                  </a:cubicBezTo>
                  <a:cubicBezTo>
                    <a:pt x="24995" y="4"/>
                    <a:pt x="24405" y="0"/>
                    <a:pt x="23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4"/>
            <p:cNvSpPr/>
            <p:nvPr/>
          </p:nvSpPr>
          <p:spPr>
            <a:xfrm>
              <a:off x="5703506" y="2142143"/>
              <a:ext cx="2081127" cy="1810887"/>
            </a:xfrm>
            <a:custGeom>
              <a:avLst/>
              <a:gdLst/>
              <a:ahLst/>
              <a:cxnLst/>
              <a:rect l="l" t="t" r="r" b="b"/>
              <a:pathLst>
                <a:path w="31813" h="27682" extrusionOk="0">
                  <a:moveTo>
                    <a:pt x="30225" y="0"/>
                  </a:moveTo>
                  <a:cubicBezTo>
                    <a:pt x="30225" y="0"/>
                    <a:pt x="24408" y="2543"/>
                    <a:pt x="15336" y="3078"/>
                  </a:cubicBezTo>
                  <a:cubicBezTo>
                    <a:pt x="14274" y="3141"/>
                    <a:pt x="13250" y="3168"/>
                    <a:pt x="12270" y="3168"/>
                  </a:cubicBezTo>
                  <a:cubicBezTo>
                    <a:pt x="4888" y="3168"/>
                    <a:pt x="1" y="1597"/>
                    <a:pt x="0" y="1597"/>
                  </a:cubicBezTo>
                  <a:lnTo>
                    <a:pt x="0" y="1597"/>
                  </a:lnTo>
                  <a:cubicBezTo>
                    <a:pt x="464" y="10661"/>
                    <a:pt x="857" y="18609"/>
                    <a:pt x="1321" y="27682"/>
                  </a:cubicBezTo>
                  <a:lnTo>
                    <a:pt x="31813" y="25809"/>
                  </a:lnTo>
                  <a:cubicBezTo>
                    <a:pt x="31153" y="16754"/>
                    <a:pt x="30885" y="9055"/>
                    <a:pt x="30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4"/>
            <p:cNvSpPr/>
            <p:nvPr/>
          </p:nvSpPr>
          <p:spPr>
            <a:xfrm>
              <a:off x="5697684" y="2134554"/>
              <a:ext cx="2096304" cy="1827830"/>
            </a:xfrm>
            <a:custGeom>
              <a:avLst/>
              <a:gdLst/>
              <a:ahLst/>
              <a:cxnLst/>
              <a:rect l="l" t="t" r="r" b="b"/>
              <a:pathLst>
                <a:path w="32045" h="27941" extrusionOk="0">
                  <a:moveTo>
                    <a:pt x="30385" y="0"/>
                  </a:moveTo>
                  <a:lnTo>
                    <a:pt x="30287" y="45"/>
                  </a:lnTo>
                  <a:cubicBezTo>
                    <a:pt x="29119" y="526"/>
                    <a:pt x="27905" y="919"/>
                    <a:pt x="26683" y="1276"/>
                  </a:cubicBezTo>
                  <a:cubicBezTo>
                    <a:pt x="25461" y="1624"/>
                    <a:pt x="24230" y="1927"/>
                    <a:pt x="22981" y="2186"/>
                  </a:cubicBezTo>
                  <a:cubicBezTo>
                    <a:pt x="22669" y="2248"/>
                    <a:pt x="22356" y="2302"/>
                    <a:pt x="22044" y="2364"/>
                  </a:cubicBezTo>
                  <a:lnTo>
                    <a:pt x="21580" y="2453"/>
                  </a:lnTo>
                  <a:lnTo>
                    <a:pt x="21107" y="2525"/>
                  </a:lnTo>
                  <a:lnTo>
                    <a:pt x="20171" y="2685"/>
                  </a:lnTo>
                  <a:lnTo>
                    <a:pt x="19225" y="2810"/>
                  </a:lnTo>
                  <a:cubicBezTo>
                    <a:pt x="18592" y="2908"/>
                    <a:pt x="17958" y="2962"/>
                    <a:pt x="17325" y="3033"/>
                  </a:cubicBezTo>
                  <a:cubicBezTo>
                    <a:pt x="16692" y="3096"/>
                    <a:pt x="16058" y="3140"/>
                    <a:pt x="15425" y="3194"/>
                  </a:cubicBezTo>
                  <a:cubicBezTo>
                    <a:pt x="16058" y="3140"/>
                    <a:pt x="16700" y="3114"/>
                    <a:pt x="17334" y="3051"/>
                  </a:cubicBezTo>
                  <a:cubicBezTo>
                    <a:pt x="17958" y="2989"/>
                    <a:pt x="18601" y="2935"/>
                    <a:pt x="19225" y="2855"/>
                  </a:cubicBezTo>
                  <a:lnTo>
                    <a:pt x="20171" y="2730"/>
                  </a:lnTo>
                  <a:lnTo>
                    <a:pt x="21116" y="2587"/>
                  </a:lnTo>
                  <a:lnTo>
                    <a:pt x="21589" y="2516"/>
                  </a:lnTo>
                  <a:lnTo>
                    <a:pt x="22062" y="2427"/>
                  </a:lnTo>
                  <a:cubicBezTo>
                    <a:pt x="22374" y="2373"/>
                    <a:pt x="22686" y="2320"/>
                    <a:pt x="22999" y="2257"/>
                  </a:cubicBezTo>
                  <a:cubicBezTo>
                    <a:pt x="24248" y="2016"/>
                    <a:pt x="25488" y="1722"/>
                    <a:pt x="26719" y="1383"/>
                  </a:cubicBezTo>
                  <a:cubicBezTo>
                    <a:pt x="27907" y="1053"/>
                    <a:pt x="29095" y="690"/>
                    <a:pt x="30250" y="220"/>
                  </a:cubicBezTo>
                  <a:lnTo>
                    <a:pt x="30250" y="220"/>
                  </a:lnTo>
                  <a:cubicBezTo>
                    <a:pt x="30541" y="4485"/>
                    <a:pt x="30771" y="8759"/>
                    <a:pt x="30992" y="13025"/>
                  </a:cubicBezTo>
                  <a:cubicBezTo>
                    <a:pt x="31108" y="15175"/>
                    <a:pt x="31215" y="17334"/>
                    <a:pt x="31349" y="19484"/>
                  </a:cubicBezTo>
                  <a:cubicBezTo>
                    <a:pt x="31471" y="21589"/>
                    <a:pt x="31610" y="23694"/>
                    <a:pt x="31759" y="25799"/>
                  </a:cubicBezTo>
                  <a:lnTo>
                    <a:pt x="31759" y="25799"/>
                  </a:lnTo>
                  <a:lnTo>
                    <a:pt x="16647" y="26710"/>
                  </a:lnTo>
                  <a:lnTo>
                    <a:pt x="1537" y="27656"/>
                  </a:lnTo>
                  <a:lnTo>
                    <a:pt x="1537" y="27656"/>
                  </a:lnTo>
                  <a:lnTo>
                    <a:pt x="866" y="14747"/>
                  </a:lnTo>
                  <a:lnTo>
                    <a:pt x="167" y="1815"/>
                  </a:lnTo>
                  <a:lnTo>
                    <a:pt x="167" y="1815"/>
                  </a:lnTo>
                  <a:cubicBezTo>
                    <a:pt x="1382" y="2164"/>
                    <a:pt x="2614" y="2415"/>
                    <a:pt x="3845" y="2623"/>
                  </a:cubicBezTo>
                  <a:cubicBezTo>
                    <a:pt x="5121" y="2837"/>
                    <a:pt x="6406" y="2998"/>
                    <a:pt x="7690" y="3105"/>
                  </a:cubicBezTo>
                  <a:cubicBezTo>
                    <a:pt x="8011" y="3140"/>
                    <a:pt x="8333" y="3158"/>
                    <a:pt x="8654" y="3176"/>
                  </a:cubicBezTo>
                  <a:cubicBezTo>
                    <a:pt x="8975" y="3203"/>
                    <a:pt x="9296" y="3221"/>
                    <a:pt x="9626" y="3238"/>
                  </a:cubicBezTo>
                  <a:lnTo>
                    <a:pt x="10590" y="3274"/>
                  </a:lnTo>
                  <a:lnTo>
                    <a:pt x="11562" y="3292"/>
                  </a:lnTo>
                  <a:cubicBezTo>
                    <a:pt x="11716" y="3296"/>
                    <a:pt x="11871" y="3298"/>
                    <a:pt x="12025" y="3298"/>
                  </a:cubicBezTo>
                  <a:cubicBezTo>
                    <a:pt x="12513" y="3298"/>
                    <a:pt x="13001" y="3281"/>
                    <a:pt x="13489" y="3274"/>
                  </a:cubicBezTo>
                  <a:cubicBezTo>
                    <a:pt x="14140" y="3256"/>
                    <a:pt x="14782" y="3221"/>
                    <a:pt x="15425" y="3194"/>
                  </a:cubicBezTo>
                  <a:lnTo>
                    <a:pt x="15425" y="3194"/>
                  </a:lnTo>
                  <a:cubicBezTo>
                    <a:pt x="14782" y="3212"/>
                    <a:pt x="14140" y="3247"/>
                    <a:pt x="13489" y="3256"/>
                  </a:cubicBezTo>
                  <a:cubicBezTo>
                    <a:pt x="13122" y="3256"/>
                    <a:pt x="12755" y="3262"/>
                    <a:pt x="12388" y="3262"/>
                  </a:cubicBezTo>
                  <a:cubicBezTo>
                    <a:pt x="12112" y="3262"/>
                    <a:pt x="11837" y="3259"/>
                    <a:pt x="11562" y="3247"/>
                  </a:cubicBezTo>
                  <a:lnTo>
                    <a:pt x="10590" y="3221"/>
                  </a:lnTo>
                  <a:lnTo>
                    <a:pt x="9626" y="3176"/>
                  </a:lnTo>
                  <a:cubicBezTo>
                    <a:pt x="9305" y="3158"/>
                    <a:pt x="8984" y="3140"/>
                    <a:pt x="8663" y="3114"/>
                  </a:cubicBezTo>
                  <a:cubicBezTo>
                    <a:pt x="8341" y="3078"/>
                    <a:pt x="8020" y="3060"/>
                    <a:pt x="7699" y="3024"/>
                  </a:cubicBezTo>
                  <a:cubicBezTo>
                    <a:pt x="6414" y="2908"/>
                    <a:pt x="5139" y="2730"/>
                    <a:pt x="3872" y="2507"/>
                  </a:cubicBezTo>
                  <a:cubicBezTo>
                    <a:pt x="2605" y="2275"/>
                    <a:pt x="1338" y="2007"/>
                    <a:pt x="107" y="1642"/>
                  </a:cubicBezTo>
                  <a:lnTo>
                    <a:pt x="0" y="1606"/>
                  </a:lnTo>
                  <a:lnTo>
                    <a:pt x="0" y="1606"/>
                  </a:lnTo>
                  <a:lnTo>
                    <a:pt x="9" y="1713"/>
                  </a:lnTo>
                  <a:lnTo>
                    <a:pt x="634" y="14755"/>
                  </a:lnTo>
                  <a:lnTo>
                    <a:pt x="1276" y="27807"/>
                  </a:lnTo>
                  <a:lnTo>
                    <a:pt x="1285" y="27941"/>
                  </a:lnTo>
                  <a:lnTo>
                    <a:pt x="1419" y="27932"/>
                  </a:lnTo>
                  <a:lnTo>
                    <a:pt x="16665" y="27013"/>
                  </a:lnTo>
                  <a:lnTo>
                    <a:pt x="31911" y="26058"/>
                  </a:lnTo>
                  <a:lnTo>
                    <a:pt x="32045" y="26049"/>
                  </a:lnTo>
                  <a:lnTo>
                    <a:pt x="32036" y="25916"/>
                  </a:lnTo>
                  <a:cubicBezTo>
                    <a:pt x="31715" y="21625"/>
                    <a:pt x="31474" y="17316"/>
                    <a:pt x="31224" y="13016"/>
                  </a:cubicBezTo>
                  <a:cubicBezTo>
                    <a:pt x="30974" y="8707"/>
                    <a:pt x="30715" y="4407"/>
                    <a:pt x="30394" y="107"/>
                  </a:cubicBezTo>
                  <a:lnTo>
                    <a:pt x="30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4"/>
            <p:cNvSpPr/>
            <p:nvPr/>
          </p:nvSpPr>
          <p:spPr>
            <a:xfrm>
              <a:off x="5825444" y="4116966"/>
              <a:ext cx="172833" cy="63847"/>
            </a:xfrm>
            <a:custGeom>
              <a:avLst/>
              <a:gdLst/>
              <a:ahLst/>
              <a:cxnLst/>
              <a:rect l="l" t="t" r="r" b="b"/>
              <a:pathLst>
                <a:path w="2642" h="976" extrusionOk="0">
                  <a:moveTo>
                    <a:pt x="2606" y="1"/>
                  </a:moveTo>
                  <a:lnTo>
                    <a:pt x="2606" y="1"/>
                  </a:lnTo>
                  <a:cubicBezTo>
                    <a:pt x="2202" y="41"/>
                    <a:pt x="1818" y="47"/>
                    <a:pt x="1436" y="47"/>
                  </a:cubicBezTo>
                  <a:cubicBezTo>
                    <a:pt x="1275" y="47"/>
                    <a:pt x="1113" y="46"/>
                    <a:pt x="951" y="46"/>
                  </a:cubicBezTo>
                  <a:cubicBezTo>
                    <a:pt x="641" y="46"/>
                    <a:pt x="327" y="50"/>
                    <a:pt x="1" y="72"/>
                  </a:cubicBezTo>
                  <a:cubicBezTo>
                    <a:pt x="108" y="304"/>
                    <a:pt x="117" y="572"/>
                    <a:pt x="278" y="759"/>
                  </a:cubicBezTo>
                  <a:cubicBezTo>
                    <a:pt x="448" y="945"/>
                    <a:pt x="712" y="976"/>
                    <a:pt x="966" y="976"/>
                  </a:cubicBezTo>
                  <a:cubicBezTo>
                    <a:pt x="1017" y="976"/>
                    <a:pt x="1067" y="975"/>
                    <a:pt x="1116" y="973"/>
                  </a:cubicBezTo>
                  <a:cubicBezTo>
                    <a:pt x="1312" y="964"/>
                    <a:pt x="1509" y="955"/>
                    <a:pt x="1705" y="946"/>
                  </a:cubicBezTo>
                  <a:cubicBezTo>
                    <a:pt x="1812" y="937"/>
                    <a:pt x="1910" y="937"/>
                    <a:pt x="2008" y="902"/>
                  </a:cubicBezTo>
                  <a:cubicBezTo>
                    <a:pt x="2124" y="857"/>
                    <a:pt x="2222" y="777"/>
                    <a:pt x="2303" y="688"/>
                  </a:cubicBezTo>
                  <a:cubicBezTo>
                    <a:pt x="2490" y="500"/>
                    <a:pt x="2642" y="259"/>
                    <a:pt x="26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4"/>
            <p:cNvSpPr/>
            <p:nvPr/>
          </p:nvSpPr>
          <p:spPr>
            <a:xfrm>
              <a:off x="5810856" y="4111340"/>
              <a:ext cx="188010" cy="78632"/>
            </a:xfrm>
            <a:custGeom>
              <a:avLst/>
              <a:gdLst/>
              <a:ahLst/>
              <a:cxnLst/>
              <a:rect l="l" t="t" r="r" b="b"/>
              <a:pathLst>
                <a:path w="2874" h="1202" extrusionOk="0">
                  <a:moveTo>
                    <a:pt x="599" y="1"/>
                  </a:moveTo>
                  <a:cubicBezTo>
                    <a:pt x="469" y="1"/>
                    <a:pt x="340" y="5"/>
                    <a:pt x="215" y="15"/>
                  </a:cubicBezTo>
                  <a:lnTo>
                    <a:pt x="1" y="33"/>
                  </a:lnTo>
                  <a:lnTo>
                    <a:pt x="90" y="221"/>
                  </a:lnTo>
                  <a:cubicBezTo>
                    <a:pt x="144" y="337"/>
                    <a:pt x="170" y="488"/>
                    <a:pt x="224" y="649"/>
                  </a:cubicBezTo>
                  <a:cubicBezTo>
                    <a:pt x="251" y="729"/>
                    <a:pt x="295" y="809"/>
                    <a:pt x="349" y="890"/>
                  </a:cubicBezTo>
                  <a:cubicBezTo>
                    <a:pt x="411" y="970"/>
                    <a:pt x="483" y="1032"/>
                    <a:pt x="572" y="1077"/>
                  </a:cubicBezTo>
                  <a:cubicBezTo>
                    <a:pt x="741" y="1175"/>
                    <a:pt x="911" y="1202"/>
                    <a:pt x="1080" y="1202"/>
                  </a:cubicBezTo>
                  <a:cubicBezTo>
                    <a:pt x="1241" y="1202"/>
                    <a:pt x="1402" y="1184"/>
                    <a:pt x="1553" y="1175"/>
                  </a:cubicBezTo>
                  <a:lnTo>
                    <a:pt x="2008" y="1131"/>
                  </a:lnTo>
                  <a:cubicBezTo>
                    <a:pt x="2088" y="1122"/>
                    <a:pt x="2178" y="1113"/>
                    <a:pt x="2258" y="1077"/>
                  </a:cubicBezTo>
                  <a:cubicBezTo>
                    <a:pt x="2347" y="1041"/>
                    <a:pt x="2419" y="988"/>
                    <a:pt x="2481" y="934"/>
                  </a:cubicBezTo>
                  <a:cubicBezTo>
                    <a:pt x="2597" y="818"/>
                    <a:pt x="2695" y="693"/>
                    <a:pt x="2766" y="551"/>
                  </a:cubicBezTo>
                  <a:cubicBezTo>
                    <a:pt x="2838" y="408"/>
                    <a:pt x="2874" y="238"/>
                    <a:pt x="2829" y="87"/>
                  </a:cubicBezTo>
                  <a:lnTo>
                    <a:pt x="2829" y="87"/>
                  </a:lnTo>
                  <a:cubicBezTo>
                    <a:pt x="2829" y="238"/>
                    <a:pt x="2775" y="381"/>
                    <a:pt x="2686" y="497"/>
                  </a:cubicBezTo>
                  <a:cubicBezTo>
                    <a:pt x="2606" y="622"/>
                    <a:pt x="2490" y="720"/>
                    <a:pt x="2374" y="809"/>
                  </a:cubicBezTo>
                  <a:cubicBezTo>
                    <a:pt x="2258" y="899"/>
                    <a:pt x="2142" y="916"/>
                    <a:pt x="1999" y="916"/>
                  </a:cubicBezTo>
                  <a:lnTo>
                    <a:pt x="1535" y="925"/>
                  </a:lnTo>
                  <a:cubicBezTo>
                    <a:pt x="1434" y="925"/>
                    <a:pt x="1333" y="929"/>
                    <a:pt x="1235" y="929"/>
                  </a:cubicBezTo>
                  <a:cubicBezTo>
                    <a:pt x="1185" y="929"/>
                    <a:pt x="1137" y="928"/>
                    <a:pt x="1089" y="925"/>
                  </a:cubicBezTo>
                  <a:cubicBezTo>
                    <a:pt x="947" y="907"/>
                    <a:pt x="813" y="890"/>
                    <a:pt x="715" y="827"/>
                  </a:cubicBezTo>
                  <a:cubicBezTo>
                    <a:pt x="608" y="774"/>
                    <a:pt x="554" y="676"/>
                    <a:pt x="509" y="551"/>
                  </a:cubicBezTo>
                  <a:cubicBezTo>
                    <a:pt x="478" y="471"/>
                    <a:pt x="455" y="386"/>
                    <a:pt x="426" y="294"/>
                  </a:cubicBezTo>
                  <a:lnTo>
                    <a:pt x="426" y="294"/>
                  </a:lnTo>
                  <a:cubicBezTo>
                    <a:pt x="576" y="282"/>
                    <a:pt x="725" y="271"/>
                    <a:pt x="875" y="265"/>
                  </a:cubicBezTo>
                  <a:lnTo>
                    <a:pt x="1526" y="238"/>
                  </a:lnTo>
                  <a:cubicBezTo>
                    <a:pt x="1741" y="221"/>
                    <a:pt x="1964" y="212"/>
                    <a:pt x="2178" y="185"/>
                  </a:cubicBezTo>
                  <a:cubicBezTo>
                    <a:pt x="2401" y="167"/>
                    <a:pt x="2615" y="131"/>
                    <a:pt x="2829" y="87"/>
                  </a:cubicBezTo>
                  <a:lnTo>
                    <a:pt x="2829" y="87"/>
                  </a:lnTo>
                  <a:cubicBezTo>
                    <a:pt x="2829" y="87"/>
                    <a:pt x="2829" y="87"/>
                    <a:pt x="2829" y="87"/>
                  </a:cubicBezTo>
                  <a:cubicBezTo>
                    <a:pt x="2392" y="78"/>
                    <a:pt x="1964" y="51"/>
                    <a:pt x="1526" y="24"/>
                  </a:cubicBezTo>
                  <a:cubicBezTo>
                    <a:pt x="1312" y="15"/>
                    <a:pt x="1089" y="6"/>
                    <a:pt x="875" y="6"/>
                  </a:cubicBezTo>
                  <a:cubicBezTo>
                    <a:pt x="783" y="3"/>
                    <a:pt x="690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4"/>
            <p:cNvSpPr/>
            <p:nvPr/>
          </p:nvSpPr>
          <p:spPr>
            <a:xfrm>
              <a:off x="7604277" y="4007850"/>
              <a:ext cx="172768" cy="64044"/>
            </a:xfrm>
            <a:custGeom>
              <a:avLst/>
              <a:gdLst/>
              <a:ahLst/>
              <a:cxnLst/>
              <a:rect l="l" t="t" r="r" b="b"/>
              <a:pathLst>
                <a:path w="2641" h="979" extrusionOk="0">
                  <a:moveTo>
                    <a:pt x="2605" y="1"/>
                  </a:moveTo>
                  <a:cubicBezTo>
                    <a:pt x="2155" y="45"/>
                    <a:pt x="1729" y="47"/>
                    <a:pt x="1303" y="47"/>
                  </a:cubicBezTo>
                  <a:cubicBezTo>
                    <a:pt x="1255" y="47"/>
                    <a:pt x="1208" y="47"/>
                    <a:pt x="1161" y="47"/>
                  </a:cubicBezTo>
                  <a:cubicBezTo>
                    <a:pt x="782" y="47"/>
                    <a:pt x="401" y="49"/>
                    <a:pt x="0" y="81"/>
                  </a:cubicBezTo>
                  <a:cubicBezTo>
                    <a:pt x="107" y="304"/>
                    <a:pt x="116" y="580"/>
                    <a:pt x="277" y="759"/>
                  </a:cubicBezTo>
                  <a:cubicBezTo>
                    <a:pt x="442" y="938"/>
                    <a:pt x="693" y="979"/>
                    <a:pt x="937" y="979"/>
                  </a:cubicBezTo>
                  <a:cubicBezTo>
                    <a:pt x="998" y="979"/>
                    <a:pt x="1057" y="976"/>
                    <a:pt x="1115" y="973"/>
                  </a:cubicBezTo>
                  <a:cubicBezTo>
                    <a:pt x="1312" y="964"/>
                    <a:pt x="1508" y="955"/>
                    <a:pt x="1704" y="946"/>
                  </a:cubicBezTo>
                  <a:cubicBezTo>
                    <a:pt x="1811" y="946"/>
                    <a:pt x="1909" y="937"/>
                    <a:pt x="2008" y="902"/>
                  </a:cubicBezTo>
                  <a:cubicBezTo>
                    <a:pt x="2124" y="857"/>
                    <a:pt x="2222" y="777"/>
                    <a:pt x="2302" y="687"/>
                  </a:cubicBezTo>
                  <a:cubicBezTo>
                    <a:pt x="2489" y="509"/>
                    <a:pt x="2641" y="259"/>
                    <a:pt x="2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4"/>
            <p:cNvSpPr/>
            <p:nvPr/>
          </p:nvSpPr>
          <p:spPr>
            <a:xfrm>
              <a:off x="7589689" y="4002616"/>
              <a:ext cx="187356" cy="78239"/>
            </a:xfrm>
            <a:custGeom>
              <a:avLst/>
              <a:gdLst/>
              <a:ahLst/>
              <a:cxnLst/>
              <a:rect l="l" t="t" r="r" b="b"/>
              <a:pathLst>
                <a:path w="2864" h="1196" extrusionOk="0">
                  <a:moveTo>
                    <a:pt x="866" y="0"/>
                  </a:moveTo>
                  <a:cubicBezTo>
                    <a:pt x="652" y="0"/>
                    <a:pt x="428" y="0"/>
                    <a:pt x="205" y="18"/>
                  </a:cubicBezTo>
                  <a:lnTo>
                    <a:pt x="0" y="27"/>
                  </a:lnTo>
                  <a:lnTo>
                    <a:pt x="89" y="223"/>
                  </a:lnTo>
                  <a:cubicBezTo>
                    <a:pt x="143" y="339"/>
                    <a:pt x="170" y="482"/>
                    <a:pt x="223" y="643"/>
                  </a:cubicBezTo>
                  <a:cubicBezTo>
                    <a:pt x="250" y="723"/>
                    <a:pt x="295" y="812"/>
                    <a:pt x="348" y="883"/>
                  </a:cubicBezTo>
                  <a:cubicBezTo>
                    <a:pt x="402" y="964"/>
                    <a:pt x="482" y="1026"/>
                    <a:pt x="562" y="1080"/>
                  </a:cubicBezTo>
                  <a:cubicBezTo>
                    <a:pt x="732" y="1169"/>
                    <a:pt x="910" y="1196"/>
                    <a:pt x="1080" y="1196"/>
                  </a:cubicBezTo>
                  <a:cubicBezTo>
                    <a:pt x="1240" y="1196"/>
                    <a:pt x="1392" y="1178"/>
                    <a:pt x="1544" y="1169"/>
                  </a:cubicBezTo>
                  <a:lnTo>
                    <a:pt x="2008" y="1133"/>
                  </a:lnTo>
                  <a:cubicBezTo>
                    <a:pt x="2088" y="1124"/>
                    <a:pt x="2177" y="1106"/>
                    <a:pt x="2257" y="1071"/>
                  </a:cubicBezTo>
                  <a:cubicBezTo>
                    <a:pt x="2347" y="1035"/>
                    <a:pt x="2418" y="982"/>
                    <a:pt x="2480" y="928"/>
                  </a:cubicBezTo>
                  <a:cubicBezTo>
                    <a:pt x="2596" y="812"/>
                    <a:pt x="2694" y="687"/>
                    <a:pt x="2766" y="544"/>
                  </a:cubicBezTo>
                  <a:cubicBezTo>
                    <a:pt x="2837" y="402"/>
                    <a:pt x="2864" y="232"/>
                    <a:pt x="2828" y="81"/>
                  </a:cubicBezTo>
                  <a:lnTo>
                    <a:pt x="2828" y="81"/>
                  </a:lnTo>
                  <a:cubicBezTo>
                    <a:pt x="2828" y="232"/>
                    <a:pt x="2766" y="375"/>
                    <a:pt x="2686" y="491"/>
                  </a:cubicBezTo>
                  <a:cubicBezTo>
                    <a:pt x="2596" y="616"/>
                    <a:pt x="2489" y="714"/>
                    <a:pt x="2373" y="803"/>
                  </a:cubicBezTo>
                  <a:cubicBezTo>
                    <a:pt x="2257" y="892"/>
                    <a:pt x="2141" y="919"/>
                    <a:pt x="1999" y="919"/>
                  </a:cubicBezTo>
                  <a:lnTo>
                    <a:pt x="1535" y="919"/>
                  </a:lnTo>
                  <a:cubicBezTo>
                    <a:pt x="1434" y="919"/>
                    <a:pt x="1332" y="923"/>
                    <a:pt x="1234" y="923"/>
                  </a:cubicBezTo>
                  <a:cubicBezTo>
                    <a:pt x="1185" y="923"/>
                    <a:pt x="1136" y="922"/>
                    <a:pt x="1089" y="919"/>
                  </a:cubicBezTo>
                  <a:cubicBezTo>
                    <a:pt x="946" y="910"/>
                    <a:pt x="812" y="883"/>
                    <a:pt x="714" y="821"/>
                  </a:cubicBezTo>
                  <a:cubicBezTo>
                    <a:pt x="607" y="767"/>
                    <a:pt x="553" y="678"/>
                    <a:pt x="509" y="544"/>
                  </a:cubicBezTo>
                  <a:cubicBezTo>
                    <a:pt x="477" y="469"/>
                    <a:pt x="454" y="381"/>
                    <a:pt x="424" y="288"/>
                  </a:cubicBezTo>
                  <a:lnTo>
                    <a:pt x="424" y="288"/>
                  </a:lnTo>
                  <a:cubicBezTo>
                    <a:pt x="574" y="276"/>
                    <a:pt x="724" y="265"/>
                    <a:pt x="875" y="259"/>
                  </a:cubicBezTo>
                  <a:lnTo>
                    <a:pt x="1526" y="232"/>
                  </a:lnTo>
                  <a:cubicBezTo>
                    <a:pt x="1740" y="214"/>
                    <a:pt x="1963" y="205"/>
                    <a:pt x="2177" y="179"/>
                  </a:cubicBezTo>
                  <a:cubicBezTo>
                    <a:pt x="2400" y="161"/>
                    <a:pt x="2614" y="125"/>
                    <a:pt x="2828" y="81"/>
                  </a:cubicBezTo>
                  <a:lnTo>
                    <a:pt x="2828" y="81"/>
                  </a:lnTo>
                  <a:cubicBezTo>
                    <a:pt x="2828" y="81"/>
                    <a:pt x="2828" y="81"/>
                    <a:pt x="2828" y="81"/>
                  </a:cubicBezTo>
                  <a:cubicBezTo>
                    <a:pt x="2391" y="72"/>
                    <a:pt x="1963" y="45"/>
                    <a:pt x="1526" y="18"/>
                  </a:cubicBezTo>
                  <a:cubicBezTo>
                    <a:pt x="1303" y="9"/>
                    <a:pt x="1089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4"/>
            <p:cNvSpPr/>
            <p:nvPr/>
          </p:nvSpPr>
          <p:spPr>
            <a:xfrm>
              <a:off x="5618856" y="3601999"/>
              <a:ext cx="2352544" cy="536162"/>
            </a:xfrm>
            <a:custGeom>
              <a:avLst/>
              <a:gdLst/>
              <a:ahLst/>
              <a:cxnLst/>
              <a:rect l="l" t="t" r="r" b="b"/>
              <a:pathLst>
                <a:path w="35962" h="8196" extrusionOk="0">
                  <a:moveTo>
                    <a:pt x="33122" y="1"/>
                  </a:moveTo>
                  <a:cubicBezTo>
                    <a:pt x="33055" y="1"/>
                    <a:pt x="32987" y="5"/>
                    <a:pt x="32920" y="13"/>
                  </a:cubicBezTo>
                  <a:cubicBezTo>
                    <a:pt x="28762" y="183"/>
                    <a:pt x="23303" y="495"/>
                    <a:pt x="18146" y="825"/>
                  </a:cubicBezTo>
                  <a:cubicBezTo>
                    <a:pt x="9859" y="1343"/>
                    <a:pt x="2365" y="1887"/>
                    <a:pt x="2365" y="1887"/>
                  </a:cubicBezTo>
                  <a:cubicBezTo>
                    <a:pt x="1571" y="1887"/>
                    <a:pt x="875" y="2467"/>
                    <a:pt x="509" y="3162"/>
                  </a:cubicBezTo>
                  <a:cubicBezTo>
                    <a:pt x="153" y="3867"/>
                    <a:pt x="72" y="4679"/>
                    <a:pt x="37" y="5464"/>
                  </a:cubicBezTo>
                  <a:cubicBezTo>
                    <a:pt x="10" y="6115"/>
                    <a:pt x="1" y="6767"/>
                    <a:pt x="28" y="7409"/>
                  </a:cubicBezTo>
                  <a:cubicBezTo>
                    <a:pt x="36" y="7848"/>
                    <a:pt x="394" y="8195"/>
                    <a:pt x="827" y="8195"/>
                  </a:cubicBezTo>
                  <a:cubicBezTo>
                    <a:pt x="843" y="8195"/>
                    <a:pt x="859" y="8195"/>
                    <a:pt x="875" y="8194"/>
                  </a:cubicBezTo>
                  <a:cubicBezTo>
                    <a:pt x="5577" y="7944"/>
                    <a:pt x="29226" y="6686"/>
                    <a:pt x="35186" y="6124"/>
                  </a:cubicBezTo>
                  <a:cubicBezTo>
                    <a:pt x="35632" y="6080"/>
                    <a:pt x="35962" y="5687"/>
                    <a:pt x="35917" y="5241"/>
                  </a:cubicBezTo>
                  <a:cubicBezTo>
                    <a:pt x="35864" y="4581"/>
                    <a:pt x="35774" y="3930"/>
                    <a:pt x="35667" y="3278"/>
                  </a:cubicBezTo>
                  <a:cubicBezTo>
                    <a:pt x="35533" y="2502"/>
                    <a:pt x="35355" y="1708"/>
                    <a:pt x="34909" y="1057"/>
                  </a:cubicBezTo>
                  <a:cubicBezTo>
                    <a:pt x="34509" y="462"/>
                    <a:pt x="33834" y="1"/>
                    <a:pt x="33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4"/>
            <p:cNvSpPr/>
            <p:nvPr/>
          </p:nvSpPr>
          <p:spPr>
            <a:xfrm>
              <a:off x="5611267" y="3596112"/>
              <a:ext cx="2365955" cy="550357"/>
            </a:xfrm>
            <a:custGeom>
              <a:avLst/>
              <a:gdLst/>
              <a:ahLst/>
              <a:cxnLst/>
              <a:rect l="l" t="t" r="r" b="b"/>
              <a:pathLst>
                <a:path w="36167" h="8413" extrusionOk="0">
                  <a:moveTo>
                    <a:pt x="33242" y="0"/>
                  </a:moveTo>
                  <a:cubicBezTo>
                    <a:pt x="33170" y="0"/>
                    <a:pt x="33098" y="5"/>
                    <a:pt x="33027" y="14"/>
                  </a:cubicBezTo>
                  <a:lnTo>
                    <a:pt x="29342" y="228"/>
                  </a:lnTo>
                  <a:lnTo>
                    <a:pt x="25649" y="451"/>
                  </a:lnTo>
                  <a:lnTo>
                    <a:pt x="18262" y="915"/>
                  </a:lnTo>
                  <a:lnTo>
                    <a:pt x="18262" y="915"/>
                  </a:lnTo>
                  <a:lnTo>
                    <a:pt x="25649" y="558"/>
                  </a:lnTo>
                  <a:lnTo>
                    <a:pt x="29342" y="380"/>
                  </a:lnTo>
                  <a:lnTo>
                    <a:pt x="33036" y="193"/>
                  </a:lnTo>
                  <a:lnTo>
                    <a:pt x="33044" y="193"/>
                  </a:lnTo>
                  <a:cubicBezTo>
                    <a:pt x="33101" y="186"/>
                    <a:pt x="33158" y="184"/>
                    <a:pt x="33215" y="184"/>
                  </a:cubicBezTo>
                  <a:cubicBezTo>
                    <a:pt x="33656" y="184"/>
                    <a:pt x="34087" y="363"/>
                    <a:pt x="34427" y="648"/>
                  </a:cubicBezTo>
                  <a:cubicBezTo>
                    <a:pt x="34632" y="799"/>
                    <a:pt x="34802" y="995"/>
                    <a:pt x="34945" y="1201"/>
                  </a:cubicBezTo>
                  <a:cubicBezTo>
                    <a:pt x="35078" y="1415"/>
                    <a:pt x="35203" y="1638"/>
                    <a:pt x="35293" y="1879"/>
                  </a:cubicBezTo>
                  <a:cubicBezTo>
                    <a:pt x="35480" y="2351"/>
                    <a:pt x="35587" y="2860"/>
                    <a:pt x="35667" y="3377"/>
                  </a:cubicBezTo>
                  <a:cubicBezTo>
                    <a:pt x="35756" y="3895"/>
                    <a:pt x="35828" y="4412"/>
                    <a:pt x="35881" y="4930"/>
                  </a:cubicBezTo>
                  <a:lnTo>
                    <a:pt x="35917" y="5322"/>
                  </a:lnTo>
                  <a:cubicBezTo>
                    <a:pt x="35926" y="5438"/>
                    <a:pt x="35908" y="5545"/>
                    <a:pt x="35872" y="5652"/>
                  </a:cubicBezTo>
                  <a:cubicBezTo>
                    <a:pt x="35792" y="5857"/>
                    <a:pt x="35605" y="6018"/>
                    <a:pt x="35391" y="6072"/>
                  </a:cubicBezTo>
                  <a:cubicBezTo>
                    <a:pt x="35284" y="6089"/>
                    <a:pt x="35141" y="6098"/>
                    <a:pt x="35016" y="6107"/>
                  </a:cubicBezTo>
                  <a:lnTo>
                    <a:pt x="34624" y="6143"/>
                  </a:lnTo>
                  <a:lnTo>
                    <a:pt x="33838" y="6205"/>
                  </a:lnTo>
                  <a:cubicBezTo>
                    <a:pt x="32795" y="6286"/>
                    <a:pt x="31751" y="6366"/>
                    <a:pt x="30707" y="6428"/>
                  </a:cubicBezTo>
                  <a:cubicBezTo>
                    <a:pt x="26523" y="6714"/>
                    <a:pt x="22339" y="6955"/>
                    <a:pt x="18146" y="7187"/>
                  </a:cubicBezTo>
                  <a:lnTo>
                    <a:pt x="5594" y="7909"/>
                  </a:lnTo>
                  <a:lnTo>
                    <a:pt x="2454" y="8079"/>
                  </a:lnTo>
                  <a:lnTo>
                    <a:pt x="1669" y="8123"/>
                  </a:lnTo>
                  <a:lnTo>
                    <a:pt x="1277" y="8141"/>
                  </a:lnTo>
                  <a:lnTo>
                    <a:pt x="1080" y="8159"/>
                  </a:lnTo>
                  <a:lnTo>
                    <a:pt x="893" y="8159"/>
                  </a:lnTo>
                  <a:cubicBezTo>
                    <a:pt x="679" y="8141"/>
                    <a:pt x="465" y="8007"/>
                    <a:pt x="358" y="7820"/>
                  </a:cubicBezTo>
                  <a:cubicBezTo>
                    <a:pt x="304" y="7722"/>
                    <a:pt x="269" y="7615"/>
                    <a:pt x="260" y="7499"/>
                  </a:cubicBezTo>
                  <a:lnTo>
                    <a:pt x="251" y="7115"/>
                  </a:lnTo>
                  <a:cubicBezTo>
                    <a:pt x="242" y="6589"/>
                    <a:pt x="251" y="6072"/>
                    <a:pt x="269" y="5545"/>
                  </a:cubicBezTo>
                  <a:cubicBezTo>
                    <a:pt x="295" y="5028"/>
                    <a:pt x="331" y="4510"/>
                    <a:pt x="456" y="4011"/>
                  </a:cubicBezTo>
                  <a:cubicBezTo>
                    <a:pt x="518" y="3761"/>
                    <a:pt x="608" y="3529"/>
                    <a:pt x="724" y="3297"/>
                  </a:cubicBezTo>
                  <a:cubicBezTo>
                    <a:pt x="840" y="3074"/>
                    <a:pt x="982" y="2869"/>
                    <a:pt x="1161" y="2690"/>
                  </a:cubicBezTo>
                  <a:cubicBezTo>
                    <a:pt x="1509" y="2325"/>
                    <a:pt x="1981" y="2075"/>
                    <a:pt x="2481" y="2075"/>
                  </a:cubicBezTo>
                  <a:lnTo>
                    <a:pt x="2490" y="2066"/>
                  </a:lnTo>
                  <a:lnTo>
                    <a:pt x="10376" y="1504"/>
                  </a:lnTo>
                  <a:lnTo>
                    <a:pt x="18262" y="915"/>
                  </a:lnTo>
                  <a:lnTo>
                    <a:pt x="10367" y="1388"/>
                  </a:lnTo>
                  <a:lnTo>
                    <a:pt x="2472" y="1879"/>
                  </a:lnTo>
                  <a:lnTo>
                    <a:pt x="2481" y="1879"/>
                  </a:lnTo>
                  <a:cubicBezTo>
                    <a:pt x="1919" y="1879"/>
                    <a:pt x="1393" y="2155"/>
                    <a:pt x="1018" y="2548"/>
                  </a:cubicBezTo>
                  <a:cubicBezTo>
                    <a:pt x="822" y="2735"/>
                    <a:pt x="670" y="2958"/>
                    <a:pt x="536" y="3199"/>
                  </a:cubicBezTo>
                  <a:cubicBezTo>
                    <a:pt x="411" y="3440"/>
                    <a:pt x="322" y="3699"/>
                    <a:pt x="251" y="3957"/>
                  </a:cubicBezTo>
                  <a:cubicBezTo>
                    <a:pt x="108" y="4475"/>
                    <a:pt x="63" y="5010"/>
                    <a:pt x="37" y="5536"/>
                  </a:cubicBezTo>
                  <a:cubicBezTo>
                    <a:pt x="10" y="6063"/>
                    <a:pt x="1" y="6589"/>
                    <a:pt x="10" y="7115"/>
                  </a:cubicBezTo>
                  <a:lnTo>
                    <a:pt x="19" y="7508"/>
                  </a:lnTo>
                  <a:cubicBezTo>
                    <a:pt x="28" y="7659"/>
                    <a:pt x="63" y="7811"/>
                    <a:pt x="144" y="7945"/>
                  </a:cubicBezTo>
                  <a:cubicBezTo>
                    <a:pt x="286" y="8204"/>
                    <a:pt x="572" y="8391"/>
                    <a:pt x="875" y="8409"/>
                  </a:cubicBezTo>
                  <a:cubicBezTo>
                    <a:pt x="887" y="8412"/>
                    <a:pt x="900" y="8413"/>
                    <a:pt x="913" y="8413"/>
                  </a:cubicBezTo>
                  <a:cubicBezTo>
                    <a:pt x="940" y="8413"/>
                    <a:pt x="967" y="8409"/>
                    <a:pt x="991" y="8409"/>
                  </a:cubicBezTo>
                  <a:lnTo>
                    <a:pt x="1089" y="8409"/>
                  </a:lnTo>
                  <a:lnTo>
                    <a:pt x="1286" y="8400"/>
                  </a:lnTo>
                  <a:lnTo>
                    <a:pt x="1678" y="8373"/>
                  </a:lnTo>
                  <a:lnTo>
                    <a:pt x="2463" y="8337"/>
                  </a:lnTo>
                  <a:lnTo>
                    <a:pt x="5603" y="8168"/>
                  </a:lnTo>
                  <a:lnTo>
                    <a:pt x="18164" y="7490"/>
                  </a:lnTo>
                  <a:cubicBezTo>
                    <a:pt x="22348" y="7240"/>
                    <a:pt x="26541" y="6981"/>
                    <a:pt x="30725" y="6696"/>
                  </a:cubicBezTo>
                  <a:cubicBezTo>
                    <a:pt x="31769" y="6625"/>
                    <a:pt x="32813" y="6544"/>
                    <a:pt x="33856" y="6464"/>
                  </a:cubicBezTo>
                  <a:lnTo>
                    <a:pt x="34641" y="6393"/>
                  </a:lnTo>
                  <a:lnTo>
                    <a:pt x="35034" y="6357"/>
                  </a:lnTo>
                  <a:lnTo>
                    <a:pt x="35230" y="6339"/>
                  </a:lnTo>
                  <a:cubicBezTo>
                    <a:pt x="35293" y="6339"/>
                    <a:pt x="35373" y="6330"/>
                    <a:pt x="35444" y="6312"/>
                  </a:cubicBezTo>
                  <a:cubicBezTo>
                    <a:pt x="35739" y="6241"/>
                    <a:pt x="35988" y="6018"/>
                    <a:pt x="36095" y="5733"/>
                  </a:cubicBezTo>
                  <a:cubicBezTo>
                    <a:pt x="36149" y="5599"/>
                    <a:pt x="36167" y="5438"/>
                    <a:pt x="36149" y="5295"/>
                  </a:cubicBezTo>
                  <a:lnTo>
                    <a:pt x="36113" y="4903"/>
                  </a:lnTo>
                  <a:cubicBezTo>
                    <a:pt x="36051" y="4377"/>
                    <a:pt x="35980" y="3859"/>
                    <a:pt x="35890" y="3342"/>
                  </a:cubicBezTo>
                  <a:cubicBezTo>
                    <a:pt x="35801" y="2824"/>
                    <a:pt x="35685" y="2298"/>
                    <a:pt x="35489" y="1798"/>
                  </a:cubicBezTo>
                  <a:cubicBezTo>
                    <a:pt x="35391" y="1549"/>
                    <a:pt x="35266" y="1308"/>
                    <a:pt x="35105" y="1085"/>
                  </a:cubicBezTo>
                  <a:cubicBezTo>
                    <a:pt x="34954" y="862"/>
                    <a:pt x="34766" y="656"/>
                    <a:pt x="34552" y="496"/>
                  </a:cubicBezTo>
                  <a:cubicBezTo>
                    <a:pt x="34187" y="201"/>
                    <a:pt x="33721" y="0"/>
                    <a:pt x="3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4"/>
            <p:cNvSpPr/>
            <p:nvPr/>
          </p:nvSpPr>
          <p:spPr>
            <a:xfrm>
              <a:off x="6476152" y="2693023"/>
              <a:ext cx="170478" cy="62997"/>
            </a:xfrm>
            <a:custGeom>
              <a:avLst/>
              <a:gdLst/>
              <a:ahLst/>
              <a:cxnLst/>
              <a:rect l="l" t="t" r="r" b="b"/>
              <a:pathLst>
                <a:path w="2606" h="963" extrusionOk="0">
                  <a:moveTo>
                    <a:pt x="2561" y="1"/>
                  </a:moveTo>
                  <a:cubicBezTo>
                    <a:pt x="1741" y="72"/>
                    <a:pt x="831" y="125"/>
                    <a:pt x="1" y="134"/>
                  </a:cubicBezTo>
                  <a:cubicBezTo>
                    <a:pt x="19" y="348"/>
                    <a:pt x="28" y="563"/>
                    <a:pt x="46" y="777"/>
                  </a:cubicBezTo>
                  <a:cubicBezTo>
                    <a:pt x="46" y="821"/>
                    <a:pt x="46" y="857"/>
                    <a:pt x="72" y="884"/>
                  </a:cubicBezTo>
                  <a:cubicBezTo>
                    <a:pt x="99" y="910"/>
                    <a:pt x="126" y="919"/>
                    <a:pt x="162" y="928"/>
                  </a:cubicBezTo>
                  <a:cubicBezTo>
                    <a:pt x="267" y="955"/>
                    <a:pt x="379" y="962"/>
                    <a:pt x="491" y="962"/>
                  </a:cubicBezTo>
                  <a:cubicBezTo>
                    <a:pt x="569" y="962"/>
                    <a:pt x="647" y="959"/>
                    <a:pt x="724" y="955"/>
                  </a:cubicBezTo>
                  <a:cubicBezTo>
                    <a:pt x="1259" y="919"/>
                    <a:pt x="1785" y="884"/>
                    <a:pt x="2320" y="848"/>
                  </a:cubicBezTo>
                  <a:cubicBezTo>
                    <a:pt x="2401" y="848"/>
                    <a:pt x="2499" y="830"/>
                    <a:pt x="2552" y="768"/>
                  </a:cubicBezTo>
                  <a:cubicBezTo>
                    <a:pt x="2579" y="723"/>
                    <a:pt x="2588" y="670"/>
                    <a:pt x="2588" y="616"/>
                  </a:cubicBezTo>
                  <a:cubicBezTo>
                    <a:pt x="2606" y="411"/>
                    <a:pt x="2597" y="206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4"/>
            <p:cNvSpPr/>
            <p:nvPr/>
          </p:nvSpPr>
          <p:spPr>
            <a:xfrm>
              <a:off x="6469152" y="2693023"/>
              <a:ext cx="179244" cy="69997"/>
            </a:xfrm>
            <a:custGeom>
              <a:avLst/>
              <a:gdLst/>
              <a:ahLst/>
              <a:cxnLst/>
              <a:rect l="l" t="t" r="r" b="b"/>
              <a:pathLst>
                <a:path w="2740" h="1070" extrusionOk="0">
                  <a:moveTo>
                    <a:pt x="2668" y="1"/>
                  </a:moveTo>
                  <a:cubicBezTo>
                    <a:pt x="2454" y="1"/>
                    <a:pt x="2240" y="1"/>
                    <a:pt x="2026" y="9"/>
                  </a:cubicBezTo>
                  <a:lnTo>
                    <a:pt x="1393" y="18"/>
                  </a:lnTo>
                  <a:cubicBezTo>
                    <a:pt x="964" y="18"/>
                    <a:pt x="536" y="27"/>
                    <a:pt x="108" y="27"/>
                  </a:cubicBezTo>
                  <a:lnTo>
                    <a:pt x="1" y="27"/>
                  </a:lnTo>
                  <a:lnTo>
                    <a:pt x="1" y="134"/>
                  </a:lnTo>
                  <a:lnTo>
                    <a:pt x="28" y="643"/>
                  </a:lnTo>
                  <a:lnTo>
                    <a:pt x="37" y="768"/>
                  </a:lnTo>
                  <a:cubicBezTo>
                    <a:pt x="45" y="803"/>
                    <a:pt x="37" y="875"/>
                    <a:pt x="90" y="955"/>
                  </a:cubicBezTo>
                  <a:cubicBezTo>
                    <a:pt x="161" y="1026"/>
                    <a:pt x="233" y="1035"/>
                    <a:pt x="269" y="1044"/>
                  </a:cubicBezTo>
                  <a:cubicBezTo>
                    <a:pt x="313" y="1053"/>
                    <a:pt x="358" y="1062"/>
                    <a:pt x="402" y="1062"/>
                  </a:cubicBezTo>
                  <a:cubicBezTo>
                    <a:pt x="460" y="1068"/>
                    <a:pt x="518" y="1070"/>
                    <a:pt x="574" y="1070"/>
                  </a:cubicBezTo>
                  <a:cubicBezTo>
                    <a:pt x="699" y="1070"/>
                    <a:pt x="818" y="1059"/>
                    <a:pt x="929" y="1053"/>
                  </a:cubicBezTo>
                  <a:lnTo>
                    <a:pt x="1437" y="1009"/>
                  </a:lnTo>
                  <a:cubicBezTo>
                    <a:pt x="1776" y="982"/>
                    <a:pt x="2106" y="946"/>
                    <a:pt x="2445" y="910"/>
                  </a:cubicBezTo>
                  <a:cubicBezTo>
                    <a:pt x="2490" y="910"/>
                    <a:pt x="2534" y="902"/>
                    <a:pt x="2579" y="884"/>
                  </a:cubicBezTo>
                  <a:cubicBezTo>
                    <a:pt x="2633" y="866"/>
                    <a:pt x="2677" y="830"/>
                    <a:pt x="2704" y="777"/>
                  </a:cubicBezTo>
                  <a:cubicBezTo>
                    <a:pt x="2731" y="732"/>
                    <a:pt x="2740" y="679"/>
                    <a:pt x="2740" y="634"/>
                  </a:cubicBezTo>
                  <a:lnTo>
                    <a:pt x="2740" y="509"/>
                  </a:lnTo>
                  <a:cubicBezTo>
                    <a:pt x="2731" y="340"/>
                    <a:pt x="2713" y="161"/>
                    <a:pt x="2668" y="1"/>
                  </a:cubicBezTo>
                  <a:lnTo>
                    <a:pt x="2668" y="1"/>
                  </a:lnTo>
                  <a:cubicBezTo>
                    <a:pt x="2677" y="170"/>
                    <a:pt x="2677" y="340"/>
                    <a:pt x="2668" y="500"/>
                  </a:cubicBezTo>
                  <a:cubicBezTo>
                    <a:pt x="2659" y="589"/>
                    <a:pt x="2650" y="679"/>
                    <a:pt x="2624" y="732"/>
                  </a:cubicBezTo>
                  <a:cubicBezTo>
                    <a:pt x="2588" y="777"/>
                    <a:pt x="2517" y="786"/>
                    <a:pt x="2436" y="786"/>
                  </a:cubicBezTo>
                  <a:cubicBezTo>
                    <a:pt x="2097" y="795"/>
                    <a:pt x="1758" y="803"/>
                    <a:pt x="1419" y="821"/>
                  </a:cubicBezTo>
                  <a:lnTo>
                    <a:pt x="920" y="839"/>
                  </a:lnTo>
                  <a:cubicBezTo>
                    <a:pt x="803" y="845"/>
                    <a:pt x="686" y="856"/>
                    <a:pt x="575" y="856"/>
                  </a:cubicBezTo>
                  <a:cubicBezTo>
                    <a:pt x="525" y="856"/>
                    <a:pt x="476" y="854"/>
                    <a:pt x="429" y="848"/>
                  </a:cubicBezTo>
                  <a:cubicBezTo>
                    <a:pt x="393" y="839"/>
                    <a:pt x="358" y="839"/>
                    <a:pt x="313" y="830"/>
                  </a:cubicBezTo>
                  <a:cubicBezTo>
                    <a:pt x="294" y="825"/>
                    <a:pt x="277" y="818"/>
                    <a:pt x="268" y="813"/>
                  </a:cubicBezTo>
                  <a:lnTo>
                    <a:pt x="268" y="813"/>
                  </a:lnTo>
                  <a:cubicBezTo>
                    <a:pt x="268" y="816"/>
                    <a:pt x="268" y="818"/>
                    <a:pt x="267" y="818"/>
                  </a:cubicBezTo>
                  <a:cubicBezTo>
                    <a:pt x="267" y="818"/>
                    <a:pt x="266" y="816"/>
                    <a:pt x="265" y="811"/>
                  </a:cubicBezTo>
                  <a:lnTo>
                    <a:pt x="265" y="811"/>
                  </a:lnTo>
                  <a:cubicBezTo>
                    <a:pt x="266" y="812"/>
                    <a:pt x="267" y="813"/>
                    <a:pt x="268" y="813"/>
                  </a:cubicBezTo>
                  <a:lnTo>
                    <a:pt x="268" y="813"/>
                  </a:lnTo>
                  <a:cubicBezTo>
                    <a:pt x="268" y="813"/>
                    <a:pt x="269" y="813"/>
                    <a:pt x="269" y="812"/>
                  </a:cubicBezTo>
                  <a:cubicBezTo>
                    <a:pt x="267" y="811"/>
                    <a:pt x="265" y="811"/>
                    <a:pt x="264" y="810"/>
                  </a:cubicBezTo>
                  <a:lnTo>
                    <a:pt x="264" y="810"/>
                  </a:lnTo>
                  <a:cubicBezTo>
                    <a:pt x="264" y="811"/>
                    <a:pt x="265" y="811"/>
                    <a:pt x="265" y="811"/>
                  </a:cubicBezTo>
                  <a:lnTo>
                    <a:pt x="265" y="811"/>
                  </a:lnTo>
                  <a:cubicBezTo>
                    <a:pt x="263" y="810"/>
                    <a:pt x="263" y="810"/>
                    <a:pt x="263" y="810"/>
                  </a:cubicBezTo>
                  <a:lnTo>
                    <a:pt x="263" y="810"/>
                  </a:lnTo>
                  <a:cubicBezTo>
                    <a:pt x="263" y="810"/>
                    <a:pt x="264" y="810"/>
                    <a:pt x="264" y="810"/>
                  </a:cubicBezTo>
                  <a:lnTo>
                    <a:pt x="264" y="810"/>
                  </a:lnTo>
                  <a:cubicBezTo>
                    <a:pt x="262" y="801"/>
                    <a:pt x="260" y="782"/>
                    <a:pt x="260" y="759"/>
                  </a:cubicBezTo>
                  <a:lnTo>
                    <a:pt x="251" y="634"/>
                  </a:lnTo>
                  <a:lnTo>
                    <a:pt x="223" y="237"/>
                  </a:lnTo>
                  <a:lnTo>
                    <a:pt x="223" y="237"/>
                  </a:lnTo>
                  <a:cubicBezTo>
                    <a:pt x="620" y="220"/>
                    <a:pt x="1010" y="202"/>
                    <a:pt x="1393" y="161"/>
                  </a:cubicBezTo>
                  <a:cubicBezTo>
                    <a:pt x="1607" y="143"/>
                    <a:pt x="1821" y="125"/>
                    <a:pt x="2035" y="90"/>
                  </a:cubicBezTo>
                  <a:cubicBezTo>
                    <a:pt x="2249" y="63"/>
                    <a:pt x="2463" y="36"/>
                    <a:pt x="2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4"/>
            <p:cNvSpPr/>
            <p:nvPr/>
          </p:nvSpPr>
          <p:spPr>
            <a:xfrm>
              <a:off x="6792511" y="2673791"/>
              <a:ext cx="170478" cy="62932"/>
            </a:xfrm>
            <a:custGeom>
              <a:avLst/>
              <a:gdLst/>
              <a:ahLst/>
              <a:cxnLst/>
              <a:rect l="l" t="t" r="r" b="b"/>
              <a:pathLst>
                <a:path w="2606" h="962" extrusionOk="0">
                  <a:moveTo>
                    <a:pt x="2569" y="0"/>
                  </a:moveTo>
                  <a:cubicBezTo>
                    <a:pt x="1740" y="63"/>
                    <a:pt x="830" y="125"/>
                    <a:pt x="0" y="125"/>
                  </a:cubicBezTo>
                  <a:cubicBezTo>
                    <a:pt x="18" y="348"/>
                    <a:pt x="27" y="562"/>
                    <a:pt x="45" y="776"/>
                  </a:cubicBezTo>
                  <a:cubicBezTo>
                    <a:pt x="45" y="812"/>
                    <a:pt x="54" y="857"/>
                    <a:pt x="72" y="883"/>
                  </a:cubicBezTo>
                  <a:cubicBezTo>
                    <a:pt x="98" y="910"/>
                    <a:pt x="125" y="919"/>
                    <a:pt x="161" y="928"/>
                  </a:cubicBezTo>
                  <a:cubicBezTo>
                    <a:pt x="266" y="954"/>
                    <a:pt x="378" y="962"/>
                    <a:pt x="491" y="962"/>
                  </a:cubicBezTo>
                  <a:cubicBezTo>
                    <a:pt x="568" y="962"/>
                    <a:pt x="646" y="958"/>
                    <a:pt x="723" y="955"/>
                  </a:cubicBezTo>
                  <a:cubicBezTo>
                    <a:pt x="1258" y="919"/>
                    <a:pt x="1784" y="883"/>
                    <a:pt x="2320" y="848"/>
                  </a:cubicBezTo>
                  <a:cubicBezTo>
                    <a:pt x="2409" y="839"/>
                    <a:pt x="2498" y="830"/>
                    <a:pt x="2552" y="767"/>
                  </a:cubicBezTo>
                  <a:cubicBezTo>
                    <a:pt x="2578" y="723"/>
                    <a:pt x="2587" y="669"/>
                    <a:pt x="2587" y="616"/>
                  </a:cubicBezTo>
                  <a:cubicBezTo>
                    <a:pt x="2605" y="411"/>
                    <a:pt x="2596" y="205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4"/>
            <p:cNvSpPr/>
            <p:nvPr/>
          </p:nvSpPr>
          <p:spPr>
            <a:xfrm>
              <a:off x="6785511" y="2673791"/>
              <a:ext cx="179179" cy="69997"/>
            </a:xfrm>
            <a:custGeom>
              <a:avLst/>
              <a:gdLst/>
              <a:ahLst/>
              <a:cxnLst/>
              <a:rect l="l" t="t" r="r" b="b"/>
              <a:pathLst>
                <a:path w="2739" h="1070" extrusionOk="0">
                  <a:moveTo>
                    <a:pt x="2676" y="0"/>
                  </a:moveTo>
                  <a:cubicBezTo>
                    <a:pt x="2676" y="170"/>
                    <a:pt x="2676" y="339"/>
                    <a:pt x="2667" y="500"/>
                  </a:cubicBezTo>
                  <a:cubicBezTo>
                    <a:pt x="2659" y="580"/>
                    <a:pt x="2659" y="678"/>
                    <a:pt x="2623" y="723"/>
                  </a:cubicBezTo>
                  <a:cubicBezTo>
                    <a:pt x="2587" y="767"/>
                    <a:pt x="2516" y="785"/>
                    <a:pt x="2436" y="785"/>
                  </a:cubicBezTo>
                  <a:cubicBezTo>
                    <a:pt x="2097" y="794"/>
                    <a:pt x="1758" y="803"/>
                    <a:pt x="1427" y="812"/>
                  </a:cubicBezTo>
                  <a:lnTo>
                    <a:pt x="919" y="839"/>
                  </a:lnTo>
                  <a:cubicBezTo>
                    <a:pt x="802" y="845"/>
                    <a:pt x="685" y="855"/>
                    <a:pt x="574" y="855"/>
                  </a:cubicBezTo>
                  <a:cubicBezTo>
                    <a:pt x="524" y="855"/>
                    <a:pt x="475" y="853"/>
                    <a:pt x="428" y="848"/>
                  </a:cubicBezTo>
                  <a:cubicBezTo>
                    <a:pt x="393" y="839"/>
                    <a:pt x="357" y="830"/>
                    <a:pt x="321" y="830"/>
                  </a:cubicBezTo>
                  <a:cubicBezTo>
                    <a:pt x="296" y="825"/>
                    <a:pt x="277" y="817"/>
                    <a:pt x="268" y="813"/>
                  </a:cubicBezTo>
                  <a:lnTo>
                    <a:pt x="268" y="813"/>
                  </a:lnTo>
                  <a:cubicBezTo>
                    <a:pt x="268" y="814"/>
                    <a:pt x="267" y="814"/>
                    <a:pt x="267" y="814"/>
                  </a:cubicBezTo>
                  <a:cubicBezTo>
                    <a:pt x="267" y="814"/>
                    <a:pt x="266" y="813"/>
                    <a:pt x="265" y="811"/>
                  </a:cubicBezTo>
                  <a:lnTo>
                    <a:pt x="265" y="811"/>
                  </a:lnTo>
                  <a:cubicBezTo>
                    <a:pt x="266" y="812"/>
                    <a:pt x="267" y="812"/>
                    <a:pt x="268" y="813"/>
                  </a:cubicBezTo>
                  <a:lnTo>
                    <a:pt x="268" y="813"/>
                  </a:lnTo>
                  <a:cubicBezTo>
                    <a:pt x="268" y="812"/>
                    <a:pt x="268" y="812"/>
                    <a:pt x="268" y="812"/>
                  </a:cubicBezTo>
                  <a:cubicBezTo>
                    <a:pt x="267" y="811"/>
                    <a:pt x="266" y="811"/>
                    <a:pt x="265" y="811"/>
                  </a:cubicBezTo>
                  <a:lnTo>
                    <a:pt x="265" y="811"/>
                  </a:lnTo>
                  <a:cubicBezTo>
                    <a:pt x="265" y="811"/>
                    <a:pt x="265" y="811"/>
                    <a:pt x="265" y="811"/>
                  </a:cubicBezTo>
                  <a:lnTo>
                    <a:pt x="265" y="811"/>
                  </a:lnTo>
                  <a:cubicBezTo>
                    <a:pt x="263" y="810"/>
                    <a:pt x="262" y="810"/>
                    <a:pt x="262" y="810"/>
                  </a:cubicBezTo>
                  <a:lnTo>
                    <a:pt x="262" y="810"/>
                  </a:lnTo>
                  <a:cubicBezTo>
                    <a:pt x="262" y="810"/>
                    <a:pt x="263" y="810"/>
                    <a:pt x="265" y="811"/>
                  </a:cubicBezTo>
                  <a:lnTo>
                    <a:pt x="265" y="811"/>
                  </a:lnTo>
                  <a:cubicBezTo>
                    <a:pt x="262" y="804"/>
                    <a:pt x="259" y="786"/>
                    <a:pt x="259" y="758"/>
                  </a:cubicBezTo>
                  <a:lnTo>
                    <a:pt x="250" y="625"/>
                  </a:lnTo>
                  <a:lnTo>
                    <a:pt x="222" y="229"/>
                  </a:lnTo>
                  <a:lnTo>
                    <a:pt x="222" y="229"/>
                  </a:lnTo>
                  <a:cubicBezTo>
                    <a:pt x="619" y="218"/>
                    <a:pt x="1010" y="193"/>
                    <a:pt x="1401" y="161"/>
                  </a:cubicBezTo>
                  <a:cubicBezTo>
                    <a:pt x="1606" y="143"/>
                    <a:pt x="1820" y="116"/>
                    <a:pt x="2034" y="89"/>
                  </a:cubicBezTo>
                  <a:cubicBezTo>
                    <a:pt x="2248" y="63"/>
                    <a:pt x="2462" y="36"/>
                    <a:pt x="2676" y="0"/>
                  </a:cubicBezTo>
                  <a:close/>
                  <a:moveTo>
                    <a:pt x="2025" y="0"/>
                  </a:moveTo>
                  <a:lnTo>
                    <a:pt x="1392" y="9"/>
                  </a:lnTo>
                  <a:cubicBezTo>
                    <a:pt x="1089" y="15"/>
                    <a:pt x="786" y="22"/>
                    <a:pt x="483" y="22"/>
                  </a:cubicBezTo>
                  <a:cubicBezTo>
                    <a:pt x="358" y="22"/>
                    <a:pt x="233" y="21"/>
                    <a:pt x="107" y="18"/>
                  </a:cubicBezTo>
                  <a:lnTo>
                    <a:pt x="0" y="18"/>
                  </a:lnTo>
                  <a:lnTo>
                    <a:pt x="0" y="134"/>
                  </a:lnTo>
                  <a:lnTo>
                    <a:pt x="36" y="642"/>
                  </a:lnTo>
                  <a:lnTo>
                    <a:pt x="36" y="767"/>
                  </a:lnTo>
                  <a:cubicBezTo>
                    <a:pt x="45" y="803"/>
                    <a:pt x="36" y="874"/>
                    <a:pt x="89" y="955"/>
                  </a:cubicBezTo>
                  <a:cubicBezTo>
                    <a:pt x="161" y="1026"/>
                    <a:pt x="232" y="1026"/>
                    <a:pt x="268" y="1044"/>
                  </a:cubicBezTo>
                  <a:cubicBezTo>
                    <a:pt x="312" y="1053"/>
                    <a:pt x="357" y="1062"/>
                    <a:pt x="410" y="1062"/>
                  </a:cubicBezTo>
                  <a:cubicBezTo>
                    <a:pt x="466" y="1067"/>
                    <a:pt x="521" y="1069"/>
                    <a:pt x="576" y="1069"/>
                  </a:cubicBezTo>
                  <a:cubicBezTo>
                    <a:pt x="698" y="1069"/>
                    <a:pt x="817" y="1059"/>
                    <a:pt x="928" y="1053"/>
                  </a:cubicBezTo>
                  <a:lnTo>
                    <a:pt x="1436" y="1008"/>
                  </a:lnTo>
                  <a:cubicBezTo>
                    <a:pt x="1775" y="981"/>
                    <a:pt x="2105" y="946"/>
                    <a:pt x="2444" y="910"/>
                  </a:cubicBezTo>
                  <a:cubicBezTo>
                    <a:pt x="2489" y="901"/>
                    <a:pt x="2534" y="901"/>
                    <a:pt x="2587" y="883"/>
                  </a:cubicBezTo>
                  <a:cubicBezTo>
                    <a:pt x="2632" y="865"/>
                    <a:pt x="2685" y="830"/>
                    <a:pt x="2703" y="776"/>
                  </a:cubicBezTo>
                  <a:cubicBezTo>
                    <a:pt x="2730" y="723"/>
                    <a:pt x="2739" y="678"/>
                    <a:pt x="2739" y="634"/>
                  </a:cubicBezTo>
                  <a:lnTo>
                    <a:pt x="2739" y="500"/>
                  </a:lnTo>
                  <a:cubicBezTo>
                    <a:pt x="2730" y="330"/>
                    <a:pt x="2712" y="161"/>
                    <a:pt x="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4"/>
            <p:cNvSpPr/>
            <p:nvPr/>
          </p:nvSpPr>
          <p:spPr>
            <a:xfrm>
              <a:off x="6345448" y="2355142"/>
              <a:ext cx="715537" cy="352600"/>
            </a:xfrm>
            <a:custGeom>
              <a:avLst/>
              <a:gdLst/>
              <a:ahLst/>
              <a:cxnLst/>
              <a:rect l="l" t="t" r="r" b="b"/>
              <a:pathLst>
                <a:path w="10938" h="5390" extrusionOk="0">
                  <a:moveTo>
                    <a:pt x="10706" y="0"/>
                  </a:moveTo>
                  <a:lnTo>
                    <a:pt x="5326" y="330"/>
                  </a:lnTo>
                  <a:lnTo>
                    <a:pt x="1" y="660"/>
                  </a:lnTo>
                  <a:cubicBezTo>
                    <a:pt x="54" y="1856"/>
                    <a:pt x="170" y="3542"/>
                    <a:pt x="277" y="4737"/>
                  </a:cubicBezTo>
                  <a:cubicBezTo>
                    <a:pt x="295" y="4916"/>
                    <a:pt x="322" y="5112"/>
                    <a:pt x="465" y="5228"/>
                  </a:cubicBezTo>
                  <a:cubicBezTo>
                    <a:pt x="545" y="5299"/>
                    <a:pt x="652" y="5326"/>
                    <a:pt x="759" y="5344"/>
                  </a:cubicBezTo>
                  <a:cubicBezTo>
                    <a:pt x="955" y="5378"/>
                    <a:pt x="1151" y="5390"/>
                    <a:pt x="1348" y="5390"/>
                  </a:cubicBezTo>
                  <a:cubicBezTo>
                    <a:pt x="1563" y="5390"/>
                    <a:pt x="1780" y="5376"/>
                    <a:pt x="1999" y="5362"/>
                  </a:cubicBezTo>
                  <a:cubicBezTo>
                    <a:pt x="4702" y="5201"/>
                    <a:pt x="7405" y="5023"/>
                    <a:pt x="10108" y="4827"/>
                  </a:cubicBezTo>
                  <a:cubicBezTo>
                    <a:pt x="10349" y="4818"/>
                    <a:pt x="10608" y="4782"/>
                    <a:pt x="10768" y="4612"/>
                  </a:cubicBezTo>
                  <a:cubicBezTo>
                    <a:pt x="10938" y="4434"/>
                    <a:pt x="10929" y="4006"/>
                    <a:pt x="10929" y="3765"/>
                  </a:cubicBezTo>
                  <a:cubicBezTo>
                    <a:pt x="10902" y="2650"/>
                    <a:pt x="10831" y="1106"/>
                    <a:pt x="10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4"/>
            <p:cNvSpPr/>
            <p:nvPr/>
          </p:nvSpPr>
          <p:spPr>
            <a:xfrm>
              <a:off x="6339626" y="2348731"/>
              <a:ext cx="729536" cy="367516"/>
            </a:xfrm>
            <a:custGeom>
              <a:avLst/>
              <a:gdLst/>
              <a:ahLst/>
              <a:cxnLst/>
              <a:rect l="l" t="t" r="r" b="b"/>
              <a:pathLst>
                <a:path w="11152" h="5618" extrusionOk="0">
                  <a:moveTo>
                    <a:pt x="10875" y="0"/>
                  </a:moveTo>
                  <a:lnTo>
                    <a:pt x="10786" y="9"/>
                  </a:lnTo>
                  <a:cubicBezTo>
                    <a:pt x="9894" y="72"/>
                    <a:pt x="8993" y="134"/>
                    <a:pt x="8101" y="214"/>
                  </a:cubicBezTo>
                  <a:cubicBezTo>
                    <a:pt x="7209" y="286"/>
                    <a:pt x="6317" y="348"/>
                    <a:pt x="5415" y="428"/>
                  </a:cubicBezTo>
                  <a:cubicBezTo>
                    <a:pt x="6317" y="393"/>
                    <a:pt x="7209" y="357"/>
                    <a:pt x="8110" y="321"/>
                  </a:cubicBezTo>
                  <a:cubicBezTo>
                    <a:pt x="8975" y="278"/>
                    <a:pt x="9848" y="235"/>
                    <a:pt x="10714" y="192"/>
                  </a:cubicBezTo>
                  <a:lnTo>
                    <a:pt x="10714" y="192"/>
                  </a:lnTo>
                  <a:cubicBezTo>
                    <a:pt x="10788" y="976"/>
                    <a:pt x="10823" y="1768"/>
                    <a:pt x="10857" y="2560"/>
                  </a:cubicBezTo>
                  <a:lnTo>
                    <a:pt x="10884" y="3783"/>
                  </a:lnTo>
                  <a:cubicBezTo>
                    <a:pt x="10893" y="3988"/>
                    <a:pt x="10893" y="4193"/>
                    <a:pt x="10857" y="4371"/>
                  </a:cubicBezTo>
                  <a:cubicBezTo>
                    <a:pt x="10848" y="4461"/>
                    <a:pt x="10822" y="4550"/>
                    <a:pt x="10777" y="4603"/>
                  </a:cubicBezTo>
                  <a:cubicBezTo>
                    <a:pt x="10741" y="4657"/>
                    <a:pt x="10670" y="4702"/>
                    <a:pt x="10590" y="4728"/>
                  </a:cubicBezTo>
                  <a:cubicBezTo>
                    <a:pt x="10429" y="4791"/>
                    <a:pt x="10224" y="4791"/>
                    <a:pt x="10019" y="4809"/>
                  </a:cubicBezTo>
                  <a:lnTo>
                    <a:pt x="9403" y="4844"/>
                  </a:lnTo>
                  <a:lnTo>
                    <a:pt x="8172" y="4925"/>
                  </a:lnTo>
                  <a:lnTo>
                    <a:pt x="5719" y="5076"/>
                  </a:lnTo>
                  <a:lnTo>
                    <a:pt x="3266" y="5246"/>
                  </a:lnTo>
                  <a:lnTo>
                    <a:pt x="2043" y="5326"/>
                  </a:lnTo>
                  <a:cubicBezTo>
                    <a:pt x="1838" y="5339"/>
                    <a:pt x="1635" y="5351"/>
                    <a:pt x="1436" y="5351"/>
                  </a:cubicBezTo>
                  <a:cubicBezTo>
                    <a:pt x="1236" y="5351"/>
                    <a:pt x="1040" y="5339"/>
                    <a:pt x="848" y="5308"/>
                  </a:cubicBezTo>
                  <a:cubicBezTo>
                    <a:pt x="652" y="5272"/>
                    <a:pt x="562" y="5201"/>
                    <a:pt x="527" y="5023"/>
                  </a:cubicBezTo>
                  <a:cubicBezTo>
                    <a:pt x="509" y="4933"/>
                    <a:pt x="500" y="4835"/>
                    <a:pt x="491" y="4728"/>
                  </a:cubicBezTo>
                  <a:lnTo>
                    <a:pt x="464" y="4425"/>
                  </a:lnTo>
                  <a:lnTo>
                    <a:pt x="375" y="3203"/>
                  </a:lnTo>
                  <a:lnTo>
                    <a:pt x="186" y="841"/>
                  </a:lnTo>
                  <a:lnTo>
                    <a:pt x="186" y="841"/>
                  </a:lnTo>
                  <a:cubicBezTo>
                    <a:pt x="1041" y="780"/>
                    <a:pt x="1903" y="711"/>
                    <a:pt x="2757" y="642"/>
                  </a:cubicBezTo>
                  <a:cubicBezTo>
                    <a:pt x="3649" y="571"/>
                    <a:pt x="4532" y="509"/>
                    <a:pt x="5415" y="428"/>
                  </a:cubicBezTo>
                  <a:lnTo>
                    <a:pt x="5415" y="428"/>
                  </a:lnTo>
                  <a:cubicBezTo>
                    <a:pt x="4532" y="464"/>
                    <a:pt x="3640" y="500"/>
                    <a:pt x="2748" y="535"/>
                  </a:cubicBezTo>
                  <a:cubicBezTo>
                    <a:pt x="1865" y="580"/>
                    <a:pt x="973" y="616"/>
                    <a:pt x="90" y="669"/>
                  </a:cubicBezTo>
                  <a:lnTo>
                    <a:pt x="0" y="669"/>
                  </a:lnTo>
                  <a:lnTo>
                    <a:pt x="0" y="758"/>
                  </a:lnTo>
                  <a:lnTo>
                    <a:pt x="143" y="3221"/>
                  </a:lnTo>
                  <a:lnTo>
                    <a:pt x="215" y="4452"/>
                  </a:lnTo>
                  <a:lnTo>
                    <a:pt x="232" y="4755"/>
                  </a:lnTo>
                  <a:cubicBezTo>
                    <a:pt x="241" y="4853"/>
                    <a:pt x="250" y="4960"/>
                    <a:pt x="277" y="5076"/>
                  </a:cubicBezTo>
                  <a:cubicBezTo>
                    <a:pt x="295" y="5192"/>
                    <a:pt x="348" y="5317"/>
                    <a:pt x="455" y="5415"/>
                  </a:cubicBezTo>
                  <a:cubicBezTo>
                    <a:pt x="562" y="5513"/>
                    <a:pt x="687" y="5540"/>
                    <a:pt x="794" y="5567"/>
                  </a:cubicBezTo>
                  <a:cubicBezTo>
                    <a:pt x="1018" y="5604"/>
                    <a:pt x="1240" y="5617"/>
                    <a:pt x="1459" y="5617"/>
                  </a:cubicBezTo>
                  <a:cubicBezTo>
                    <a:pt x="1659" y="5617"/>
                    <a:pt x="1857" y="5606"/>
                    <a:pt x="2052" y="5594"/>
                  </a:cubicBezTo>
                  <a:lnTo>
                    <a:pt x="3283" y="5522"/>
                  </a:lnTo>
                  <a:lnTo>
                    <a:pt x="5737" y="5371"/>
                  </a:lnTo>
                  <a:lnTo>
                    <a:pt x="8199" y="5201"/>
                  </a:lnTo>
                  <a:lnTo>
                    <a:pt x="9421" y="5112"/>
                  </a:lnTo>
                  <a:lnTo>
                    <a:pt x="10037" y="5076"/>
                  </a:lnTo>
                  <a:cubicBezTo>
                    <a:pt x="10233" y="5058"/>
                    <a:pt x="10456" y="5058"/>
                    <a:pt x="10679" y="4978"/>
                  </a:cubicBezTo>
                  <a:cubicBezTo>
                    <a:pt x="10795" y="4933"/>
                    <a:pt x="10902" y="4871"/>
                    <a:pt x="10991" y="4755"/>
                  </a:cubicBezTo>
                  <a:cubicBezTo>
                    <a:pt x="11071" y="4648"/>
                    <a:pt x="11098" y="4532"/>
                    <a:pt x="11116" y="4416"/>
                  </a:cubicBezTo>
                  <a:cubicBezTo>
                    <a:pt x="11152" y="4193"/>
                    <a:pt x="11143" y="3988"/>
                    <a:pt x="11143" y="3783"/>
                  </a:cubicBezTo>
                  <a:cubicBezTo>
                    <a:pt x="11125" y="3372"/>
                    <a:pt x="11107" y="2962"/>
                    <a:pt x="11089" y="2552"/>
                  </a:cubicBezTo>
                  <a:cubicBezTo>
                    <a:pt x="11045" y="1731"/>
                    <a:pt x="10982" y="910"/>
                    <a:pt x="10884" y="89"/>
                  </a:cubicBezTo>
                  <a:lnTo>
                    <a:pt x="10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4"/>
            <p:cNvSpPr/>
            <p:nvPr/>
          </p:nvSpPr>
          <p:spPr>
            <a:xfrm>
              <a:off x="5546504" y="1109069"/>
              <a:ext cx="2240484" cy="1292519"/>
            </a:xfrm>
            <a:custGeom>
              <a:avLst/>
              <a:gdLst/>
              <a:ahLst/>
              <a:cxnLst/>
              <a:rect l="l" t="t" r="r" b="b"/>
              <a:pathLst>
                <a:path w="34249" h="19758" extrusionOk="0">
                  <a:moveTo>
                    <a:pt x="32541" y="1"/>
                  </a:moveTo>
                  <a:cubicBezTo>
                    <a:pt x="32524" y="1"/>
                    <a:pt x="32508" y="1"/>
                    <a:pt x="32491" y="2"/>
                  </a:cubicBezTo>
                  <a:lnTo>
                    <a:pt x="15862" y="1028"/>
                  </a:lnTo>
                  <a:lnTo>
                    <a:pt x="857" y="1947"/>
                  </a:lnTo>
                  <a:cubicBezTo>
                    <a:pt x="375" y="1973"/>
                    <a:pt x="1" y="2393"/>
                    <a:pt x="27" y="2875"/>
                  </a:cubicBezTo>
                  <a:lnTo>
                    <a:pt x="821" y="16916"/>
                  </a:lnTo>
                  <a:cubicBezTo>
                    <a:pt x="848" y="17389"/>
                    <a:pt x="1169" y="17808"/>
                    <a:pt x="1624" y="17960"/>
                  </a:cubicBezTo>
                  <a:cubicBezTo>
                    <a:pt x="5608" y="19304"/>
                    <a:pt x="9767" y="19757"/>
                    <a:pt x="13973" y="19757"/>
                  </a:cubicBezTo>
                  <a:cubicBezTo>
                    <a:pt x="15239" y="19757"/>
                    <a:pt x="16509" y="19716"/>
                    <a:pt x="17780" y="19646"/>
                  </a:cubicBezTo>
                  <a:cubicBezTo>
                    <a:pt x="23954" y="19298"/>
                    <a:pt x="28236" y="18192"/>
                    <a:pt x="33499" y="15971"/>
                  </a:cubicBezTo>
                  <a:cubicBezTo>
                    <a:pt x="33954" y="15783"/>
                    <a:pt x="34249" y="15319"/>
                    <a:pt x="34222" y="14829"/>
                  </a:cubicBezTo>
                  <a:lnTo>
                    <a:pt x="33428" y="841"/>
                  </a:lnTo>
                  <a:cubicBezTo>
                    <a:pt x="33402" y="366"/>
                    <a:pt x="33010" y="1"/>
                    <a:pt x="325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4"/>
            <p:cNvSpPr/>
            <p:nvPr/>
          </p:nvSpPr>
          <p:spPr>
            <a:xfrm>
              <a:off x="5542448" y="1103443"/>
              <a:ext cx="2250951" cy="1307238"/>
            </a:xfrm>
            <a:custGeom>
              <a:avLst/>
              <a:gdLst/>
              <a:ahLst/>
              <a:cxnLst/>
              <a:rect l="l" t="t" r="r" b="b"/>
              <a:pathLst>
                <a:path w="34409" h="19983" extrusionOk="0">
                  <a:moveTo>
                    <a:pt x="32642" y="1"/>
                  </a:moveTo>
                  <a:cubicBezTo>
                    <a:pt x="32607" y="1"/>
                    <a:pt x="32571" y="3"/>
                    <a:pt x="32535" y="8"/>
                  </a:cubicBezTo>
                  <a:lnTo>
                    <a:pt x="32348" y="17"/>
                  </a:lnTo>
                  <a:lnTo>
                    <a:pt x="31964" y="43"/>
                  </a:lnTo>
                  <a:lnTo>
                    <a:pt x="31197" y="88"/>
                  </a:lnTo>
                  <a:lnTo>
                    <a:pt x="28146" y="284"/>
                  </a:lnTo>
                  <a:lnTo>
                    <a:pt x="15924" y="1114"/>
                  </a:lnTo>
                  <a:lnTo>
                    <a:pt x="15924" y="1114"/>
                  </a:lnTo>
                  <a:lnTo>
                    <a:pt x="28155" y="436"/>
                  </a:lnTo>
                  <a:lnTo>
                    <a:pt x="31215" y="257"/>
                  </a:lnTo>
                  <a:lnTo>
                    <a:pt x="31973" y="213"/>
                  </a:lnTo>
                  <a:lnTo>
                    <a:pt x="32357" y="186"/>
                  </a:lnTo>
                  <a:lnTo>
                    <a:pt x="32544" y="177"/>
                  </a:lnTo>
                  <a:cubicBezTo>
                    <a:pt x="32607" y="177"/>
                    <a:pt x="32660" y="177"/>
                    <a:pt x="32723" y="186"/>
                  </a:cubicBezTo>
                  <a:cubicBezTo>
                    <a:pt x="32946" y="222"/>
                    <a:pt x="33160" y="356"/>
                    <a:pt x="33276" y="552"/>
                  </a:cubicBezTo>
                  <a:cubicBezTo>
                    <a:pt x="33338" y="650"/>
                    <a:pt x="33374" y="757"/>
                    <a:pt x="33392" y="873"/>
                  </a:cubicBezTo>
                  <a:cubicBezTo>
                    <a:pt x="33401" y="989"/>
                    <a:pt x="33401" y="1123"/>
                    <a:pt x="33410" y="1248"/>
                  </a:cubicBezTo>
                  <a:lnTo>
                    <a:pt x="33740" y="7367"/>
                  </a:lnTo>
                  <a:lnTo>
                    <a:pt x="34070" y="13478"/>
                  </a:lnTo>
                  <a:lnTo>
                    <a:pt x="34114" y="14237"/>
                  </a:lnTo>
                  <a:lnTo>
                    <a:pt x="34132" y="14620"/>
                  </a:lnTo>
                  <a:lnTo>
                    <a:pt x="34141" y="14817"/>
                  </a:lnTo>
                  <a:cubicBezTo>
                    <a:pt x="34150" y="14879"/>
                    <a:pt x="34150" y="14941"/>
                    <a:pt x="34150" y="14995"/>
                  </a:cubicBezTo>
                  <a:cubicBezTo>
                    <a:pt x="34150" y="15227"/>
                    <a:pt x="34070" y="15450"/>
                    <a:pt x="33927" y="15628"/>
                  </a:cubicBezTo>
                  <a:cubicBezTo>
                    <a:pt x="33856" y="15718"/>
                    <a:pt x="33766" y="15789"/>
                    <a:pt x="33677" y="15851"/>
                  </a:cubicBezTo>
                  <a:cubicBezTo>
                    <a:pt x="33624" y="15887"/>
                    <a:pt x="33579" y="15914"/>
                    <a:pt x="33526" y="15932"/>
                  </a:cubicBezTo>
                  <a:lnTo>
                    <a:pt x="33347" y="16003"/>
                  </a:lnTo>
                  <a:cubicBezTo>
                    <a:pt x="32410" y="16396"/>
                    <a:pt x="31465" y="16761"/>
                    <a:pt x="30501" y="17109"/>
                  </a:cubicBezTo>
                  <a:cubicBezTo>
                    <a:pt x="28592" y="17796"/>
                    <a:pt x="26630" y="18367"/>
                    <a:pt x="24631" y="18760"/>
                  </a:cubicBezTo>
                  <a:cubicBezTo>
                    <a:pt x="24141" y="18858"/>
                    <a:pt x="23632" y="18947"/>
                    <a:pt x="23133" y="19027"/>
                  </a:cubicBezTo>
                  <a:cubicBezTo>
                    <a:pt x="22633" y="19108"/>
                    <a:pt x="22133" y="19188"/>
                    <a:pt x="21625" y="19241"/>
                  </a:cubicBezTo>
                  <a:cubicBezTo>
                    <a:pt x="21116" y="19313"/>
                    <a:pt x="20617" y="19357"/>
                    <a:pt x="20108" y="19411"/>
                  </a:cubicBezTo>
                  <a:cubicBezTo>
                    <a:pt x="19600" y="19455"/>
                    <a:pt x="19091" y="19500"/>
                    <a:pt x="18583" y="19536"/>
                  </a:cubicBezTo>
                  <a:cubicBezTo>
                    <a:pt x="17049" y="19637"/>
                    <a:pt x="15508" y="19699"/>
                    <a:pt x="13969" y="19699"/>
                  </a:cubicBezTo>
                  <a:cubicBezTo>
                    <a:pt x="11436" y="19699"/>
                    <a:pt x="8906" y="19531"/>
                    <a:pt x="6414" y="19099"/>
                  </a:cubicBezTo>
                  <a:cubicBezTo>
                    <a:pt x="5406" y="18929"/>
                    <a:pt x="4416" y="18697"/>
                    <a:pt x="3435" y="18438"/>
                  </a:cubicBezTo>
                  <a:lnTo>
                    <a:pt x="2703" y="18233"/>
                  </a:lnTo>
                  <a:lnTo>
                    <a:pt x="1972" y="18001"/>
                  </a:lnTo>
                  <a:cubicBezTo>
                    <a:pt x="1856" y="17966"/>
                    <a:pt x="1722" y="17930"/>
                    <a:pt x="1624" y="17885"/>
                  </a:cubicBezTo>
                  <a:cubicBezTo>
                    <a:pt x="1526" y="17841"/>
                    <a:pt x="1428" y="17778"/>
                    <a:pt x="1347" y="17698"/>
                  </a:cubicBezTo>
                  <a:cubicBezTo>
                    <a:pt x="1178" y="17546"/>
                    <a:pt x="1062" y="17332"/>
                    <a:pt x="1026" y="17109"/>
                  </a:cubicBezTo>
                  <a:lnTo>
                    <a:pt x="660" y="11007"/>
                  </a:lnTo>
                  <a:lnTo>
                    <a:pt x="295" y="4896"/>
                  </a:lnTo>
                  <a:lnTo>
                    <a:pt x="205" y="3371"/>
                  </a:lnTo>
                  <a:lnTo>
                    <a:pt x="179" y="2987"/>
                  </a:lnTo>
                  <a:cubicBezTo>
                    <a:pt x="170" y="2871"/>
                    <a:pt x="188" y="2755"/>
                    <a:pt x="223" y="2648"/>
                  </a:cubicBezTo>
                  <a:cubicBezTo>
                    <a:pt x="295" y="2425"/>
                    <a:pt x="473" y="2247"/>
                    <a:pt x="687" y="2167"/>
                  </a:cubicBezTo>
                  <a:cubicBezTo>
                    <a:pt x="794" y="2122"/>
                    <a:pt x="910" y="2113"/>
                    <a:pt x="1035" y="2104"/>
                  </a:cubicBezTo>
                  <a:lnTo>
                    <a:pt x="1419" y="2077"/>
                  </a:lnTo>
                  <a:lnTo>
                    <a:pt x="2186" y="2033"/>
                  </a:lnTo>
                  <a:lnTo>
                    <a:pt x="3711" y="1935"/>
                  </a:lnTo>
                  <a:lnTo>
                    <a:pt x="15924" y="1114"/>
                  </a:lnTo>
                  <a:lnTo>
                    <a:pt x="15924" y="1114"/>
                  </a:lnTo>
                  <a:lnTo>
                    <a:pt x="3702" y="1783"/>
                  </a:lnTo>
                  <a:lnTo>
                    <a:pt x="2177" y="1872"/>
                  </a:lnTo>
                  <a:lnTo>
                    <a:pt x="1410" y="1917"/>
                  </a:lnTo>
                  <a:lnTo>
                    <a:pt x="1026" y="1944"/>
                  </a:lnTo>
                  <a:cubicBezTo>
                    <a:pt x="910" y="1944"/>
                    <a:pt x="759" y="1952"/>
                    <a:pt x="625" y="2006"/>
                  </a:cubicBezTo>
                  <a:cubicBezTo>
                    <a:pt x="366" y="2104"/>
                    <a:pt x="152" y="2327"/>
                    <a:pt x="63" y="2586"/>
                  </a:cubicBezTo>
                  <a:cubicBezTo>
                    <a:pt x="9" y="2720"/>
                    <a:pt x="0" y="2862"/>
                    <a:pt x="9" y="2996"/>
                  </a:cubicBezTo>
                  <a:lnTo>
                    <a:pt x="27" y="3380"/>
                  </a:lnTo>
                  <a:lnTo>
                    <a:pt x="107" y="4914"/>
                  </a:lnTo>
                  <a:lnTo>
                    <a:pt x="437" y="11025"/>
                  </a:lnTo>
                  <a:lnTo>
                    <a:pt x="598" y="14085"/>
                  </a:lnTo>
                  <a:lnTo>
                    <a:pt x="678" y="15610"/>
                  </a:lnTo>
                  <a:lnTo>
                    <a:pt x="723" y="16369"/>
                  </a:lnTo>
                  <a:lnTo>
                    <a:pt x="741" y="16752"/>
                  </a:lnTo>
                  <a:cubicBezTo>
                    <a:pt x="750" y="16886"/>
                    <a:pt x="750" y="17002"/>
                    <a:pt x="776" y="17154"/>
                  </a:cubicBezTo>
                  <a:cubicBezTo>
                    <a:pt x="821" y="17430"/>
                    <a:pt x="964" y="17689"/>
                    <a:pt x="1169" y="17885"/>
                  </a:cubicBezTo>
                  <a:cubicBezTo>
                    <a:pt x="1276" y="17983"/>
                    <a:pt x="1392" y="18064"/>
                    <a:pt x="1517" y="18117"/>
                  </a:cubicBezTo>
                  <a:cubicBezTo>
                    <a:pt x="1660" y="18180"/>
                    <a:pt x="1776" y="18206"/>
                    <a:pt x="1892" y="18251"/>
                  </a:cubicBezTo>
                  <a:lnTo>
                    <a:pt x="2632" y="18483"/>
                  </a:lnTo>
                  <a:lnTo>
                    <a:pt x="3363" y="18688"/>
                  </a:lnTo>
                  <a:cubicBezTo>
                    <a:pt x="4354" y="18956"/>
                    <a:pt x="5353" y="19188"/>
                    <a:pt x="6370" y="19366"/>
                  </a:cubicBezTo>
                  <a:cubicBezTo>
                    <a:pt x="8920" y="19812"/>
                    <a:pt x="11510" y="19983"/>
                    <a:pt x="14100" y="19983"/>
                  </a:cubicBezTo>
                  <a:cubicBezTo>
                    <a:pt x="15606" y="19983"/>
                    <a:pt x="17111" y="19925"/>
                    <a:pt x="18610" y="19830"/>
                  </a:cubicBezTo>
                  <a:cubicBezTo>
                    <a:pt x="19118" y="19794"/>
                    <a:pt x="19627" y="19750"/>
                    <a:pt x="20135" y="19705"/>
                  </a:cubicBezTo>
                  <a:cubicBezTo>
                    <a:pt x="20644" y="19652"/>
                    <a:pt x="21152" y="19598"/>
                    <a:pt x="21661" y="19536"/>
                  </a:cubicBezTo>
                  <a:cubicBezTo>
                    <a:pt x="22169" y="19473"/>
                    <a:pt x="22678" y="19393"/>
                    <a:pt x="23177" y="19313"/>
                  </a:cubicBezTo>
                  <a:cubicBezTo>
                    <a:pt x="23686" y="19223"/>
                    <a:pt x="24194" y="19143"/>
                    <a:pt x="24694" y="19036"/>
                  </a:cubicBezTo>
                  <a:cubicBezTo>
                    <a:pt x="26701" y="18635"/>
                    <a:pt x="28672" y="18055"/>
                    <a:pt x="30599" y="17368"/>
                  </a:cubicBezTo>
                  <a:cubicBezTo>
                    <a:pt x="31554" y="17020"/>
                    <a:pt x="32509" y="16645"/>
                    <a:pt x="33454" y="16244"/>
                  </a:cubicBezTo>
                  <a:lnTo>
                    <a:pt x="33633" y="16173"/>
                  </a:lnTo>
                  <a:cubicBezTo>
                    <a:pt x="33695" y="16146"/>
                    <a:pt x="33757" y="16110"/>
                    <a:pt x="33820" y="16074"/>
                  </a:cubicBezTo>
                  <a:cubicBezTo>
                    <a:pt x="33936" y="15994"/>
                    <a:pt x="34043" y="15896"/>
                    <a:pt x="34132" y="15789"/>
                  </a:cubicBezTo>
                  <a:cubicBezTo>
                    <a:pt x="34311" y="15566"/>
                    <a:pt x="34409" y="15280"/>
                    <a:pt x="34409" y="15004"/>
                  </a:cubicBezTo>
                  <a:cubicBezTo>
                    <a:pt x="34409" y="14924"/>
                    <a:pt x="34409" y="14861"/>
                    <a:pt x="34400" y="14799"/>
                  </a:cubicBezTo>
                  <a:lnTo>
                    <a:pt x="34391" y="14611"/>
                  </a:lnTo>
                  <a:lnTo>
                    <a:pt x="34373" y="14228"/>
                  </a:lnTo>
                  <a:lnTo>
                    <a:pt x="34328" y="13461"/>
                  </a:lnTo>
                  <a:lnTo>
                    <a:pt x="33963" y="7350"/>
                  </a:lnTo>
                  <a:lnTo>
                    <a:pt x="33597" y="1239"/>
                  </a:lnTo>
                  <a:cubicBezTo>
                    <a:pt x="33588" y="1105"/>
                    <a:pt x="33588" y="989"/>
                    <a:pt x="33570" y="855"/>
                  </a:cubicBezTo>
                  <a:cubicBezTo>
                    <a:pt x="33552" y="712"/>
                    <a:pt x="33508" y="579"/>
                    <a:pt x="33427" y="454"/>
                  </a:cubicBezTo>
                  <a:cubicBezTo>
                    <a:pt x="33285" y="222"/>
                    <a:pt x="33026" y="52"/>
                    <a:pt x="32749" y="8"/>
                  </a:cubicBezTo>
                  <a:cubicBezTo>
                    <a:pt x="32714" y="3"/>
                    <a:pt x="32678" y="1"/>
                    <a:pt x="32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4"/>
            <p:cNvSpPr/>
            <p:nvPr/>
          </p:nvSpPr>
          <p:spPr>
            <a:xfrm>
              <a:off x="6158092" y="1289491"/>
              <a:ext cx="984599" cy="895369"/>
            </a:xfrm>
            <a:custGeom>
              <a:avLst/>
              <a:gdLst/>
              <a:ahLst/>
              <a:cxnLst/>
              <a:rect l="l" t="t" r="r" b="b"/>
              <a:pathLst>
                <a:path w="15051" h="13687" extrusionOk="0">
                  <a:moveTo>
                    <a:pt x="14113" y="0"/>
                  </a:moveTo>
                  <a:cubicBezTo>
                    <a:pt x="14107" y="0"/>
                    <a:pt x="14102" y="0"/>
                    <a:pt x="14096" y="1"/>
                  </a:cubicBezTo>
                  <a:cubicBezTo>
                    <a:pt x="12794" y="45"/>
                    <a:pt x="11384" y="81"/>
                    <a:pt x="10055" y="170"/>
                  </a:cubicBezTo>
                  <a:cubicBezTo>
                    <a:pt x="9056" y="241"/>
                    <a:pt x="8066" y="304"/>
                    <a:pt x="7066" y="366"/>
                  </a:cubicBezTo>
                  <a:cubicBezTo>
                    <a:pt x="4792" y="500"/>
                    <a:pt x="2517" y="634"/>
                    <a:pt x="260" y="786"/>
                  </a:cubicBezTo>
                  <a:cubicBezTo>
                    <a:pt x="108" y="795"/>
                    <a:pt x="1" y="919"/>
                    <a:pt x="1" y="1062"/>
                  </a:cubicBezTo>
                  <a:cubicBezTo>
                    <a:pt x="72" y="5175"/>
                    <a:pt x="313" y="9359"/>
                    <a:pt x="759" y="13444"/>
                  </a:cubicBezTo>
                  <a:cubicBezTo>
                    <a:pt x="777" y="13578"/>
                    <a:pt x="893" y="13685"/>
                    <a:pt x="1036" y="13685"/>
                  </a:cubicBezTo>
                  <a:cubicBezTo>
                    <a:pt x="1173" y="13686"/>
                    <a:pt x="1309" y="13687"/>
                    <a:pt x="1446" y="13687"/>
                  </a:cubicBezTo>
                  <a:cubicBezTo>
                    <a:pt x="5898" y="13687"/>
                    <a:pt x="10396" y="13271"/>
                    <a:pt x="14801" y="12838"/>
                  </a:cubicBezTo>
                  <a:cubicBezTo>
                    <a:pt x="14944" y="12820"/>
                    <a:pt x="15051" y="12695"/>
                    <a:pt x="15042" y="12552"/>
                  </a:cubicBezTo>
                  <a:cubicBezTo>
                    <a:pt x="14944" y="8458"/>
                    <a:pt x="14676" y="4613"/>
                    <a:pt x="14382" y="259"/>
                  </a:cubicBezTo>
                  <a:cubicBezTo>
                    <a:pt x="14364" y="113"/>
                    <a:pt x="14256" y="0"/>
                    <a:pt x="14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4"/>
            <p:cNvSpPr/>
            <p:nvPr/>
          </p:nvSpPr>
          <p:spPr>
            <a:xfrm>
              <a:off x="6153447" y="1284846"/>
              <a:ext cx="996832" cy="908126"/>
            </a:xfrm>
            <a:custGeom>
              <a:avLst/>
              <a:gdLst/>
              <a:ahLst/>
              <a:cxnLst/>
              <a:rect l="l" t="t" r="r" b="b"/>
              <a:pathLst>
                <a:path w="15238" h="13882" extrusionOk="0">
                  <a:moveTo>
                    <a:pt x="14203" y="0"/>
                  </a:moveTo>
                  <a:cubicBezTo>
                    <a:pt x="14149" y="0"/>
                    <a:pt x="14123" y="9"/>
                    <a:pt x="14087" y="9"/>
                  </a:cubicBezTo>
                  <a:lnTo>
                    <a:pt x="13873" y="18"/>
                  </a:lnTo>
                  <a:cubicBezTo>
                    <a:pt x="12749" y="63"/>
                    <a:pt x="11625" y="107"/>
                    <a:pt x="10501" y="188"/>
                  </a:cubicBezTo>
                  <a:lnTo>
                    <a:pt x="7137" y="437"/>
                  </a:lnTo>
                  <a:lnTo>
                    <a:pt x="7137" y="437"/>
                  </a:lnTo>
                  <a:lnTo>
                    <a:pt x="10510" y="250"/>
                  </a:lnTo>
                  <a:cubicBezTo>
                    <a:pt x="11634" y="196"/>
                    <a:pt x="12758" y="179"/>
                    <a:pt x="13882" y="143"/>
                  </a:cubicBezTo>
                  <a:lnTo>
                    <a:pt x="14096" y="143"/>
                  </a:lnTo>
                  <a:cubicBezTo>
                    <a:pt x="14122" y="140"/>
                    <a:pt x="14146" y="138"/>
                    <a:pt x="14167" y="138"/>
                  </a:cubicBezTo>
                  <a:cubicBezTo>
                    <a:pt x="14205" y="138"/>
                    <a:pt x="14237" y="144"/>
                    <a:pt x="14265" y="161"/>
                  </a:cubicBezTo>
                  <a:cubicBezTo>
                    <a:pt x="14310" y="188"/>
                    <a:pt x="14355" y="223"/>
                    <a:pt x="14363" y="277"/>
                  </a:cubicBezTo>
                  <a:cubicBezTo>
                    <a:pt x="14381" y="321"/>
                    <a:pt x="14381" y="393"/>
                    <a:pt x="14390" y="464"/>
                  </a:cubicBezTo>
                  <a:lnTo>
                    <a:pt x="14444" y="1312"/>
                  </a:lnTo>
                  <a:lnTo>
                    <a:pt x="14542" y="2998"/>
                  </a:lnTo>
                  <a:lnTo>
                    <a:pt x="14738" y="6361"/>
                  </a:lnTo>
                  <a:cubicBezTo>
                    <a:pt x="14801" y="7485"/>
                    <a:pt x="14854" y="8609"/>
                    <a:pt x="14908" y="9733"/>
                  </a:cubicBezTo>
                  <a:lnTo>
                    <a:pt x="14961" y="11419"/>
                  </a:lnTo>
                  <a:lnTo>
                    <a:pt x="14988" y="12267"/>
                  </a:lnTo>
                  <a:lnTo>
                    <a:pt x="14988" y="12472"/>
                  </a:lnTo>
                  <a:lnTo>
                    <a:pt x="14997" y="12579"/>
                  </a:lnTo>
                  <a:lnTo>
                    <a:pt x="14997" y="12632"/>
                  </a:lnTo>
                  <a:cubicBezTo>
                    <a:pt x="14997" y="12641"/>
                    <a:pt x="14997" y="12650"/>
                    <a:pt x="14997" y="12659"/>
                  </a:cubicBezTo>
                  <a:cubicBezTo>
                    <a:pt x="14988" y="12695"/>
                    <a:pt x="14961" y="12739"/>
                    <a:pt x="14934" y="12757"/>
                  </a:cubicBezTo>
                  <a:cubicBezTo>
                    <a:pt x="14890" y="12784"/>
                    <a:pt x="14872" y="12784"/>
                    <a:pt x="14792" y="12793"/>
                  </a:cubicBezTo>
                  <a:cubicBezTo>
                    <a:pt x="12552" y="13007"/>
                    <a:pt x="10304" y="13212"/>
                    <a:pt x="8065" y="13373"/>
                  </a:cubicBezTo>
                  <a:cubicBezTo>
                    <a:pt x="5904" y="13527"/>
                    <a:pt x="3752" y="13632"/>
                    <a:pt x="1592" y="13632"/>
                  </a:cubicBezTo>
                  <a:cubicBezTo>
                    <a:pt x="1505" y="13632"/>
                    <a:pt x="1417" y="13632"/>
                    <a:pt x="1330" y="13631"/>
                  </a:cubicBezTo>
                  <a:cubicBezTo>
                    <a:pt x="1274" y="13634"/>
                    <a:pt x="1227" y="13636"/>
                    <a:pt x="1187" y="13636"/>
                  </a:cubicBezTo>
                  <a:cubicBezTo>
                    <a:pt x="961" y="13636"/>
                    <a:pt x="951" y="13577"/>
                    <a:pt x="928" y="13275"/>
                  </a:cubicBezTo>
                  <a:lnTo>
                    <a:pt x="839" y="12436"/>
                  </a:lnTo>
                  <a:cubicBezTo>
                    <a:pt x="786" y="11874"/>
                    <a:pt x="732" y="11321"/>
                    <a:pt x="679" y="10759"/>
                  </a:cubicBezTo>
                  <a:cubicBezTo>
                    <a:pt x="580" y="9635"/>
                    <a:pt x="491" y="8520"/>
                    <a:pt x="420" y="7396"/>
                  </a:cubicBezTo>
                  <a:cubicBezTo>
                    <a:pt x="340" y="6272"/>
                    <a:pt x="286" y="5148"/>
                    <a:pt x="233" y="4024"/>
                  </a:cubicBezTo>
                  <a:lnTo>
                    <a:pt x="170" y="2337"/>
                  </a:lnTo>
                  <a:lnTo>
                    <a:pt x="152" y="1499"/>
                  </a:lnTo>
                  <a:lnTo>
                    <a:pt x="143" y="1285"/>
                  </a:lnTo>
                  <a:cubicBezTo>
                    <a:pt x="143" y="1213"/>
                    <a:pt x="134" y="1133"/>
                    <a:pt x="143" y="1089"/>
                  </a:cubicBezTo>
                  <a:cubicBezTo>
                    <a:pt x="152" y="1035"/>
                    <a:pt x="188" y="990"/>
                    <a:pt x="233" y="955"/>
                  </a:cubicBezTo>
                  <a:cubicBezTo>
                    <a:pt x="277" y="928"/>
                    <a:pt x="322" y="919"/>
                    <a:pt x="402" y="919"/>
                  </a:cubicBezTo>
                  <a:lnTo>
                    <a:pt x="7137" y="437"/>
                  </a:lnTo>
                  <a:lnTo>
                    <a:pt x="7137" y="437"/>
                  </a:lnTo>
                  <a:lnTo>
                    <a:pt x="393" y="785"/>
                  </a:lnTo>
                  <a:cubicBezTo>
                    <a:pt x="331" y="785"/>
                    <a:pt x="224" y="794"/>
                    <a:pt x="152" y="848"/>
                  </a:cubicBezTo>
                  <a:cubicBezTo>
                    <a:pt x="81" y="901"/>
                    <a:pt x="27" y="973"/>
                    <a:pt x="10" y="1062"/>
                  </a:cubicBezTo>
                  <a:cubicBezTo>
                    <a:pt x="1" y="1106"/>
                    <a:pt x="1" y="1151"/>
                    <a:pt x="1" y="1178"/>
                  </a:cubicBezTo>
                  <a:lnTo>
                    <a:pt x="10" y="1285"/>
                  </a:lnTo>
                  <a:lnTo>
                    <a:pt x="10" y="1499"/>
                  </a:lnTo>
                  <a:lnTo>
                    <a:pt x="27" y="2346"/>
                  </a:lnTo>
                  <a:lnTo>
                    <a:pt x="63" y="4032"/>
                  </a:lnTo>
                  <a:cubicBezTo>
                    <a:pt x="99" y="5157"/>
                    <a:pt x="152" y="6281"/>
                    <a:pt x="215" y="7405"/>
                  </a:cubicBezTo>
                  <a:cubicBezTo>
                    <a:pt x="277" y="8529"/>
                    <a:pt x="349" y="9653"/>
                    <a:pt x="447" y="10777"/>
                  </a:cubicBezTo>
                  <a:cubicBezTo>
                    <a:pt x="500" y="11339"/>
                    <a:pt x="545" y="11901"/>
                    <a:pt x="607" y="12463"/>
                  </a:cubicBezTo>
                  <a:lnTo>
                    <a:pt x="688" y="13301"/>
                  </a:lnTo>
                  <a:lnTo>
                    <a:pt x="714" y="13515"/>
                  </a:lnTo>
                  <a:cubicBezTo>
                    <a:pt x="723" y="13605"/>
                    <a:pt x="768" y="13712"/>
                    <a:pt x="839" y="13774"/>
                  </a:cubicBezTo>
                  <a:cubicBezTo>
                    <a:pt x="911" y="13846"/>
                    <a:pt x="1018" y="13881"/>
                    <a:pt x="1116" y="13881"/>
                  </a:cubicBezTo>
                  <a:lnTo>
                    <a:pt x="1330" y="13881"/>
                  </a:lnTo>
                  <a:cubicBezTo>
                    <a:pt x="1424" y="13882"/>
                    <a:pt x="1519" y="13882"/>
                    <a:pt x="1614" y="13882"/>
                  </a:cubicBezTo>
                  <a:cubicBezTo>
                    <a:pt x="3768" y="13882"/>
                    <a:pt x="5930" y="13786"/>
                    <a:pt x="8083" y="13640"/>
                  </a:cubicBezTo>
                  <a:cubicBezTo>
                    <a:pt x="10331" y="13480"/>
                    <a:pt x="12570" y="13257"/>
                    <a:pt x="14810" y="13034"/>
                  </a:cubicBezTo>
                  <a:cubicBezTo>
                    <a:pt x="14845" y="13034"/>
                    <a:pt x="14881" y="13034"/>
                    <a:pt x="14934" y="13016"/>
                  </a:cubicBezTo>
                  <a:cubicBezTo>
                    <a:pt x="14988" y="13007"/>
                    <a:pt x="15033" y="12989"/>
                    <a:pt x="15068" y="12953"/>
                  </a:cubicBezTo>
                  <a:cubicBezTo>
                    <a:pt x="15157" y="12900"/>
                    <a:pt x="15211" y="12802"/>
                    <a:pt x="15229" y="12704"/>
                  </a:cubicBezTo>
                  <a:cubicBezTo>
                    <a:pt x="15238" y="12677"/>
                    <a:pt x="15238" y="12659"/>
                    <a:pt x="15238" y="12632"/>
                  </a:cubicBezTo>
                  <a:lnTo>
                    <a:pt x="15238" y="12579"/>
                  </a:lnTo>
                  <a:lnTo>
                    <a:pt x="15238" y="12472"/>
                  </a:lnTo>
                  <a:lnTo>
                    <a:pt x="15229" y="12258"/>
                  </a:lnTo>
                  <a:lnTo>
                    <a:pt x="15202" y="11410"/>
                  </a:lnTo>
                  <a:lnTo>
                    <a:pt x="15131" y="9724"/>
                  </a:lnTo>
                  <a:cubicBezTo>
                    <a:pt x="15086" y="8600"/>
                    <a:pt x="15024" y="7476"/>
                    <a:pt x="14952" y="6352"/>
                  </a:cubicBezTo>
                  <a:lnTo>
                    <a:pt x="14711" y="2980"/>
                  </a:lnTo>
                  <a:lnTo>
                    <a:pt x="14595" y="1294"/>
                  </a:lnTo>
                  <a:lnTo>
                    <a:pt x="14533" y="455"/>
                  </a:lnTo>
                  <a:lnTo>
                    <a:pt x="14524" y="348"/>
                  </a:lnTo>
                  <a:cubicBezTo>
                    <a:pt x="14524" y="321"/>
                    <a:pt x="14515" y="268"/>
                    <a:pt x="14497" y="232"/>
                  </a:cubicBezTo>
                  <a:cubicBezTo>
                    <a:pt x="14471" y="143"/>
                    <a:pt x="14408" y="72"/>
                    <a:pt x="14328" y="36"/>
                  </a:cubicBezTo>
                  <a:cubicBezTo>
                    <a:pt x="14283" y="18"/>
                    <a:pt x="14247" y="9"/>
                    <a:pt x="14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4"/>
            <p:cNvSpPr/>
            <p:nvPr/>
          </p:nvSpPr>
          <p:spPr>
            <a:xfrm>
              <a:off x="6245686" y="1358899"/>
              <a:ext cx="792533" cy="598897"/>
            </a:xfrm>
            <a:custGeom>
              <a:avLst/>
              <a:gdLst/>
              <a:ahLst/>
              <a:cxnLst/>
              <a:rect l="l" t="t" r="r" b="b"/>
              <a:pathLst>
                <a:path w="12115" h="9155" extrusionOk="0">
                  <a:moveTo>
                    <a:pt x="11086" y="0"/>
                  </a:moveTo>
                  <a:cubicBezTo>
                    <a:pt x="11075" y="0"/>
                    <a:pt x="11064" y="1"/>
                    <a:pt x="11053" y="1"/>
                  </a:cubicBezTo>
                  <a:cubicBezTo>
                    <a:pt x="9242" y="108"/>
                    <a:pt x="7521" y="188"/>
                    <a:pt x="5799" y="287"/>
                  </a:cubicBezTo>
                  <a:cubicBezTo>
                    <a:pt x="4077" y="376"/>
                    <a:pt x="2355" y="483"/>
                    <a:pt x="553" y="635"/>
                  </a:cubicBezTo>
                  <a:cubicBezTo>
                    <a:pt x="241" y="661"/>
                    <a:pt x="0" y="929"/>
                    <a:pt x="9" y="1241"/>
                  </a:cubicBezTo>
                  <a:cubicBezTo>
                    <a:pt x="71" y="3712"/>
                    <a:pt x="250" y="6174"/>
                    <a:pt x="526" y="8628"/>
                  </a:cubicBezTo>
                  <a:cubicBezTo>
                    <a:pt x="561" y="8934"/>
                    <a:pt x="820" y="9154"/>
                    <a:pt x="1124" y="9154"/>
                  </a:cubicBezTo>
                  <a:cubicBezTo>
                    <a:pt x="1130" y="9154"/>
                    <a:pt x="1136" y="9154"/>
                    <a:pt x="1142" y="9154"/>
                  </a:cubicBezTo>
                  <a:cubicBezTo>
                    <a:pt x="2962" y="9083"/>
                    <a:pt x="8877" y="8824"/>
                    <a:pt x="11571" y="8547"/>
                  </a:cubicBezTo>
                  <a:cubicBezTo>
                    <a:pt x="11883" y="8521"/>
                    <a:pt x="12115" y="8244"/>
                    <a:pt x="12097" y="7923"/>
                  </a:cubicBezTo>
                  <a:cubicBezTo>
                    <a:pt x="11954" y="5452"/>
                    <a:pt x="11865" y="3150"/>
                    <a:pt x="11678" y="554"/>
                  </a:cubicBezTo>
                  <a:cubicBezTo>
                    <a:pt x="11652" y="244"/>
                    <a:pt x="11393" y="0"/>
                    <a:pt x="1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4"/>
            <p:cNvSpPr/>
            <p:nvPr/>
          </p:nvSpPr>
          <p:spPr>
            <a:xfrm>
              <a:off x="6240976" y="1354647"/>
              <a:ext cx="803719" cy="610803"/>
            </a:xfrm>
            <a:custGeom>
              <a:avLst/>
              <a:gdLst/>
              <a:ahLst/>
              <a:cxnLst/>
              <a:rect l="l" t="t" r="r" b="b"/>
              <a:pathLst>
                <a:path w="12286" h="9337" extrusionOk="0">
                  <a:moveTo>
                    <a:pt x="11163" y="1"/>
                  </a:moveTo>
                  <a:cubicBezTo>
                    <a:pt x="11138" y="1"/>
                    <a:pt x="11114" y="2"/>
                    <a:pt x="11090" y="4"/>
                  </a:cubicBezTo>
                  <a:lnTo>
                    <a:pt x="10777" y="22"/>
                  </a:lnTo>
                  <a:cubicBezTo>
                    <a:pt x="9145" y="129"/>
                    <a:pt x="7503" y="227"/>
                    <a:pt x="5871" y="352"/>
                  </a:cubicBezTo>
                  <a:cubicBezTo>
                    <a:pt x="7512" y="289"/>
                    <a:pt x="9145" y="218"/>
                    <a:pt x="10786" y="155"/>
                  </a:cubicBezTo>
                  <a:lnTo>
                    <a:pt x="11099" y="138"/>
                  </a:lnTo>
                  <a:cubicBezTo>
                    <a:pt x="11115" y="136"/>
                    <a:pt x="11132" y="135"/>
                    <a:pt x="11148" y="135"/>
                  </a:cubicBezTo>
                  <a:cubicBezTo>
                    <a:pt x="11224" y="135"/>
                    <a:pt x="11292" y="153"/>
                    <a:pt x="11366" y="182"/>
                  </a:cubicBezTo>
                  <a:cubicBezTo>
                    <a:pt x="11527" y="253"/>
                    <a:pt x="11652" y="414"/>
                    <a:pt x="11669" y="592"/>
                  </a:cubicBezTo>
                  <a:lnTo>
                    <a:pt x="11732" y="1815"/>
                  </a:lnTo>
                  <a:lnTo>
                    <a:pt x="11857" y="4277"/>
                  </a:lnTo>
                  <a:lnTo>
                    <a:pt x="11982" y="6730"/>
                  </a:lnTo>
                  <a:lnTo>
                    <a:pt x="12044" y="7961"/>
                  </a:lnTo>
                  <a:cubicBezTo>
                    <a:pt x="12071" y="8140"/>
                    <a:pt x="11991" y="8300"/>
                    <a:pt x="11866" y="8398"/>
                  </a:cubicBezTo>
                  <a:cubicBezTo>
                    <a:pt x="11794" y="8452"/>
                    <a:pt x="11723" y="8479"/>
                    <a:pt x="11643" y="8488"/>
                  </a:cubicBezTo>
                  <a:lnTo>
                    <a:pt x="11339" y="8523"/>
                  </a:lnTo>
                  <a:cubicBezTo>
                    <a:pt x="9707" y="8666"/>
                    <a:pt x="8074" y="8755"/>
                    <a:pt x="6433" y="8844"/>
                  </a:cubicBezTo>
                  <a:cubicBezTo>
                    <a:pt x="4800" y="8934"/>
                    <a:pt x="3159" y="9014"/>
                    <a:pt x="1517" y="9085"/>
                  </a:cubicBezTo>
                  <a:lnTo>
                    <a:pt x="1214" y="9094"/>
                  </a:lnTo>
                  <a:cubicBezTo>
                    <a:pt x="1200" y="9096"/>
                    <a:pt x="1186" y="9096"/>
                    <a:pt x="1172" y="9096"/>
                  </a:cubicBezTo>
                  <a:cubicBezTo>
                    <a:pt x="1104" y="9096"/>
                    <a:pt x="1032" y="9079"/>
                    <a:pt x="973" y="9050"/>
                  </a:cubicBezTo>
                  <a:cubicBezTo>
                    <a:pt x="830" y="8969"/>
                    <a:pt x="723" y="8827"/>
                    <a:pt x="714" y="8648"/>
                  </a:cubicBezTo>
                  <a:lnTo>
                    <a:pt x="581" y="7426"/>
                  </a:lnTo>
                  <a:cubicBezTo>
                    <a:pt x="500" y="6614"/>
                    <a:pt x="429" y="5802"/>
                    <a:pt x="358" y="4982"/>
                  </a:cubicBezTo>
                  <a:cubicBezTo>
                    <a:pt x="295" y="4161"/>
                    <a:pt x="242" y="3349"/>
                    <a:pt x="206" y="2528"/>
                  </a:cubicBezTo>
                  <a:cubicBezTo>
                    <a:pt x="188" y="2118"/>
                    <a:pt x="170" y="1708"/>
                    <a:pt x="152" y="1306"/>
                  </a:cubicBezTo>
                  <a:cubicBezTo>
                    <a:pt x="152" y="1119"/>
                    <a:pt x="242" y="940"/>
                    <a:pt x="402" y="851"/>
                  </a:cubicBezTo>
                  <a:cubicBezTo>
                    <a:pt x="474" y="798"/>
                    <a:pt x="563" y="771"/>
                    <a:pt x="661" y="771"/>
                  </a:cubicBezTo>
                  <a:lnTo>
                    <a:pt x="964" y="744"/>
                  </a:lnTo>
                  <a:cubicBezTo>
                    <a:pt x="2597" y="610"/>
                    <a:pt x="4238" y="485"/>
                    <a:pt x="5871" y="352"/>
                  </a:cubicBezTo>
                  <a:lnTo>
                    <a:pt x="5871" y="352"/>
                  </a:lnTo>
                  <a:cubicBezTo>
                    <a:pt x="4229" y="432"/>
                    <a:pt x="2597" y="530"/>
                    <a:pt x="955" y="610"/>
                  </a:cubicBezTo>
                  <a:lnTo>
                    <a:pt x="652" y="628"/>
                  </a:lnTo>
                  <a:cubicBezTo>
                    <a:pt x="545" y="637"/>
                    <a:pt x="420" y="673"/>
                    <a:pt x="322" y="726"/>
                  </a:cubicBezTo>
                  <a:cubicBezTo>
                    <a:pt x="126" y="842"/>
                    <a:pt x="1" y="1074"/>
                    <a:pt x="1" y="1306"/>
                  </a:cubicBezTo>
                  <a:cubicBezTo>
                    <a:pt x="10" y="1717"/>
                    <a:pt x="28" y="2127"/>
                    <a:pt x="36" y="2537"/>
                  </a:cubicBezTo>
                  <a:cubicBezTo>
                    <a:pt x="63" y="3358"/>
                    <a:pt x="108" y="4179"/>
                    <a:pt x="161" y="4999"/>
                  </a:cubicBezTo>
                  <a:cubicBezTo>
                    <a:pt x="206" y="5811"/>
                    <a:pt x="268" y="6632"/>
                    <a:pt x="349" y="7453"/>
                  </a:cubicBezTo>
                  <a:lnTo>
                    <a:pt x="482" y="8675"/>
                  </a:lnTo>
                  <a:cubicBezTo>
                    <a:pt x="491" y="8791"/>
                    <a:pt x="527" y="8916"/>
                    <a:pt x="598" y="9014"/>
                  </a:cubicBezTo>
                  <a:cubicBezTo>
                    <a:pt x="661" y="9121"/>
                    <a:pt x="759" y="9210"/>
                    <a:pt x="866" y="9264"/>
                  </a:cubicBezTo>
                  <a:cubicBezTo>
                    <a:pt x="960" y="9310"/>
                    <a:pt x="1073" y="9337"/>
                    <a:pt x="1178" y="9337"/>
                  </a:cubicBezTo>
                  <a:cubicBezTo>
                    <a:pt x="1193" y="9337"/>
                    <a:pt x="1208" y="9336"/>
                    <a:pt x="1223" y="9335"/>
                  </a:cubicBezTo>
                  <a:lnTo>
                    <a:pt x="1526" y="9326"/>
                  </a:lnTo>
                  <a:cubicBezTo>
                    <a:pt x="3168" y="9264"/>
                    <a:pt x="4809" y="9192"/>
                    <a:pt x="6451" y="9112"/>
                  </a:cubicBezTo>
                  <a:cubicBezTo>
                    <a:pt x="8083" y="9014"/>
                    <a:pt x="9725" y="8916"/>
                    <a:pt x="11357" y="8764"/>
                  </a:cubicBezTo>
                  <a:lnTo>
                    <a:pt x="11669" y="8728"/>
                  </a:lnTo>
                  <a:cubicBezTo>
                    <a:pt x="11794" y="8720"/>
                    <a:pt x="11910" y="8666"/>
                    <a:pt x="12008" y="8595"/>
                  </a:cubicBezTo>
                  <a:cubicBezTo>
                    <a:pt x="12107" y="8514"/>
                    <a:pt x="12187" y="8416"/>
                    <a:pt x="12231" y="8300"/>
                  </a:cubicBezTo>
                  <a:cubicBezTo>
                    <a:pt x="12258" y="8247"/>
                    <a:pt x="12267" y="8184"/>
                    <a:pt x="12285" y="8122"/>
                  </a:cubicBezTo>
                  <a:cubicBezTo>
                    <a:pt x="12285" y="8068"/>
                    <a:pt x="12285" y="7997"/>
                    <a:pt x="12285" y="7943"/>
                  </a:cubicBezTo>
                  <a:lnTo>
                    <a:pt x="12214" y="6721"/>
                  </a:lnTo>
                  <a:lnTo>
                    <a:pt x="12062" y="4259"/>
                  </a:lnTo>
                  <a:lnTo>
                    <a:pt x="11901" y="1806"/>
                  </a:lnTo>
                  <a:lnTo>
                    <a:pt x="11821" y="575"/>
                  </a:lnTo>
                  <a:cubicBezTo>
                    <a:pt x="11794" y="343"/>
                    <a:pt x="11634" y="138"/>
                    <a:pt x="11420" y="48"/>
                  </a:cubicBezTo>
                  <a:cubicBezTo>
                    <a:pt x="11337" y="14"/>
                    <a:pt x="11248" y="1"/>
                    <a:pt x="1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4"/>
            <p:cNvSpPr/>
            <p:nvPr/>
          </p:nvSpPr>
          <p:spPr>
            <a:xfrm>
              <a:off x="6294095" y="2015429"/>
              <a:ext cx="105715" cy="102771"/>
            </a:xfrm>
            <a:custGeom>
              <a:avLst/>
              <a:gdLst/>
              <a:ahLst/>
              <a:cxnLst/>
              <a:rect l="l" t="t" r="r" b="b"/>
              <a:pathLst>
                <a:path w="1616" h="1571" extrusionOk="0">
                  <a:moveTo>
                    <a:pt x="804" y="1"/>
                  </a:moveTo>
                  <a:cubicBezTo>
                    <a:pt x="487" y="1"/>
                    <a:pt x="168" y="188"/>
                    <a:pt x="72" y="519"/>
                  </a:cubicBezTo>
                  <a:cubicBezTo>
                    <a:pt x="1" y="795"/>
                    <a:pt x="90" y="1107"/>
                    <a:pt x="286" y="1322"/>
                  </a:cubicBezTo>
                  <a:cubicBezTo>
                    <a:pt x="366" y="1411"/>
                    <a:pt x="464" y="1482"/>
                    <a:pt x="580" y="1527"/>
                  </a:cubicBezTo>
                  <a:cubicBezTo>
                    <a:pt x="655" y="1557"/>
                    <a:pt x="734" y="1571"/>
                    <a:pt x="813" y="1571"/>
                  </a:cubicBezTo>
                  <a:cubicBezTo>
                    <a:pt x="1064" y="1571"/>
                    <a:pt x="1317" y="1429"/>
                    <a:pt x="1446" y="1206"/>
                  </a:cubicBezTo>
                  <a:cubicBezTo>
                    <a:pt x="1615" y="920"/>
                    <a:pt x="1571" y="537"/>
                    <a:pt x="1374" y="269"/>
                  </a:cubicBezTo>
                  <a:cubicBezTo>
                    <a:pt x="1231" y="86"/>
                    <a:pt x="1018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4"/>
            <p:cNvSpPr/>
            <p:nvPr/>
          </p:nvSpPr>
          <p:spPr>
            <a:xfrm>
              <a:off x="6291740" y="2011765"/>
              <a:ext cx="115658" cy="112976"/>
            </a:xfrm>
            <a:custGeom>
              <a:avLst/>
              <a:gdLst/>
              <a:ahLst/>
              <a:cxnLst/>
              <a:rect l="l" t="t" r="r" b="b"/>
              <a:pathLst>
                <a:path w="1768" h="1727" extrusionOk="0">
                  <a:moveTo>
                    <a:pt x="918" y="1"/>
                  </a:moveTo>
                  <a:cubicBezTo>
                    <a:pt x="546" y="1"/>
                    <a:pt x="200" y="239"/>
                    <a:pt x="108" y="575"/>
                  </a:cubicBezTo>
                  <a:cubicBezTo>
                    <a:pt x="144" y="485"/>
                    <a:pt x="188" y="387"/>
                    <a:pt x="260" y="316"/>
                  </a:cubicBezTo>
                  <a:cubicBezTo>
                    <a:pt x="322" y="245"/>
                    <a:pt x="411" y="191"/>
                    <a:pt x="500" y="155"/>
                  </a:cubicBezTo>
                  <a:cubicBezTo>
                    <a:pt x="590" y="120"/>
                    <a:pt x="688" y="102"/>
                    <a:pt x="786" y="102"/>
                  </a:cubicBezTo>
                  <a:cubicBezTo>
                    <a:pt x="884" y="111"/>
                    <a:pt x="973" y="129"/>
                    <a:pt x="1054" y="164"/>
                  </a:cubicBezTo>
                  <a:cubicBezTo>
                    <a:pt x="1223" y="245"/>
                    <a:pt x="1330" y="387"/>
                    <a:pt x="1393" y="548"/>
                  </a:cubicBezTo>
                  <a:cubicBezTo>
                    <a:pt x="1455" y="708"/>
                    <a:pt x="1455" y="887"/>
                    <a:pt x="1419" y="1047"/>
                  </a:cubicBezTo>
                  <a:cubicBezTo>
                    <a:pt x="1375" y="1199"/>
                    <a:pt x="1277" y="1342"/>
                    <a:pt x="1125" y="1431"/>
                  </a:cubicBezTo>
                  <a:cubicBezTo>
                    <a:pt x="1024" y="1494"/>
                    <a:pt x="905" y="1531"/>
                    <a:pt x="784" y="1531"/>
                  </a:cubicBezTo>
                  <a:cubicBezTo>
                    <a:pt x="734" y="1531"/>
                    <a:pt x="684" y="1524"/>
                    <a:pt x="634" y="1511"/>
                  </a:cubicBezTo>
                  <a:cubicBezTo>
                    <a:pt x="277" y="1413"/>
                    <a:pt x="1" y="976"/>
                    <a:pt x="108" y="575"/>
                  </a:cubicBezTo>
                  <a:lnTo>
                    <a:pt x="108" y="575"/>
                  </a:lnTo>
                  <a:cubicBezTo>
                    <a:pt x="54" y="771"/>
                    <a:pt x="81" y="985"/>
                    <a:pt x="161" y="1172"/>
                  </a:cubicBezTo>
                  <a:cubicBezTo>
                    <a:pt x="242" y="1360"/>
                    <a:pt x="376" y="1538"/>
                    <a:pt x="572" y="1645"/>
                  </a:cubicBezTo>
                  <a:cubicBezTo>
                    <a:pt x="677" y="1700"/>
                    <a:pt x="795" y="1727"/>
                    <a:pt x="914" y="1727"/>
                  </a:cubicBezTo>
                  <a:cubicBezTo>
                    <a:pt x="1027" y="1727"/>
                    <a:pt x="1141" y="1702"/>
                    <a:pt x="1241" y="1654"/>
                  </a:cubicBezTo>
                  <a:cubicBezTo>
                    <a:pt x="1348" y="1601"/>
                    <a:pt x="1455" y="1538"/>
                    <a:pt x="1526" y="1440"/>
                  </a:cubicBezTo>
                  <a:cubicBezTo>
                    <a:pt x="1607" y="1351"/>
                    <a:pt x="1669" y="1244"/>
                    <a:pt x="1705" y="1128"/>
                  </a:cubicBezTo>
                  <a:cubicBezTo>
                    <a:pt x="1767" y="896"/>
                    <a:pt x="1732" y="646"/>
                    <a:pt x="1625" y="441"/>
                  </a:cubicBezTo>
                  <a:cubicBezTo>
                    <a:pt x="1571" y="343"/>
                    <a:pt x="1500" y="254"/>
                    <a:pt x="1410" y="173"/>
                  </a:cubicBezTo>
                  <a:cubicBezTo>
                    <a:pt x="1321" y="102"/>
                    <a:pt x="1214" y="48"/>
                    <a:pt x="1107" y="22"/>
                  </a:cubicBezTo>
                  <a:cubicBezTo>
                    <a:pt x="1044" y="7"/>
                    <a:pt x="981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4"/>
            <p:cNvSpPr/>
            <p:nvPr/>
          </p:nvSpPr>
          <p:spPr>
            <a:xfrm>
              <a:off x="6937803" y="1976048"/>
              <a:ext cx="106303" cy="102509"/>
            </a:xfrm>
            <a:custGeom>
              <a:avLst/>
              <a:gdLst/>
              <a:ahLst/>
              <a:cxnLst/>
              <a:rect l="l" t="t" r="r" b="b"/>
              <a:pathLst>
                <a:path w="1625" h="1567" extrusionOk="0">
                  <a:moveTo>
                    <a:pt x="805" y="1"/>
                  </a:moveTo>
                  <a:cubicBezTo>
                    <a:pt x="489" y="1"/>
                    <a:pt x="171" y="187"/>
                    <a:pt x="81" y="523"/>
                  </a:cubicBezTo>
                  <a:cubicBezTo>
                    <a:pt x="0" y="800"/>
                    <a:pt x="99" y="1103"/>
                    <a:pt x="286" y="1317"/>
                  </a:cubicBezTo>
                  <a:cubicBezTo>
                    <a:pt x="366" y="1406"/>
                    <a:pt x="473" y="1486"/>
                    <a:pt x="589" y="1522"/>
                  </a:cubicBezTo>
                  <a:cubicBezTo>
                    <a:pt x="662" y="1552"/>
                    <a:pt x="740" y="1566"/>
                    <a:pt x="818" y="1566"/>
                  </a:cubicBezTo>
                  <a:cubicBezTo>
                    <a:pt x="1065" y="1566"/>
                    <a:pt x="1317" y="1427"/>
                    <a:pt x="1446" y="1210"/>
                  </a:cubicBezTo>
                  <a:cubicBezTo>
                    <a:pt x="1624" y="924"/>
                    <a:pt x="1579" y="532"/>
                    <a:pt x="1374" y="264"/>
                  </a:cubicBezTo>
                  <a:cubicBezTo>
                    <a:pt x="1231" y="85"/>
                    <a:pt x="1018" y="1"/>
                    <a:pt x="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4"/>
            <p:cNvSpPr/>
            <p:nvPr/>
          </p:nvSpPr>
          <p:spPr>
            <a:xfrm>
              <a:off x="6938719" y="1972646"/>
              <a:ext cx="112387" cy="112387"/>
            </a:xfrm>
            <a:custGeom>
              <a:avLst/>
              <a:gdLst/>
              <a:ahLst/>
              <a:cxnLst/>
              <a:rect l="l" t="t" r="r" b="b"/>
              <a:pathLst>
                <a:path w="1718" h="1718" extrusionOk="0">
                  <a:moveTo>
                    <a:pt x="67" y="575"/>
                  </a:moveTo>
                  <a:cubicBezTo>
                    <a:pt x="56" y="610"/>
                    <a:pt x="49" y="645"/>
                    <a:pt x="45" y="681"/>
                  </a:cubicBezTo>
                  <a:lnTo>
                    <a:pt x="45" y="681"/>
                  </a:lnTo>
                  <a:cubicBezTo>
                    <a:pt x="50" y="645"/>
                    <a:pt x="57" y="610"/>
                    <a:pt x="67" y="575"/>
                  </a:cubicBezTo>
                  <a:close/>
                  <a:moveTo>
                    <a:pt x="864" y="1"/>
                  </a:moveTo>
                  <a:cubicBezTo>
                    <a:pt x="494" y="1"/>
                    <a:pt x="150" y="233"/>
                    <a:pt x="67" y="575"/>
                  </a:cubicBezTo>
                  <a:cubicBezTo>
                    <a:pt x="94" y="477"/>
                    <a:pt x="138" y="388"/>
                    <a:pt x="209" y="316"/>
                  </a:cubicBezTo>
                  <a:cubicBezTo>
                    <a:pt x="281" y="245"/>
                    <a:pt x="361" y="182"/>
                    <a:pt x="450" y="147"/>
                  </a:cubicBezTo>
                  <a:cubicBezTo>
                    <a:pt x="548" y="111"/>
                    <a:pt x="647" y="102"/>
                    <a:pt x="736" y="102"/>
                  </a:cubicBezTo>
                  <a:cubicBezTo>
                    <a:pt x="834" y="102"/>
                    <a:pt x="923" y="129"/>
                    <a:pt x="1012" y="165"/>
                  </a:cubicBezTo>
                  <a:cubicBezTo>
                    <a:pt x="1173" y="245"/>
                    <a:pt x="1289" y="379"/>
                    <a:pt x="1342" y="548"/>
                  </a:cubicBezTo>
                  <a:cubicBezTo>
                    <a:pt x="1405" y="709"/>
                    <a:pt x="1414" y="887"/>
                    <a:pt x="1369" y="1039"/>
                  </a:cubicBezTo>
                  <a:cubicBezTo>
                    <a:pt x="1325" y="1199"/>
                    <a:pt x="1226" y="1333"/>
                    <a:pt x="1084" y="1422"/>
                  </a:cubicBezTo>
                  <a:cubicBezTo>
                    <a:pt x="983" y="1485"/>
                    <a:pt x="861" y="1526"/>
                    <a:pt x="738" y="1526"/>
                  </a:cubicBezTo>
                  <a:cubicBezTo>
                    <a:pt x="686" y="1526"/>
                    <a:pt x="634" y="1519"/>
                    <a:pt x="584" y="1503"/>
                  </a:cubicBezTo>
                  <a:cubicBezTo>
                    <a:pt x="259" y="1413"/>
                    <a:pt x="1" y="1043"/>
                    <a:pt x="45" y="681"/>
                  </a:cubicBezTo>
                  <a:lnTo>
                    <a:pt x="45" y="681"/>
                  </a:lnTo>
                  <a:cubicBezTo>
                    <a:pt x="22" y="844"/>
                    <a:pt x="45" y="1011"/>
                    <a:pt x="111" y="1173"/>
                  </a:cubicBezTo>
                  <a:cubicBezTo>
                    <a:pt x="192" y="1360"/>
                    <a:pt x="325" y="1530"/>
                    <a:pt x="531" y="1637"/>
                  </a:cubicBezTo>
                  <a:cubicBezTo>
                    <a:pt x="631" y="1691"/>
                    <a:pt x="747" y="1718"/>
                    <a:pt x="866" y="1718"/>
                  </a:cubicBezTo>
                  <a:cubicBezTo>
                    <a:pt x="980" y="1718"/>
                    <a:pt x="1095" y="1693"/>
                    <a:pt x="1200" y="1645"/>
                  </a:cubicBezTo>
                  <a:cubicBezTo>
                    <a:pt x="1307" y="1601"/>
                    <a:pt x="1405" y="1530"/>
                    <a:pt x="1485" y="1440"/>
                  </a:cubicBezTo>
                  <a:cubicBezTo>
                    <a:pt x="1565" y="1351"/>
                    <a:pt x="1619" y="1235"/>
                    <a:pt x="1655" y="1119"/>
                  </a:cubicBezTo>
                  <a:cubicBezTo>
                    <a:pt x="1717" y="887"/>
                    <a:pt x="1681" y="646"/>
                    <a:pt x="1583" y="441"/>
                  </a:cubicBezTo>
                  <a:cubicBezTo>
                    <a:pt x="1530" y="334"/>
                    <a:pt x="1450" y="245"/>
                    <a:pt x="1360" y="174"/>
                  </a:cubicBezTo>
                  <a:cubicBezTo>
                    <a:pt x="1271" y="93"/>
                    <a:pt x="1164" y="49"/>
                    <a:pt x="1057" y="22"/>
                  </a:cubicBezTo>
                  <a:cubicBezTo>
                    <a:pt x="993" y="7"/>
                    <a:pt x="928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4"/>
            <p:cNvSpPr/>
            <p:nvPr/>
          </p:nvSpPr>
          <p:spPr>
            <a:xfrm>
              <a:off x="6777923" y="1985729"/>
              <a:ext cx="106238" cy="102705"/>
            </a:xfrm>
            <a:custGeom>
              <a:avLst/>
              <a:gdLst/>
              <a:ahLst/>
              <a:cxnLst/>
              <a:rect l="l" t="t" r="r" b="b"/>
              <a:pathLst>
                <a:path w="1624" h="1570" extrusionOk="0">
                  <a:moveTo>
                    <a:pt x="810" y="1"/>
                  </a:moveTo>
                  <a:cubicBezTo>
                    <a:pt x="493" y="1"/>
                    <a:pt x="171" y="190"/>
                    <a:pt x="80" y="527"/>
                  </a:cubicBezTo>
                  <a:cubicBezTo>
                    <a:pt x="0" y="794"/>
                    <a:pt x="98" y="1106"/>
                    <a:pt x="286" y="1321"/>
                  </a:cubicBezTo>
                  <a:cubicBezTo>
                    <a:pt x="375" y="1410"/>
                    <a:pt x="473" y="1481"/>
                    <a:pt x="589" y="1526"/>
                  </a:cubicBezTo>
                  <a:cubicBezTo>
                    <a:pt x="664" y="1556"/>
                    <a:pt x="743" y="1570"/>
                    <a:pt x="823" y="1570"/>
                  </a:cubicBezTo>
                  <a:cubicBezTo>
                    <a:pt x="1073" y="1570"/>
                    <a:pt x="1326" y="1430"/>
                    <a:pt x="1454" y="1214"/>
                  </a:cubicBezTo>
                  <a:cubicBezTo>
                    <a:pt x="1624" y="919"/>
                    <a:pt x="1579" y="536"/>
                    <a:pt x="1374" y="268"/>
                  </a:cubicBezTo>
                  <a:cubicBezTo>
                    <a:pt x="1234" y="85"/>
                    <a:pt x="1023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4"/>
            <p:cNvSpPr/>
            <p:nvPr/>
          </p:nvSpPr>
          <p:spPr>
            <a:xfrm>
              <a:off x="6776157" y="1982393"/>
              <a:ext cx="115593" cy="112584"/>
            </a:xfrm>
            <a:custGeom>
              <a:avLst/>
              <a:gdLst/>
              <a:ahLst/>
              <a:cxnLst/>
              <a:rect l="l" t="t" r="r" b="b"/>
              <a:pathLst>
                <a:path w="1767" h="1721" extrusionOk="0">
                  <a:moveTo>
                    <a:pt x="900" y="0"/>
                  </a:moveTo>
                  <a:cubicBezTo>
                    <a:pt x="538" y="0"/>
                    <a:pt x="198" y="238"/>
                    <a:pt x="107" y="578"/>
                  </a:cubicBezTo>
                  <a:cubicBezTo>
                    <a:pt x="134" y="479"/>
                    <a:pt x="188" y="390"/>
                    <a:pt x="250" y="310"/>
                  </a:cubicBezTo>
                  <a:cubicBezTo>
                    <a:pt x="322" y="239"/>
                    <a:pt x="411" y="185"/>
                    <a:pt x="500" y="149"/>
                  </a:cubicBezTo>
                  <a:cubicBezTo>
                    <a:pt x="589" y="114"/>
                    <a:pt x="687" y="96"/>
                    <a:pt x="785" y="96"/>
                  </a:cubicBezTo>
                  <a:cubicBezTo>
                    <a:pt x="875" y="105"/>
                    <a:pt x="973" y="123"/>
                    <a:pt x="1053" y="158"/>
                  </a:cubicBezTo>
                  <a:cubicBezTo>
                    <a:pt x="1223" y="239"/>
                    <a:pt x="1330" y="381"/>
                    <a:pt x="1392" y="542"/>
                  </a:cubicBezTo>
                  <a:cubicBezTo>
                    <a:pt x="1446" y="711"/>
                    <a:pt x="1454" y="881"/>
                    <a:pt x="1410" y="1042"/>
                  </a:cubicBezTo>
                  <a:cubicBezTo>
                    <a:pt x="1365" y="1202"/>
                    <a:pt x="1267" y="1336"/>
                    <a:pt x="1124" y="1425"/>
                  </a:cubicBezTo>
                  <a:cubicBezTo>
                    <a:pt x="1023" y="1488"/>
                    <a:pt x="904" y="1525"/>
                    <a:pt x="780" y="1525"/>
                  </a:cubicBezTo>
                  <a:cubicBezTo>
                    <a:pt x="729" y="1525"/>
                    <a:pt x="677" y="1518"/>
                    <a:pt x="625" y="1505"/>
                  </a:cubicBezTo>
                  <a:cubicBezTo>
                    <a:pt x="277" y="1407"/>
                    <a:pt x="0" y="970"/>
                    <a:pt x="107" y="578"/>
                  </a:cubicBezTo>
                  <a:lnTo>
                    <a:pt x="107" y="578"/>
                  </a:lnTo>
                  <a:cubicBezTo>
                    <a:pt x="54" y="765"/>
                    <a:pt x="72" y="979"/>
                    <a:pt x="152" y="1166"/>
                  </a:cubicBezTo>
                  <a:cubicBezTo>
                    <a:pt x="232" y="1363"/>
                    <a:pt x="375" y="1532"/>
                    <a:pt x="571" y="1639"/>
                  </a:cubicBezTo>
                  <a:cubicBezTo>
                    <a:pt x="676" y="1694"/>
                    <a:pt x="793" y="1721"/>
                    <a:pt x="910" y="1721"/>
                  </a:cubicBezTo>
                  <a:cubicBezTo>
                    <a:pt x="1022" y="1721"/>
                    <a:pt x="1136" y="1696"/>
                    <a:pt x="1240" y="1648"/>
                  </a:cubicBezTo>
                  <a:cubicBezTo>
                    <a:pt x="1347" y="1604"/>
                    <a:pt x="1446" y="1532"/>
                    <a:pt x="1526" y="1443"/>
                  </a:cubicBezTo>
                  <a:cubicBezTo>
                    <a:pt x="1606" y="1345"/>
                    <a:pt x="1669" y="1238"/>
                    <a:pt x="1695" y="1122"/>
                  </a:cubicBezTo>
                  <a:cubicBezTo>
                    <a:pt x="1767" y="890"/>
                    <a:pt x="1731" y="640"/>
                    <a:pt x="1624" y="444"/>
                  </a:cubicBezTo>
                  <a:cubicBezTo>
                    <a:pt x="1570" y="337"/>
                    <a:pt x="1490" y="248"/>
                    <a:pt x="1410" y="167"/>
                  </a:cubicBezTo>
                  <a:cubicBezTo>
                    <a:pt x="1312" y="96"/>
                    <a:pt x="1214" y="51"/>
                    <a:pt x="1098" y="25"/>
                  </a:cubicBezTo>
                  <a:cubicBezTo>
                    <a:pt x="1032" y="8"/>
                    <a:pt x="966" y="0"/>
                    <a:pt x="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4"/>
            <p:cNvSpPr/>
            <p:nvPr/>
          </p:nvSpPr>
          <p:spPr>
            <a:xfrm>
              <a:off x="6615687" y="1995673"/>
              <a:ext cx="106238" cy="102705"/>
            </a:xfrm>
            <a:custGeom>
              <a:avLst/>
              <a:gdLst/>
              <a:ahLst/>
              <a:cxnLst/>
              <a:rect l="l" t="t" r="r" b="b"/>
              <a:pathLst>
                <a:path w="1624" h="1570" extrusionOk="0">
                  <a:moveTo>
                    <a:pt x="810" y="0"/>
                  </a:moveTo>
                  <a:cubicBezTo>
                    <a:pt x="492" y="0"/>
                    <a:pt x="171" y="190"/>
                    <a:pt x="80" y="526"/>
                  </a:cubicBezTo>
                  <a:cubicBezTo>
                    <a:pt x="0" y="803"/>
                    <a:pt x="98" y="1106"/>
                    <a:pt x="286" y="1320"/>
                  </a:cubicBezTo>
                  <a:cubicBezTo>
                    <a:pt x="375" y="1409"/>
                    <a:pt x="473" y="1481"/>
                    <a:pt x="589" y="1525"/>
                  </a:cubicBezTo>
                  <a:cubicBezTo>
                    <a:pt x="664" y="1556"/>
                    <a:pt x="743" y="1570"/>
                    <a:pt x="823" y="1570"/>
                  </a:cubicBezTo>
                  <a:cubicBezTo>
                    <a:pt x="1073" y="1570"/>
                    <a:pt x="1325" y="1430"/>
                    <a:pt x="1454" y="1213"/>
                  </a:cubicBezTo>
                  <a:cubicBezTo>
                    <a:pt x="1624" y="919"/>
                    <a:pt x="1579" y="535"/>
                    <a:pt x="1374" y="268"/>
                  </a:cubicBezTo>
                  <a:cubicBezTo>
                    <a:pt x="1234" y="85"/>
                    <a:pt x="1023" y="0"/>
                    <a:pt x="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4"/>
            <p:cNvSpPr/>
            <p:nvPr/>
          </p:nvSpPr>
          <p:spPr>
            <a:xfrm>
              <a:off x="6613921" y="1992271"/>
              <a:ext cx="115593" cy="112649"/>
            </a:xfrm>
            <a:custGeom>
              <a:avLst/>
              <a:gdLst/>
              <a:ahLst/>
              <a:cxnLst/>
              <a:rect l="l" t="t" r="r" b="b"/>
              <a:pathLst>
                <a:path w="1767" h="1722" extrusionOk="0">
                  <a:moveTo>
                    <a:pt x="900" y="1"/>
                  </a:moveTo>
                  <a:cubicBezTo>
                    <a:pt x="538" y="1"/>
                    <a:pt x="198" y="238"/>
                    <a:pt x="107" y="578"/>
                  </a:cubicBezTo>
                  <a:cubicBezTo>
                    <a:pt x="134" y="480"/>
                    <a:pt x="188" y="391"/>
                    <a:pt x="250" y="311"/>
                  </a:cubicBezTo>
                  <a:cubicBezTo>
                    <a:pt x="321" y="239"/>
                    <a:pt x="411" y="186"/>
                    <a:pt x="500" y="150"/>
                  </a:cubicBezTo>
                  <a:cubicBezTo>
                    <a:pt x="589" y="114"/>
                    <a:pt x="687" y="97"/>
                    <a:pt x="785" y="97"/>
                  </a:cubicBezTo>
                  <a:cubicBezTo>
                    <a:pt x="875" y="105"/>
                    <a:pt x="973" y="123"/>
                    <a:pt x="1053" y="168"/>
                  </a:cubicBezTo>
                  <a:cubicBezTo>
                    <a:pt x="1222" y="239"/>
                    <a:pt x="1330" y="382"/>
                    <a:pt x="1392" y="543"/>
                  </a:cubicBezTo>
                  <a:cubicBezTo>
                    <a:pt x="1446" y="712"/>
                    <a:pt x="1454" y="891"/>
                    <a:pt x="1410" y="1042"/>
                  </a:cubicBezTo>
                  <a:cubicBezTo>
                    <a:pt x="1365" y="1203"/>
                    <a:pt x="1267" y="1337"/>
                    <a:pt x="1124" y="1426"/>
                  </a:cubicBezTo>
                  <a:cubicBezTo>
                    <a:pt x="1023" y="1489"/>
                    <a:pt x="904" y="1525"/>
                    <a:pt x="780" y="1525"/>
                  </a:cubicBezTo>
                  <a:cubicBezTo>
                    <a:pt x="729" y="1525"/>
                    <a:pt x="677" y="1519"/>
                    <a:pt x="625" y="1506"/>
                  </a:cubicBezTo>
                  <a:cubicBezTo>
                    <a:pt x="277" y="1408"/>
                    <a:pt x="0" y="971"/>
                    <a:pt x="107" y="578"/>
                  </a:cubicBezTo>
                  <a:lnTo>
                    <a:pt x="107" y="578"/>
                  </a:lnTo>
                  <a:cubicBezTo>
                    <a:pt x="54" y="766"/>
                    <a:pt x="72" y="980"/>
                    <a:pt x="152" y="1167"/>
                  </a:cubicBezTo>
                  <a:cubicBezTo>
                    <a:pt x="232" y="1363"/>
                    <a:pt x="375" y="1533"/>
                    <a:pt x="571" y="1640"/>
                  </a:cubicBezTo>
                  <a:cubicBezTo>
                    <a:pt x="676" y="1695"/>
                    <a:pt x="793" y="1721"/>
                    <a:pt x="910" y="1721"/>
                  </a:cubicBezTo>
                  <a:cubicBezTo>
                    <a:pt x="1022" y="1721"/>
                    <a:pt x="1136" y="1697"/>
                    <a:pt x="1240" y="1649"/>
                  </a:cubicBezTo>
                  <a:cubicBezTo>
                    <a:pt x="1347" y="1604"/>
                    <a:pt x="1446" y="1533"/>
                    <a:pt x="1526" y="1444"/>
                  </a:cubicBezTo>
                  <a:cubicBezTo>
                    <a:pt x="1606" y="1345"/>
                    <a:pt x="1669" y="1238"/>
                    <a:pt x="1695" y="1122"/>
                  </a:cubicBezTo>
                  <a:cubicBezTo>
                    <a:pt x="1767" y="891"/>
                    <a:pt x="1731" y="641"/>
                    <a:pt x="1624" y="444"/>
                  </a:cubicBezTo>
                  <a:cubicBezTo>
                    <a:pt x="1570" y="337"/>
                    <a:pt x="1490" y="248"/>
                    <a:pt x="1410" y="168"/>
                  </a:cubicBezTo>
                  <a:cubicBezTo>
                    <a:pt x="1312" y="97"/>
                    <a:pt x="1205" y="52"/>
                    <a:pt x="1098" y="25"/>
                  </a:cubicBezTo>
                  <a:cubicBezTo>
                    <a:pt x="1032" y="9"/>
                    <a:pt x="965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4"/>
            <p:cNvSpPr/>
            <p:nvPr/>
          </p:nvSpPr>
          <p:spPr>
            <a:xfrm>
              <a:off x="6455153" y="2005551"/>
              <a:ext cx="105715" cy="102771"/>
            </a:xfrm>
            <a:custGeom>
              <a:avLst/>
              <a:gdLst/>
              <a:ahLst/>
              <a:cxnLst/>
              <a:rect l="l" t="t" r="r" b="b"/>
              <a:pathLst>
                <a:path w="1616" h="1571" extrusionOk="0">
                  <a:moveTo>
                    <a:pt x="802" y="1"/>
                  </a:moveTo>
                  <a:cubicBezTo>
                    <a:pt x="484" y="1"/>
                    <a:pt x="163" y="190"/>
                    <a:pt x="72" y="527"/>
                  </a:cubicBezTo>
                  <a:cubicBezTo>
                    <a:pt x="1" y="795"/>
                    <a:pt x="90" y="1107"/>
                    <a:pt x="286" y="1321"/>
                  </a:cubicBezTo>
                  <a:cubicBezTo>
                    <a:pt x="367" y="1410"/>
                    <a:pt x="465" y="1481"/>
                    <a:pt x="581" y="1526"/>
                  </a:cubicBezTo>
                  <a:cubicBezTo>
                    <a:pt x="656" y="1556"/>
                    <a:pt x="735" y="1570"/>
                    <a:pt x="815" y="1570"/>
                  </a:cubicBezTo>
                  <a:cubicBezTo>
                    <a:pt x="1065" y="1570"/>
                    <a:pt x="1317" y="1431"/>
                    <a:pt x="1446" y="1214"/>
                  </a:cubicBezTo>
                  <a:cubicBezTo>
                    <a:pt x="1615" y="919"/>
                    <a:pt x="1571" y="536"/>
                    <a:pt x="1366" y="268"/>
                  </a:cubicBezTo>
                  <a:cubicBezTo>
                    <a:pt x="1226" y="86"/>
                    <a:pt x="1015" y="1"/>
                    <a:pt x="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4"/>
            <p:cNvSpPr/>
            <p:nvPr/>
          </p:nvSpPr>
          <p:spPr>
            <a:xfrm>
              <a:off x="6452863" y="2002215"/>
              <a:ext cx="115593" cy="112584"/>
            </a:xfrm>
            <a:custGeom>
              <a:avLst/>
              <a:gdLst/>
              <a:ahLst/>
              <a:cxnLst/>
              <a:rect l="l" t="t" r="r" b="b"/>
              <a:pathLst>
                <a:path w="1767" h="1721" extrusionOk="0">
                  <a:moveTo>
                    <a:pt x="905" y="1"/>
                  </a:moveTo>
                  <a:cubicBezTo>
                    <a:pt x="538" y="1"/>
                    <a:pt x="198" y="238"/>
                    <a:pt x="107" y="578"/>
                  </a:cubicBezTo>
                  <a:cubicBezTo>
                    <a:pt x="143" y="480"/>
                    <a:pt x="187" y="391"/>
                    <a:pt x="250" y="310"/>
                  </a:cubicBezTo>
                  <a:cubicBezTo>
                    <a:pt x="321" y="239"/>
                    <a:pt x="410" y="185"/>
                    <a:pt x="500" y="150"/>
                  </a:cubicBezTo>
                  <a:cubicBezTo>
                    <a:pt x="589" y="114"/>
                    <a:pt x="687" y="96"/>
                    <a:pt x="785" y="96"/>
                  </a:cubicBezTo>
                  <a:cubicBezTo>
                    <a:pt x="883" y="105"/>
                    <a:pt x="972" y="123"/>
                    <a:pt x="1053" y="159"/>
                  </a:cubicBezTo>
                  <a:cubicBezTo>
                    <a:pt x="1222" y="239"/>
                    <a:pt x="1329" y="382"/>
                    <a:pt x="1392" y="542"/>
                  </a:cubicBezTo>
                  <a:cubicBezTo>
                    <a:pt x="1445" y="703"/>
                    <a:pt x="1454" y="881"/>
                    <a:pt x="1410" y="1042"/>
                  </a:cubicBezTo>
                  <a:cubicBezTo>
                    <a:pt x="1365" y="1202"/>
                    <a:pt x="1276" y="1336"/>
                    <a:pt x="1124" y="1425"/>
                  </a:cubicBezTo>
                  <a:cubicBezTo>
                    <a:pt x="1023" y="1489"/>
                    <a:pt x="904" y="1525"/>
                    <a:pt x="780" y="1525"/>
                  </a:cubicBezTo>
                  <a:cubicBezTo>
                    <a:pt x="729" y="1525"/>
                    <a:pt x="677" y="1519"/>
                    <a:pt x="625" y="1506"/>
                  </a:cubicBezTo>
                  <a:cubicBezTo>
                    <a:pt x="277" y="1408"/>
                    <a:pt x="0" y="970"/>
                    <a:pt x="107" y="578"/>
                  </a:cubicBezTo>
                  <a:lnTo>
                    <a:pt x="107" y="578"/>
                  </a:lnTo>
                  <a:cubicBezTo>
                    <a:pt x="54" y="765"/>
                    <a:pt x="80" y="979"/>
                    <a:pt x="161" y="1167"/>
                  </a:cubicBezTo>
                  <a:cubicBezTo>
                    <a:pt x="241" y="1363"/>
                    <a:pt x="375" y="1532"/>
                    <a:pt x="571" y="1640"/>
                  </a:cubicBezTo>
                  <a:cubicBezTo>
                    <a:pt x="676" y="1694"/>
                    <a:pt x="792" y="1721"/>
                    <a:pt x="910" y="1721"/>
                  </a:cubicBezTo>
                  <a:cubicBezTo>
                    <a:pt x="1022" y="1721"/>
                    <a:pt x="1135" y="1696"/>
                    <a:pt x="1240" y="1648"/>
                  </a:cubicBezTo>
                  <a:cubicBezTo>
                    <a:pt x="1347" y="1595"/>
                    <a:pt x="1445" y="1532"/>
                    <a:pt x="1526" y="1443"/>
                  </a:cubicBezTo>
                  <a:cubicBezTo>
                    <a:pt x="1606" y="1345"/>
                    <a:pt x="1668" y="1238"/>
                    <a:pt x="1695" y="1122"/>
                  </a:cubicBezTo>
                  <a:cubicBezTo>
                    <a:pt x="1766" y="890"/>
                    <a:pt x="1731" y="640"/>
                    <a:pt x="1624" y="435"/>
                  </a:cubicBezTo>
                  <a:cubicBezTo>
                    <a:pt x="1570" y="337"/>
                    <a:pt x="1499" y="248"/>
                    <a:pt x="1410" y="168"/>
                  </a:cubicBezTo>
                  <a:cubicBezTo>
                    <a:pt x="1311" y="96"/>
                    <a:pt x="1213" y="52"/>
                    <a:pt x="1106" y="25"/>
                  </a:cubicBezTo>
                  <a:cubicBezTo>
                    <a:pt x="1039" y="8"/>
                    <a:pt x="972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4"/>
            <p:cNvSpPr/>
            <p:nvPr/>
          </p:nvSpPr>
          <p:spPr>
            <a:xfrm>
              <a:off x="7358569" y="1233297"/>
              <a:ext cx="109771" cy="107023"/>
            </a:xfrm>
            <a:custGeom>
              <a:avLst/>
              <a:gdLst/>
              <a:ahLst/>
              <a:cxnLst/>
              <a:rect l="l" t="t" r="r" b="b"/>
              <a:pathLst>
                <a:path w="1678" h="1636" extrusionOk="0">
                  <a:moveTo>
                    <a:pt x="781" y="1"/>
                  </a:moveTo>
                  <a:cubicBezTo>
                    <a:pt x="338" y="1"/>
                    <a:pt x="18" y="389"/>
                    <a:pt x="9" y="842"/>
                  </a:cubicBezTo>
                  <a:cubicBezTo>
                    <a:pt x="1" y="1074"/>
                    <a:pt x="99" y="1315"/>
                    <a:pt x="277" y="1466"/>
                  </a:cubicBezTo>
                  <a:cubicBezTo>
                    <a:pt x="417" y="1581"/>
                    <a:pt x="594" y="1636"/>
                    <a:pt x="774" y="1636"/>
                  </a:cubicBezTo>
                  <a:cubicBezTo>
                    <a:pt x="985" y="1636"/>
                    <a:pt x="1198" y="1561"/>
                    <a:pt x="1357" y="1422"/>
                  </a:cubicBezTo>
                  <a:cubicBezTo>
                    <a:pt x="1562" y="1234"/>
                    <a:pt x="1678" y="949"/>
                    <a:pt x="1642" y="672"/>
                  </a:cubicBezTo>
                  <a:cubicBezTo>
                    <a:pt x="1606" y="396"/>
                    <a:pt x="1410" y="137"/>
                    <a:pt x="1151" y="57"/>
                  </a:cubicBezTo>
                  <a:cubicBezTo>
                    <a:pt x="1053" y="21"/>
                    <a:pt x="946" y="12"/>
                    <a:pt x="839" y="3"/>
                  </a:cubicBezTo>
                  <a:cubicBezTo>
                    <a:pt x="819" y="2"/>
                    <a:pt x="800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4"/>
            <p:cNvSpPr/>
            <p:nvPr/>
          </p:nvSpPr>
          <p:spPr>
            <a:xfrm>
              <a:off x="7358569" y="1228456"/>
              <a:ext cx="118537" cy="116574"/>
            </a:xfrm>
            <a:custGeom>
              <a:avLst/>
              <a:gdLst/>
              <a:ahLst/>
              <a:cxnLst/>
              <a:rect l="l" t="t" r="r" b="b"/>
              <a:pathLst>
                <a:path w="1812" h="1782" extrusionOk="0">
                  <a:moveTo>
                    <a:pt x="937" y="0"/>
                  </a:moveTo>
                  <a:cubicBezTo>
                    <a:pt x="896" y="0"/>
                    <a:pt x="855" y="2"/>
                    <a:pt x="812" y="6"/>
                  </a:cubicBezTo>
                  <a:cubicBezTo>
                    <a:pt x="571" y="15"/>
                    <a:pt x="357" y="131"/>
                    <a:pt x="224" y="309"/>
                  </a:cubicBezTo>
                  <a:cubicBezTo>
                    <a:pt x="81" y="487"/>
                    <a:pt x="9" y="702"/>
                    <a:pt x="9" y="916"/>
                  </a:cubicBezTo>
                  <a:cubicBezTo>
                    <a:pt x="9" y="702"/>
                    <a:pt x="99" y="487"/>
                    <a:pt x="250" y="336"/>
                  </a:cubicBezTo>
                  <a:cubicBezTo>
                    <a:pt x="379" y="207"/>
                    <a:pt x="553" y="142"/>
                    <a:pt x="723" y="142"/>
                  </a:cubicBezTo>
                  <a:cubicBezTo>
                    <a:pt x="753" y="142"/>
                    <a:pt x="783" y="144"/>
                    <a:pt x="812" y="148"/>
                  </a:cubicBezTo>
                  <a:cubicBezTo>
                    <a:pt x="910" y="166"/>
                    <a:pt x="1018" y="184"/>
                    <a:pt x="1098" y="220"/>
                  </a:cubicBezTo>
                  <a:cubicBezTo>
                    <a:pt x="1187" y="256"/>
                    <a:pt x="1258" y="309"/>
                    <a:pt x="1321" y="372"/>
                  </a:cubicBezTo>
                  <a:cubicBezTo>
                    <a:pt x="1446" y="505"/>
                    <a:pt x="1508" y="684"/>
                    <a:pt x="1499" y="853"/>
                  </a:cubicBezTo>
                  <a:cubicBezTo>
                    <a:pt x="1499" y="1032"/>
                    <a:pt x="1428" y="1210"/>
                    <a:pt x="1312" y="1353"/>
                  </a:cubicBezTo>
                  <a:cubicBezTo>
                    <a:pt x="1196" y="1496"/>
                    <a:pt x="1018" y="1603"/>
                    <a:pt x="821" y="1629"/>
                  </a:cubicBezTo>
                  <a:cubicBezTo>
                    <a:pt x="780" y="1637"/>
                    <a:pt x="737" y="1641"/>
                    <a:pt x="694" y="1641"/>
                  </a:cubicBezTo>
                  <a:cubicBezTo>
                    <a:pt x="539" y="1641"/>
                    <a:pt x="376" y="1591"/>
                    <a:pt x="250" y="1487"/>
                  </a:cubicBezTo>
                  <a:cubicBezTo>
                    <a:pt x="90" y="1344"/>
                    <a:pt x="1" y="1130"/>
                    <a:pt x="9" y="916"/>
                  </a:cubicBezTo>
                  <a:lnTo>
                    <a:pt x="9" y="916"/>
                  </a:lnTo>
                  <a:cubicBezTo>
                    <a:pt x="1" y="1130"/>
                    <a:pt x="72" y="1353"/>
                    <a:pt x="224" y="1513"/>
                  </a:cubicBezTo>
                  <a:cubicBezTo>
                    <a:pt x="375" y="1683"/>
                    <a:pt x="598" y="1781"/>
                    <a:pt x="839" y="1781"/>
                  </a:cubicBezTo>
                  <a:cubicBezTo>
                    <a:pt x="850" y="1781"/>
                    <a:pt x="860" y="1782"/>
                    <a:pt x="871" y="1782"/>
                  </a:cubicBezTo>
                  <a:cubicBezTo>
                    <a:pt x="1093" y="1782"/>
                    <a:pt x="1320" y="1693"/>
                    <a:pt x="1499" y="1531"/>
                  </a:cubicBezTo>
                  <a:cubicBezTo>
                    <a:pt x="1678" y="1362"/>
                    <a:pt x="1794" y="1121"/>
                    <a:pt x="1803" y="862"/>
                  </a:cubicBezTo>
                  <a:cubicBezTo>
                    <a:pt x="1812" y="603"/>
                    <a:pt x="1687" y="354"/>
                    <a:pt x="1499" y="184"/>
                  </a:cubicBezTo>
                  <a:cubicBezTo>
                    <a:pt x="1401" y="104"/>
                    <a:pt x="1285" y="50"/>
                    <a:pt x="1160" y="24"/>
                  </a:cubicBezTo>
                  <a:cubicBezTo>
                    <a:pt x="1081" y="7"/>
                    <a:pt x="1009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4"/>
            <p:cNvSpPr/>
            <p:nvPr/>
          </p:nvSpPr>
          <p:spPr>
            <a:xfrm>
              <a:off x="7520215" y="1222307"/>
              <a:ext cx="110359" cy="106958"/>
            </a:xfrm>
            <a:custGeom>
              <a:avLst/>
              <a:gdLst/>
              <a:ahLst/>
              <a:cxnLst/>
              <a:rect l="l" t="t" r="r" b="b"/>
              <a:pathLst>
                <a:path w="1687" h="1635" extrusionOk="0">
                  <a:moveTo>
                    <a:pt x="794" y="0"/>
                  </a:moveTo>
                  <a:cubicBezTo>
                    <a:pt x="344" y="0"/>
                    <a:pt x="18" y="383"/>
                    <a:pt x="10" y="840"/>
                  </a:cubicBezTo>
                  <a:cubicBezTo>
                    <a:pt x="1" y="1072"/>
                    <a:pt x="99" y="1313"/>
                    <a:pt x="277" y="1465"/>
                  </a:cubicBezTo>
                  <a:cubicBezTo>
                    <a:pt x="417" y="1580"/>
                    <a:pt x="595" y="1634"/>
                    <a:pt x="774" y="1634"/>
                  </a:cubicBezTo>
                  <a:cubicBezTo>
                    <a:pt x="985" y="1634"/>
                    <a:pt x="1198" y="1560"/>
                    <a:pt x="1357" y="1420"/>
                  </a:cubicBezTo>
                  <a:cubicBezTo>
                    <a:pt x="1571" y="1233"/>
                    <a:pt x="1687" y="947"/>
                    <a:pt x="1651" y="671"/>
                  </a:cubicBezTo>
                  <a:cubicBezTo>
                    <a:pt x="1615" y="394"/>
                    <a:pt x="1419" y="135"/>
                    <a:pt x="1151" y="55"/>
                  </a:cubicBezTo>
                  <a:cubicBezTo>
                    <a:pt x="1053" y="19"/>
                    <a:pt x="946" y="11"/>
                    <a:pt x="839" y="2"/>
                  </a:cubicBezTo>
                  <a:cubicBezTo>
                    <a:pt x="824" y="1"/>
                    <a:pt x="809" y="0"/>
                    <a:pt x="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4"/>
            <p:cNvSpPr/>
            <p:nvPr/>
          </p:nvSpPr>
          <p:spPr>
            <a:xfrm>
              <a:off x="7520215" y="1217335"/>
              <a:ext cx="118537" cy="116639"/>
            </a:xfrm>
            <a:custGeom>
              <a:avLst/>
              <a:gdLst/>
              <a:ahLst/>
              <a:cxnLst/>
              <a:rect l="l" t="t" r="r" b="b"/>
              <a:pathLst>
                <a:path w="1812" h="1783" extrusionOk="0">
                  <a:moveTo>
                    <a:pt x="31" y="733"/>
                  </a:moveTo>
                  <a:cubicBezTo>
                    <a:pt x="17" y="793"/>
                    <a:pt x="10" y="855"/>
                    <a:pt x="10" y="916"/>
                  </a:cubicBezTo>
                  <a:cubicBezTo>
                    <a:pt x="12" y="855"/>
                    <a:pt x="19" y="794"/>
                    <a:pt x="31" y="733"/>
                  </a:cubicBezTo>
                  <a:close/>
                  <a:moveTo>
                    <a:pt x="940" y="1"/>
                  </a:moveTo>
                  <a:cubicBezTo>
                    <a:pt x="897" y="1"/>
                    <a:pt x="855" y="3"/>
                    <a:pt x="812" y="6"/>
                  </a:cubicBezTo>
                  <a:cubicBezTo>
                    <a:pt x="581" y="15"/>
                    <a:pt x="358" y="140"/>
                    <a:pt x="224" y="310"/>
                  </a:cubicBezTo>
                  <a:cubicBezTo>
                    <a:pt x="122" y="437"/>
                    <a:pt x="61" y="582"/>
                    <a:pt x="31" y="733"/>
                  </a:cubicBezTo>
                  <a:lnTo>
                    <a:pt x="31" y="733"/>
                  </a:lnTo>
                  <a:cubicBezTo>
                    <a:pt x="66" y="584"/>
                    <a:pt x="142" y="444"/>
                    <a:pt x="250" y="336"/>
                  </a:cubicBezTo>
                  <a:cubicBezTo>
                    <a:pt x="381" y="213"/>
                    <a:pt x="558" y="143"/>
                    <a:pt x="730" y="143"/>
                  </a:cubicBezTo>
                  <a:cubicBezTo>
                    <a:pt x="758" y="143"/>
                    <a:pt x="785" y="145"/>
                    <a:pt x="812" y="149"/>
                  </a:cubicBezTo>
                  <a:cubicBezTo>
                    <a:pt x="911" y="167"/>
                    <a:pt x="1018" y="185"/>
                    <a:pt x="1107" y="220"/>
                  </a:cubicBezTo>
                  <a:cubicBezTo>
                    <a:pt x="1187" y="256"/>
                    <a:pt x="1259" y="310"/>
                    <a:pt x="1321" y="381"/>
                  </a:cubicBezTo>
                  <a:cubicBezTo>
                    <a:pt x="1446" y="506"/>
                    <a:pt x="1508" y="684"/>
                    <a:pt x="1508" y="863"/>
                  </a:cubicBezTo>
                  <a:cubicBezTo>
                    <a:pt x="1499" y="1032"/>
                    <a:pt x="1437" y="1220"/>
                    <a:pt x="1312" y="1362"/>
                  </a:cubicBezTo>
                  <a:cubicBezTo>
                    <a:pt x="1205" y="1496"/>
                    <a:pt x="1027" y="1603"/>
                    <a:pt x="830" y="1639"/>
                  </a:cubicBezTo>
                  <a:cubicBezTo>
                    <a:pt x="788" y="1647"/>
                    <a:pt x="744" y="1651"/>
                    <a:pt x="700" y="1651"/>
                  </a:cubicBezTo>
                  <a:cubicBezTo>
                    <a:pt x="540" y="1651"/>
                    <a:pt x="376" y="1599"/>
                    <a:pt x="250" y="1487"/>
                  </a:cubicBezTo>
                  <a:cubicBezTo>
                    <a:pt x="99" y="1353"/>
                    <a:pt x="1" y="1131"/>
                    <a:pt x="10" y="917"/>
                  </a:cubicBezTo>
                  <a:lnTo>
                    <a:pt x="10" y="917"/>
                  </a:lnTo>
                  <a:cubicBezTo>
                    <a:pt x="1" y="1131"/>
                    <a:pt x="72" y="1353"/>
                    <a:pt x="224" y="1514"/>
                  </a:cubicBezTo>
                  <a:cubicBezTo>
                    <a:pt x="375" y="1683"/>
                    <a:pt x="607" y="1782"/>
                    <a:pt x="839" y="1782"/>
                  </a:cubicBezTo>
                  <a:cubicBezTo>
                    <a:pt x="851" y="1782"/>
                    <a:pt x="862" y="1782"/>
                    <a:pt x="874" y="1782"/>
                  </a:cubicBezTo>
                  <a:cubicBezTo>
                    <a:pt x="1096" y="1782"/>
                    <a:pt x="1330" y="1701"/>
                    <a:pt x="1499" y="1532"/>
                  </a:cubicBezTo>
                  <a:cubicBezTo>
                    <a:pt x="1678" y="1362"/>
                    <a:pt x="1794" y="1121"/>
                    <a:pt x="1803" y="863"/>
                  </a:cubicBezTo>
                  <a:cubicBezTo>
                    <a:pt x="1812" y="604"/>
                    <a:pt x="1687" y="354"/>
                    <a:pt x="1499" y="194"/>
                  </a:cubicBezTo>
                  <a:cubicBezTo>
                    <a:pt x="1401" y="104"/>
                    <a:pt x="1285" y="51"/>
                    <a:pt x="1160" y="24"/>
                  </a:cubicBezTo>
                  <a:cubicBezTo>
                    <a:pt x="1087" y="7"/>
                    <a:pt x="1013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4"/>
            <p:cNvSpPr/>
            <p:nvPr/>
          </p:nvSpPr>
          <p:spPr>
            <a:xfrm>
              <a:off x="7618276" y="3654595"/>
              <a:ext cx="251007" cy="161189"/>
            </a:xfrm>
            <a:custGeom>
              <a:avLst/>
              <a:gdLst/>
              <a:ahLst/>
              <a:cxnLst/>
              <a:rect l="l" t="t" r="r" b="b"/>
              <a:pathLst>
                <a:path w="3837" h="2464" extrusionOk="0">
                  <a:moveTo>
                    <a:pt x="2019" y="1"/>
                  </a:moveTo>
                  <a:cubicBezTo>
                    <a:pt x="1861" y="1"/>
                    <a:pt x="1704" y="22"/>
                    <a:pt x="1553" y="66"/>
                  </a:cubicBezTo>
                  <a:cubicBezTo>
                    <a:pt x="0" y="503"/>
                    <a:pt x="2311" y="1413"/>
                    <a:pt x="2677" y="1904"/>
                  </a:cubicBezTo>
                  <a:cubicBezTo>
                    <a:pt x="2784" y="2055"/>
                    <a:pt x="2882" y="2216"/>
                    <a:pt x="3016" y="2332"/>
                  </a:cubicBezTo>
                  <a:cubicBezTo>
                    <a:pt x="3111" y="2410"/>
                    <a:pt x="3235" y="2463"/>
                    <a:pt x="3355" y="2463"/>
                  </a:cubicBezTo>
                  <a:cubicBezTo>
                    <a:pt x="3414" y="2463"/>
                    <a:pt x="3471" y="2450"/>
                    <a:pt x="3524" y="2421"/>
                  </a:cubicBezTo>
                  <a:cubicBezTo>
                    <a:pt x="3685" y="2341"/>
                    <a:pt x="3747" y="2144"/>
                    <a:pt x="3765" y="1975"/>
                  </a:cubicBezTo>
                  <a:cubicBezTo>
                    <a:pt x="3836" y="1404"/>
                    <a:pt x="3613" y="797"/>
                    <a:pt x="3176" y="423"/>
                  </a:cubicBezTo>
                  <a:cubicBezTo>
                    <a:pt x="2859" y="150"/>
                    <a:pt x="2438" y="1"/>
                    <a:pt x="2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4"/>
            <p:cNvSpPr/>
            <p:nvPr/>
          </p:nvSpPr>
          <p:spPr>
            <a:xfrm>
              <a:off x="7680684" y="3653418"/>
              <a:ext cx="189776" cy="163675"/>
            </a:xfrm>
            <a:custGeom>
              <a:avLst/>
              <a:gdLst/>
              <a:ahLst/>
              <a:cxnLst/>
              <a:rect l="l" t="t" r="r" b="b"/>
              <a:pathLst>
                <a:path w="2901" h="2502" extrusionOk="0">
                  <a:moveTo>
                    <a:pt x="1054" y="39"/>
                  </a:moveTo>
                  <a:cubicBezTo>
                    <a:pt x="1473" y="39"/>
                    <a:pt x="1892" y="182"/>
                    <a:pt x="2204" y="458"/>
                  </a:cubicBezTo>
                  <a:cubicBezTo>
                    <a:pt x="2633" y="824"/>
                    <a:pt x="2865" y="1422"/>
                    <a:pt x="2793" y="1984"/>
                  </a:cubicBezTo>
                  <a:cubicBezTo>
                    <a:pt x="2775" y="2145"/>
                    <a:pt x="2722" y="2341"/>
                    <a:pt x="2561" y="2421"/>
                  </a:cubicBezTo>
                  <a:cubicBezTo>
                    <a:pt x="2510" y="2449"/>
                    <a:pt x="2456" y="2461"/>
                    <a:pt x="2401" y="2461"/>
                  </a:cubicBezTo>
                  <a:cubicBezTo>
                    <a:pt x="2284" y="2461"/>
                    <a:pt x="2165" y="2405"/>
                    <a:pt x="2080" y="2332"/>
                  </a:cubicBezTo>
                  <a:cubicBezTo>
                    <a:pt x="1973" y="2243"/>
                    <a:pt x="1892" y="2127"/>
                    <a:pt x="1812" y="2020"/>
                  </a:cubicBezTo>
                  <a:cubicBezTo>
                    <a:pt x="1785" y="1984"/>
                    <a:pt x="1767" y="1948"/>
                    <a:pt x="1741" y="1913"/>
                  </a:cubicBezTo>
                  <a:cubicBezTo>
                    <a:pt x="1634" y="1761"/>
                    <a:pt x="1348" y="1583"/>
                    <a:pt x="1054" y="1386"/>
                  </a:cubicBezTo>
                  <a:cubicBezTo>
                    <a:pt x="581" y="1074"/>
                    <a:pt x="46" y="726"/>
                    <a:pt x="90" y="450"/>
                  </a:cubicBezTo>
                  <a:cubicBezTo>
                    <a:pt x="108" y="307"/>
                    <a:pt x="286" y="191"/>
                    <a:pt x="608" y="102"/>
                  </a:cubicBezTo>
                  <a:cubicBezTo>
                    <a:pt x="750" y="57"/>
                    <a:pt x="902" y="39"/>
                    <a:pt x="1054" y="39"/>
                  </a:cubicBezTo>
                  <a:close/>
                  <a:moveTo>
                    <a:pt x="1067" y="1"/>
                  </a:moveTo>
                  <a:cubicBezTo>
                    <a:pt x="908" y="1"/>
                    <a:pt x="750" y="22"/>
                    <a:pt x="599" y="66"/>
                  </a:cubicBezTo>
                  <a:cubicBezTo>
                    <a:pt x="251" y="155"/>
                    <a:pt x="72" y="280"/>
                    <a:pt x="54" y="441"/>
                  </a:cubicBezTo>
                  <a:cubicBezTo>
                    <a:pt x="1" y="744"/>
                    <a:pt x="554" y="1101"/>
                    <a:pt x="1027" y="1413"/>
                  </a:cubicBezTo>
                  <a:cubicBezTo>
                    <a:pt x="1321" y="1609"/>
                    <a:pt x="1607" y="1797"/>
                    <a:pt x="1705" y="1939"/>
                  </a:cubicBezTo>
                  <a:cubicBezTo>
                    <a:pt x="1732" y="1966"/>
                    <a:pt x="1758" y="2002"/>
                    <a:pt x="1785" y="2037"/>
                  </a:cubicBezTo>
                  <a:cubicBezTo>
                    <a:pt x="1865" y="2153"/>
                    <a:pt x="1946" y="2269"/>
                    <a:pt x="2053" y="2359"/>
                  </a:cubicBezTo>
                  <a:cubicBezTo>
                    <a:pt x="2151" y="2439"/>
                    <a:pt x="2276" y="2501"/>
                    <a:pt x="2410" y="2501"/>
                  </a:cubicBezTo>
                  <a:cubicBezTo>
                    <a:pt x="2463" y="2501"/>
                    <a:pt x="2526" y="2484"/>
                    <a:pt x="2579" y="2457"/>
                  </a:cubicBezTo>
                  <a:cubicBezTo>
                    <a:pt x="2749" y="2368"/>
                    <a:pt x="2811" y="2153"/>
                    <a:pt x="2829" y="1993"/>
                  </a:cubicBezTo>
                  <a:cubicBezTo>
                    <a:pt x="2900" y="1422"/>
                    <a:pt x="2668" y="806"/>
                    <a:pt x="2231" y="423"/>
                  </a:cubicBezTo>
                  <a:cubicBezTo>
                    <a:pt x="1914" y="151"/>
                    <a:pt x="148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4"/>
            <p:cNvSpPr/>
            <p:nvPr/>
          </p:nvSpPr>
          <p:spPr>
            <a:xfrm>
              <a:off x="7566923" y="1406523"/>
              <a:ext cx="136592" cy="652147"/>
            </a:xfrm>
            <a:custGeom>
              <a:avLst/>
              <a:gdLst/>
              <a:ahLst/>
              <a:cxnLst/>
              <a:rect l="l" t="t" r="r" b="b"/>
              <a:pathLst>
                <a:path w="2088" h="9969" extrusionOk="0">
                  <a:moveTo>
                    <a:pt x="961" y="0"/>
                  </a:moveTo>
                  <a:cubicBezTo>
                    <a:pt x="0" y="0"/>
                    <a:pt x="369" y="1911"/>
                    <a:pt x="429" y="2601"/>
                  </a:cubicBezTo>
                  <a:cubicBezTo>
                    <a:pt x="571" y="4260"/>
                    <a:pt x="714" y="5919"/>
                    <a:pt x="857" y="7579"/>
                  </a:cubicBezTo>
                  <a:cubicBezTo>
                    <a:pt x="919" y="8257"/>
                    <a:pt x="919" y="8979"/>
                    <a:pt x="1151" y="9604"/>
                  </a:cubicBezTo>
                  <a:cubicBezTo>
                    <a:pt x="1214" y="9773"/>
                    <a:pt x="1374" y="9916"/>
                    <a:pt x="1517" y="9960"/>
                  </a:cubicBezTo>
                  <a:cubicBezTo>
                    <a:pt x="1538" y="9966"/>
                    <a:pt x="1559" y="9968"/>
                    <a:pt x="1580" y="9968"/>
                  </a:cubicBezTo>
                  <a:cubicBezTo>
                    <a:pt x="1663" y="9968"/>
                    <a:pt x="1738" y="9928"/>
                    <a:pt x="1802" y="9871"/>
                  </a:cubicBezTo>
                  <a:cubicBezTo>
                    <a:pt x="2079" y="9621"/>
                    <a:pt x="2088" y="9131"/>
                    <a:pt x="2070" y="8712"/>
                  </a:cubicBezTo>
                  <a:cubicBezTo>
                    <a:pt x="2017" y="6981"/>
                    <a:pt x="1927" y="5259"/>
                    <a:pt x="1811" y="3537"/>
                  </a:cubicBezTo>
                  <a:cubicBezTo>
                    <a:pt x="1758" y="2743"/>
                    <a:pt x="1749" y="121"/>
                    <a:pt x="1107" y="14"/>
                  </a:cubicBezTo>
                  <a:cubicBezTo>
                    <a:pt x="1055" y="5"/>
                    <a:pt x="1007" y="0"/>
                    <a:pt x="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4"/>
            <p:cNvSpPr/>
            <p:nvPr/>
          </p:nvSpPr>
          <p:spPr>
            <a:xfrm>
              <a:off x="7577979" y="1405084"/>
              <a:ext cx="126714" cy="654829"/>
            </a:xfrm>
            <a:custGeom>
              <a:avLst/>
              <a:gdLst/>
              <a:ahLst/>
              <a:cxnLst/>
              <a:rect l="l" t="t" r="r" b="b"/>
              <a:pathLst>
                <a:path w="1937" h="10010" extrusionOk="0">
                  <a:moveTo>
                    <a:pt x="795" y="36"/>
                  </a:moveTo>
                  <a:cubicBezTo>
                    <a:pt x="839" y="36"/>
                    <a:pt x="884" y="44"/>
                    <a:pt x="929" y="53"/>
                  </a:cubicBezTo>
                  <a:cubicBezTo>
                    <a:pt x="1473" y="143"/>
                    <a:pt x="1553" y="2078"/>
                    <a:pt x="1607" y="3113"/>
                  </a:cubicBezTo>
                  <a:cubicBezTo>
                    <a:pt x="1607" y="3292"/>
                    <a:pt x="1616" y="3443"/>
                    <a:pt x="1624" y="3559"/>
                  </a:cubicBezTo>
                  <a:cubicBezTo>
                    <a:pt x="1740" y="5272"/>
                    <a:pt x="1830" y="7012"/>
                    <a:pt x="1883" y="8734"/>
                  </a:cubicBezTo>
                  <a:cubicBezTo>
                    <a:pt x="1901" y="9189"/>
                    <a:pt x="1883" y="9643"/>
                    <a:pt x="1624" y="9875"/>
                  </a:cubicBezTo>
                  <a:cubicBezTo>
                    <a:pt x="1553" y="9940"/>
                    <a:pt x="1475" y="9970"/>
                    <a:pt x="1406" y="9970"/>
                  </a:cubicBezTo>
                  <a:cubicBezTo>
                    <a:pt x="1389" y="9970"/>
                    <a:pt x="1373" y="9968"/>
                    <a:pt x="1357" y="9965"/>
                  </a:cubicBezTo>
                  <a:cubicBezTo>
                    <a:pt x="1205" y="9920"/>
                    <a:pt x="1062" y="9777"/>
                    <a:pt x="1000" y="9617"/>
                  </a:cubicBezTo>
                  <a:cubicBezTo>
                    <a:pt x="813" y="9126"/>
                    <a:pt x="777" y="8564"/>
                    <a:pt x="741" y="8011"/>
                  </a:cubicBezTo>
                  <a:cubicBezTo>
                    <a:pt x="732" y="7877"/>
                    <a:pt x="723" y="7734"/>
                    <a:pt x="706" y="7601"/>
                  </a:cubicBezTo>
                  <a:lnTo>
                    <a:pt x="277" y="2623"/>
                  </a:lnTo>
                  <a:cubicBezTo>
                    <a:pt x="277" y="2533"/>
                    <a:pt x="260" y="2417"/>
                    <a:pt x="242" y="2293"/>
                  </a:cubicBezTo>
                  <a:cubicBezTo>
                    <a:pt x="170" y="1641"/>
                    <a:pt x="37" y="544"/>
                    <a:pt x="429" y="169"/>
                  </a:cubicBezTo>
                  <a:cubicBezTo>
                    <a:pt x="527" y="80"/>
                    <a:pt x="643" y="36"/>
                    <a:pt x="795" y="36"/>
                  </a:cubicBezTo>
                  <a:close/>
                  <a:moveTo>
                    <a:pt x="777" y="1"/>
                  </a:moveTo>
                  <a:cubicBezTo>
                    <a:pt x="628" y="1"/>
                    <a:pt x="504" y="49"/>
                    <a:pt x="411" y="143"/>
                  </a:cubicBezTo>
                  <a:cubicBezTo>
                    <a:pt x="1" y="535"/>
                    <a:pt x="126" y="1588"/>
                    <a:pt x="206" y="2293"/>
                  </a:cubicBezTo>
                  <a:cubicBezTo>
                    <a:pt x="224" y="2417"/>
                    <a:pt x="233" y="2533"/>
                    <a:pt x="242" y="2623"/>
                  </a:cubicBezTo>
                  <a:lnTo>
                    <a:pt x="670" y="7601"/>
                  </a:lnTo>
                  <a:cubicBezTo>
                    <a:pt x="688" y="7743"/>
                    <a:pt x="697" y="7877"/>
                    <a:pt x="706" y="8020"/>
                  </a:cubicBezTo>
                  <a:cubicBezTo>
                    <a:pt x="741" y="8564"/>
                    <a:pt x="777" y="9135"/>
                    <a:pt x="964" y="9635"/>
                  </a:cubicBezTo>
                  <a:cubicBezTo>
                    <a:pt x="1027" y="9804"/>
                    <a:pt x="1187" y="9956"/>
                    <a:pt x="1348" y="10000"/>
                  </a:cubicBezTo>
                  <a:cubicBezTo>
                    <a:pt x="1366" y="10000"/>
                    <a:pt x="1393" y="10009"/>
                    <a:pt x="1410" y="10009"/>
                  </a:cubicBezTo>
                  <a:cubicBezTo>
                    <a:pt x="1491" y="10009"/>
                    <a:pt x="1571" y="9974"/>
                    <a:pt x="1642" y="9902"/>
                  </a:cubicBezTo>
                  <a:cubicBezTo>
                    <a:pt x="1919" y="9661"/>
                    <a:pt x="1937" y="9197"/>
                    <a:pt x="1919" y="8734"/>
                  </a:cubicBezTo>
                  <a:cubicBezTo>
                    <a:pt x="1865" y="7012"/>
                    <a:pt x="1776" y="5272"/>
                    <a:pt x="1660" y="3550"/>
                  </a:cubicBezTo>
                  <a:cubicBezTo>
                    <a:pt x="1651" y="3443"/>
                    <a:pt x="1651" y="3292"/>
                    <a:pt x="1642" y="3113"/>
                  </a:cubicBezTo>
                  <a:cubicBezTo>
                    <a:pt x="1598" y="2070"/>
                    <a:pt x="1509" y="116"/>
                    <a:pt x="938" y="18"/>
                  </a:cubicBezTo>
                  <a:cubicBezTo>
                    <a:pt x="881" y="6"/>
                    <a:pt x="827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4"/>
            <p:cNvSpPr/>
            <p:nvPr/>
          </p:nvSpPr>
          <p:spPr>
            <a:xfrm>
              <a:off x="6807688" y="1393832"/>
              <a:ext cx="165768" cy="180618"/>
            </a:xfrm>
            <a:custGeom>
              <a:avLst/>
              <a:gdLst/>
              <a:ahLst/>
              <a:cxnLst/>
              <a:rect l="l" t="t" r="r" b="b"/>
              <a:pathLst>
                <a:path w="2534" h="2761" extrusionOk="0">
                  <a:moveTo>
                    <a:pt x="566" y="0"/>
                  </a:moveTo>
                  <a:cubicBezTo>
                    <a:pt x="295" y="0"/>
                    <a:pt x="83" y="116"/>
                    <a:pt x="45" y="440"/>
                  </a:cubicBezTo>
                  <a:cubicBezTo>
                    <a:pt x="0" y="787"/>
                    <a:pt x="268" y="966"/>
                    <a:pt x="509" y="1135"/>
                  </a:cubicBezTo>
                  <a:cubicBezTo>
                    <a:pt x="910" y="1412"/>
                    <a:pt x="1249" y="1671"/>
                    <a:pt x="1481" y="2117"/>
                  </a:cubicBezTo>
                  <a:cubicBezTo>
                    <a:pt x="1570" y="2277"/>
                    <a:pt x="1642" y="2465"/>
                    <a:pt x="1775" y="2598"/>
                  </a:cubicBezTo>
                  <a:cubicBezTo>
                    <a:pt x="1864" y="2693"/>
                    <a:pt x="1997" y="2761"/>
                    <a:pt x="2127" y="2761"/>
                  </a:cubicBezTo>
                  <a:cubicBezTo>
                    <a:pt x="2181" y="2761"/>
                    <a:pt x="2234" y="2749"/>
                    <a:pt x="2284" y="2723"/>
                  </a:cubicBezTo>
                  <a:cubicBezTo>
                    <a:pt x="2453" y="2634"/>
                    <a:pt x="2498" y="2411"/>
                    <a:pt x="2507" y="2224"/>
                  </a:cubicBezTo>
                  <a:cubicBezTo>
                    <a:pt x="2534" y="1626"/>
                    <a:pt x="2328" y="1010"/>
                    <a:pt x="1918" y="582"/>
                  </a:cubicBezTo>
                  <a:cubicBezTo>
                    <a:pt x="1702" y="360"/>
                    <a:pt x="1043" y="0"/>
                    <a:pt x="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4"/>
            <p:cNvSpPr/>
            <p:nvPr/>
          </p:nvSpPr>
          <p:spPr>
            <a:xfrm>
              <a:off x="6806510" y="1392851"/>
              <a:ext cx="168123" cy="182646"/>
            </a:xfrm>
            <a:custGeom>
              <a:avLst/>
              <a:gdLst/>
              <a:ahLst/>
              <a:cxnLst/>
              <a:rect l="l" t="t" r="r" b="b"/>
              <a:pathLst>
                <a:path w="2570" h="2792" extrusionOk="0">
                  <a:moveTo>
                    <a:pt x="584" y="39"/>
                  </a:moveTo>
                  <a:cubicBezTo>
                    <a:pt x="1045" y="39"/>
                    <a:pt x="1690" y="379"/>
                    <a:pt x="1918" y="615"/>
                  </a:cubicBezTo>
                  <a:cubicBezTo>
                    <a:pt x="2320" y="1025"/>
                    <a:pt x="2534" y="1614"/>
                    <a:pt x="2507" y="2239"/>
                  </a:cubicBezTo>
                  <a:cubicBezTo>
                    <a:pt x="2489" y="2489"/>
                    <a:pt x="2418" y="2649"/>
                    <a:pt x="2293" y="2720"/>
                  </a:cubicBezTo>
                  <a:cubicBezTo>
                    <a:pt x="2248" y="2746"/>
                    <a:pt x="2199" y="2757"/>
                    <a:pt x="2149" y="2757"/>
                  </a:cubicBezTo>
                  <a:cubicBezTo>
                    <a:pt x="2023" y="2757"/>
                    <a:pt x="1892" y="2685"/>
                    <a:pt x="1802" y="2596"/>
                  </a:cubicBezTo>
                  <a:cubicBezTo>
                    <a:pt x="1704" y="2497"/>
                    <a:pt x="1642" y="2364"/>
                    <a:pt x="1579" y="2239"/>
                  </a:cubicBezTo>
                  <a:cubicBezTo>
                    <a:pt x="1561" y="2194"/>
                    <a:pt x="1535" y="2158"/>
                    <a:pt x="1517" y="2123"/>
                  </a:cubicBezTo>
                  <a:cubicBezTo>
                    <a:pt x="1276" y="1677"/>
                    <a:pt x="937" y="1409"/>
                    <a:pt x="535" y="1133"/>
                  </a:cubicBezTo>
                  <a:cubicBezTo>
                    <a:pt x="304" y="972"/>
                    <a:pt x="45" y="794"/>
                    <a:pt x="81" y="455"/>
                  </a:cubicBezTo>
                  <a:cubicBezTo>
                    <a:pt x="107" y="258"/>
                    <a:pt x="196" y="124"/>
                    <a:pt x="366" y="71"/>
                  </a:cubicBezTo>
                  <a:cubicBezTo>
                    <a:pt x="431" y="49"/>
                    <a:pt x="505" y="39"/>
                    <a:pt x="584" y="39"/>
                  </a:cubicBezTo>
                  <a:close/>
                  <a:moveTo>
                    <a:pt x="587" y="0"/>
                  </a:moveTo>
                  <a:cubicBezTo>
                    <a:pt x="503" y="0"/>
                    <a:pt x="426" y="11"/>
                    <a:pt x="357" y="35"/>
                  </a:cubicBezTo>
                  <a:cubicBezTo>
                    <a:pt x="170" y="98"/>
                    <a:pt x="72" y="231"/>
                    <a:pt x="45" y="455"/>
                  </a:cubicBezTo>
                  <a:cubicBezTo>
                    <a:pt x="0" y="811"/>
                    <a:pt x="277" y="999"/>
                    <a:pt x="518" y="1168"/>
                  </a:cubicBezTo>
                  <a:cubicBezTo>
                    <a:pt x="910" y="1436"/>
                    <a:pt x="1249" y="1695"/>
                    <a:pt x="1481" y="2141"/>
                  </a:cubicBezTo>
                  <a:cubicBezTo>
                    <a:pt x="1508" y="2176"/>
                    <a:pt x="1526" y="2212"/>
                    <a:pt x="1544" y="2257"/>
                  </a:cubicBezTo>
                  <a:cubicBezTo>
                    <a:pt x="1606" y="2381"/>
                    <a:pt x="1677" y="2515"/>
                    <a:pt x="1776" y="2622"/>
                  </a:cubicBezTo>
                  <a:cubicBezTo>
                    <a:pt x="1865" y="2720"/>
                    <a:pt x="2007" y="2792"/>
                    <a:pt x="2150" y="2792"/>
                  </a:cubicBezTo>
                  <a:cubicBezTo>
                    <a:pt x="2204" y="2792"/>
                    <a:pt x="2257" y="2783"/>
                    <a:pt x="2311" y="2756"/>
                  </a:cubicBezTo>
                  <a:cubicBezTo>
                    <a:pt x="2454" y="2676"/>
                    <a:pt x="2534" y="2506"/>
                    <a:pt x="2543" y="2239"/>
                  </a:cubicBezTo>
                  <a:cubicBezTo>
                    <a:pt x="2569" y="1605"/>
                    <a:pt x="2355" y="1008"/>
                    <a:pt x="1945" y="588"/>
                  </a:cubicBezTo>
                  <a:cubicBezTo>
                    <a:pt x="1718" y="346"/>
                    <a:pt x="1059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4"/>
            <p:cNvSpPr/>
            <p:nvPr/>
          </p:nvSpPr>
          <p:spPr>
            <a:xfrm>
              <a:off x="5754859" y="1283015"/>
              <a:ext cx="18121" cy="15373"/>
            </a:xfrm>
            <a:custGeom>
              <a:avLst/>
              <a:gdLst/>
              <a:ahLst/>
              <a:cxnLst/>
              <a:rect l="l" t="t" r="r" b="b"/>
              <a:pathLst>
                <a:path w="277" h="235" extrusionOk="0">
                  <a:moveTo>
                    <a:pt x="145" y="1"/>
                  </a:moveTo>
                  <a:cubicBezTo>
                    <a:pt x="142" y="1"/>
                    <a:pt x="138" y="1"/>
                    <a:pt x="134" y="1"/>
                  </a:cubicBezTo>
                  <a:lnTo>
                    <a:pt x="54" y="28"/>
                  </a:lnTo>
                  <a:cubicBezTo>
                    <a:pt x="1" y="82"/>
                    <a:pt x="9" y="180"/>
                    <a:pt x="72" y="216"/>
                  </a:cubicBezTo>
                  <a:cubicBezTo>
                    <a:pt x="90" y="229"/>
                    <a:pt x="112" y="235"/>
                    <a:pt x="134" y="235"/>
                  </a:cubicBezTo>
                  <a:cubicBezTo>
                    <a:pt x="186" y="235"/>
                    <a:pt x="240" y="201"/>
                    <a:pt x="259" y="144"/>
                  </a:cubicBezTo>
                  <a:cubicBezTo>
                    <a:pt x="276" y="76"/>
                    <a:pt x="21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4"/>
            <p:cNvSpPr/>
            <p:nvPr/>
          </p:nvSpPr>
          <p:spPr>
            <a:xfrm>
              <a:off x="5787567" y="1341367"/>
              <a:ext cx="19887" cy="21784"/>
            </a:xfrm>
            <a:custGeom>
              <a:avLst/>
              <a:gdLst/>
              <a:ahLst/>
              <a:cxnLst/>
              <a:rect l="l" t="t" r="r" b="b"/>
              <a:pathLst>
                <a:path w="304" h="333" extrusionOk="0">
                  <a:moveTo>
                    <a:pt x="132" y="1"/>
                  </a:moveTo>
                  <a:cubicBezTo>
                    <a:pt x="66" y="1"/>
                    <a:pt x="17" y="77"/>
                    <a:pt x="9" y="144"/>
                  </a:cubicBezTo>
                  <a:cubicBezTo>
                    <a:pt x="0" y="207"/>
                    <a:pt x="0" y="269"/>
                    <a:pt x="45" y="305"/>
                  </a:cubicBezTo>
                  <a:cubicBezTo>
                    <a:pt x="71" y="323"/>
                    <a:pt x="98" y="332"/>
                    <a:pt x="116" y="332"/>
                  </a:cubicBezTo>
                  <a:cubicBezTo>
                    <a:pt x="121" y="332"/>
                    <a:pt x="126" y="332"/>
                    <a:pt x="131" y="332"/>
                  </a:cubicBezTo>
                  <a:cubicBezTo>
                    <a:pt x="223" y="332"/>
                    <a:pt x="303" y="256"/>
                    <a:pt x="303" y="171"/>
                  </a:cubicBezTo>
                  <a:cubicBezTo>
                    <a:pt x="303" y="89"/>
                    <a:pt x="235" y="20"/>
                    <a:pt x="161" y="20"/>
                  </a:cubicBezTo>
                  <a:cubicBezTo>
                    <a:pt x="146" y="20"/>
                    <a:pt x="131" y="22"/>
                    <a:pt x="116" y="28"/>
                  </a:cubicBezTo>
                  <a:lnTo>
                    <a:pt x="143" y="2"/>
                  </a:lnTo>
                  <a:cubicBezTo>
                    <a:pt x="139" y="1"/>
                    <a:pt x="136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4"/>
            <p:cNvSpPr/>
            <p:nvPr/>
          </p:nvSpPr>
          <p:spPr>
            <a:xfrm>
              <a:off x="7069685" y="3979262"/>
              <a:ext cx="768656" cy="47886"/>
            </a:xfrm>
            <a:custGeom>
              <a:avLst/>
              <a:gdLst/>
              <a:ahLst/>
              <a:cxnLst/>
              <a:rect l="l" t="t" r="r" b="b"/>
              <a:pathLst>
                <a:path w="11750" h="732" extrusionOk="0">
                  <a:moveTo>
                    <a:pt x="11750" y="0"/>
                  </a:moveTo>
                  <a:lnTo>
                    <a:pt x="10278" y="72"/>
                  </a:lnTo>
                  <a:lnTo>
                    <a:pt x="8806" y="152"/>
                  </a:lnTo>
                  <a:lnTo>
                    <a:pt x="5871" y="339"/>
                  </a:lnTo>
                  <a:lnTo>
                    <a:pt x="1" y="732"/>
                  </a:lnTo>
                  <a:lnTo>
                    <a:pt x="1473" y="687"/>
                  </a:lnTo>
                  <a:lnTo>
                    <a:pt x="2945" y="616"/>
                  </a:lnTo>
                  <a:cubicBezTo>
                    <a:pt x="3926" y="571"/>
                    <a:pt x="4898" y="509"/>
                    <a:pt x="5880" y="446"/>
                  </a:cubicBezTo>
                  <a:lnTo>
                    <a:pt x="8815" y="241"/>
                  </a:lnTo>
                  <a:lnTo>
                    <a:pt x="10278" y="125"/>
                  </a:lnTo>
                  <a:lnTo>
                    <a:pt x="11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4"/>
            <p:cNvSpPr/>
            <p:nvPr/>
          </p:nvSpPr>
          <p:spPr>
            <a:xfrm>
              <a:off x="6670507" y="1154077"/>
              <a:ext cx="771599" cy="47362"/>
            </a:xfrm>
            <a:custGeom>
              <a:avLst/>
              <a:gdLst/>
              <a:ahLst/>
              <a:cxnLst/>
              <a:rect l="l" t="t" r="r" b="b"/>
              <a:pathLst>
                <a:path w="11795" h="724" extrusionOk="0">
                  <a:moveTo>
                    <a:pt x="11794" y="1"/>
                  </a:moveTo>
                  <a:lnTo>
                    <a:pt x="10313" y="54"/>
                  </a:lnTo>
                  <a:lnTo>
                    <a:pt x="8841" y="117"/>
                  </a:lnTo>
                  <a:lnTo>
                    <a:pt x="5889" y="260"/>
                  </a:lnTo>
                  <a:cubicBezTo>
                    <a:pt x="4907" y="322"/>
                    <a:pt x="3926" y="376"/>
                    <a:pt x="2945" y="456"/>
                  </a:cubicBezTo>
                  <a:cubicBezTo>
                    <a:pt x="1963" y="527"/>
                    <a:pt x="982" y="607"/>
                    <a:pt x="1" y="723"/>
                  </a:cubicBezTo>
                  <a:cubicBezTo>
                    <a:pt x="500" y="697"/>
                    <a:pt x="991" y="670"/>
                    <a:pt x="1482" y="643"/>
                  </a:cubicBezTo>
                  <a:lnTo>
                    <a:pt x="2953" y="563"/>
                  </a:lnTo>
                  <a:lnTo>
                    <a:pt x="5897" y="411"/>
                  </a:lnTo>
                  <a:cubicBezTo>
                    <a:pt x="6879" y="349"/>
                    <a:pt x="7869" y="295"/>
                    <a:pt x="8850" y="233"/>
                  </a:cubicBezTo>
                  <a:cubicBezTo>
                    <a:pt x="9832" y="161"/>
                    <a:pt x="10813" y="90"/>
                    <a:pt x="11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4"/>
            <p:cNvSpPr/>
            <p:nvPr/>
          </p:nvSpPr>
          <p:spPr>
            <a:xfrm>
              <a:off x="7051630" y="2295023"/>
              <a:ext cx="609887" cy="126714"/>
            </a:xfrm>
            <a:custGeom>
              <a:avLst/>
              <a:gdLst/>
              <a:ahLst/>
              <a:cxnLst/>
              <a:rect l="l" t="t" r="r" b="b"/>
              <a:pathLst>
                <a:path w="9323" h="1937" extrusionOk="0">
                  <a:moveTo>
                    <a:pt x="9305" y="0"/>
                  </a:moveTo>
                  <a:cubicBezTo>
                    <a:pt x="6396" y="1232"/>
                    <a:pt x="3176" y="1892"/>
                    <a:pt x="0" y="1901"/>
                  </a:cubicBezTo>
                  <a:lnTo>
                    <a:pt x="0" y="1936"/>
                  </a:lnTo>
                  <a:cubicBezTo>
                    <a:pt x="3185" y="1927"/>
                    <a:pt x="6405" y="1267"/>
                    <a:pt x="9323" y="36"/>
                  </a:cubicBezTo>
                  <a:lnTo>
                    <a:pt x="9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4"/>
            <p:cNvSpPr/>
            <p:nvPr/>
          </p:nvSpPr>
          <p:spPr>
            <a:xfrm>
              <a:off x="7049275" y="2357235"/>
              <a:ext cx="28653" cy="35325"/>
            </a:xfrm>
            <a:custGeom>
              <a:avLst/>
              <a:gdLst/>
              <a:ahLst/>
              <a:cxnLst/>
              <a:rect l="l" t="t" r="r" b="b"/>
              <a:pathLst>
                <a:path w="438" h="540" extrusionOk="0">
                  <a:moveTo>
                    <a:pt x="421" y="0"/>
                  </a:moveTo>
                  <a:cubicBezTo>
                    <a:pt x="414" y="0"/>
                    <a:pt x="408" y="7"/>
                    <a:pt x="402" y="13"/>
                  </a:cubicBezTo>
                  <a:cubicBezTo>
                    <a:pt x="277" y="182"/>
                    <a:pt x="143" y="343"/>
                    <a:pt x="9" y="504"/>
                  </a:cubicBezTo>
                  <a:cubicBezTo>
                    <a:pt x="0" y="512"/>
                    <a:pt x="9" y="530"/>
                    <a:pt x="9" y="530"/>
                  </a:cubicBezTo>
                  <a:cubicBezTo>
                    <a:pt x="18" y="539"/>
                    <a:pt x="18" y="539"/>
                    <a:pt x="27" y="539"/>
                  </a:cubicBezTo>
                  <a:cubicBezTo>
                    <a:pt x="27" y="539"/>
                    <a:pt x="36" y="539"/>
                    <a:pt x="36" y="530"/>
                  </a:cubicBezTo>
                  <a:cubicBezTo>
                    <a:pt x="179" y="370"/>
                    <a:pt x="304" y="200"/>
                    <a:pt x="429" y="31"/>
                  </a:cubicBezTo>
                  <a:cubicBezTo>
                    <a:pt x="438" y="22"/>
                    <a:pt x="438" y="13"/>
                    <a:pt x="429" y="4"/>
                  </a:cubicBezTo>
                  <a:cubicBezTo>
                    <a:pt x="426" y="1"/>
                    <a:pt x="42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4"/>
            <p:cNvSpPr/>
            <p:nvPr/>
          </p:nvSpPr>
          <p:spPr>
            <a:xfrm>
              <a:off x="7059218" y="2357628"/>
              <a:ext cx="37942" cy="47755"/>
            </a:xfrm>
            <a:custGeom>
              <a:avLst/>
              <a:gdLst/>
              <a:ahLst/>
              <a:cxnLst/>
              <a:rect l="l" t="t" r="r" b="b"/>
              <a:pathLst>
                <a:path w="580" h="730" extrusionOk="0">
                  <a:moveTo>
                    <a:pt x="554" y="0"/>
                  </a:moveTo>
                  <a:cubicBezTo>
                    <a:pt x="549" y="0"/>
                    <a:pt x="544" y="2"/>
                    <a:pt x="544" y="7"/>
                  </a:cubicBezTo>
                  <a:cubicBezTo>
                    <a:pt x="375" y="248"/>
                    <a:pt x="196" y="480"/>
                    <a:pt x="9" y="703"/>
                  </a:cubicBezTo>
                  <a:cubicBezTo>
                    <a:pt x="0" y="712"/>
                    <a:pt x="0" y="721"/>
                    <a:pt x="9" y="729"/>
                  </a:cubicBezTo>
                  <a:lnTo>
                    <a:pt x="36" y="729"/>
                  </a:lnTo>
                  <a:cubicBezTo>
                    <a:pt x="223" y="498"/>
                    <a:pt x="401" y="266"/>
                    <a:pt x="571" y="25"/>
                  </a:cubicBezTo>
                  <a:cubicBezTo>
                    <a:pt x="580" y="16"/>
                    <a:pt x="580" y="7"/>
                    <a:pt x="571" y="7"/>
                  </a:cubicBezTo>
                  <a:cubicBezTo>
                    <a:pt x="567" y="2"/>
                    <a:pt x="560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4"/>
            <p:cNvSpPr/>
            <p:nvPr/>
          </p:nvSpPr>
          <p:spPr>
            <a:xfrm>
              <a:off x="7072629" y="2352918"/>
              <a:ext cx="46708" cy="58876"/>
            </a:xfrm>
            <a:custGeom>
              <a:avLst/>
              <a:gdLst/>
              <a:ahLst/>
              <a:cxnLst/>
              <a:rect l="l" t="t" r="r" b="b"/>
              <a:pathLst>
                <a:path w="714" h="900" extrusionOk="0">
                  <a:moveTo>
                    <a:pt x="692" y="1"/>
                  </a:moveTo>
                  <a:cubicBezTo>
                    <a:pt x="687" y="1"/>
                    <a:pt x="683" y="3"/>
                    <a:pt x="678" y="8"/>
                  </a:cubicBezTo>
                  <a:lnTo>
                    <a:pt x="9" y="873"/>
                  </a:lnTo>
                  <a:cubicBezTo>
                    <a:pt x="0" y="882"/>
                    <a:pt x="0" y="891"/>
                    <a:pt x="9" y="900"/>
                  </a:cubicBezTo>
                  <a:lnTo>
                    <a:pt x="18" y="900"/>
                  </a:lnTo>
                  <a:cubicBezTo>
                    <a:pt x="27" y="900"/>
                    <a:pt x="36" y="900"/>
                    <a:pt x="36" y="891"/>
                  </a:cubicBezTo>
                  <a:lnTo>
                    <a:pt x="714" y="34"/>
                  </a:lnTo>
                  <a:cubicBezTo>
                    <a:pt x="714" y="25"/>
                    <a:pt x="714" y="8"/>
                    <a:pt x="705" y="8"/>
                  </a:cubicBezTo>
                  <a:cubicBezTo>
                    <a:pt x="701" y="3"/>
                    <a:pt x="696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4"/>
            <p:cNvSpPr/>
            <p:nvPr/>
          </p:nvSpPr>
          <p:spPr>
            <a:xfrm>
              <a:off x="7089506" y="2340292"/>
              <a:ext cx="57306" cy="76735"/>
            </a:xfrm>
            <a:custGeom>
              <a:avLst/>
              <a:gdLst/>
              <a:ahLst/>
              <a:cxnLst/>
              <a:rect l="l" t="t" r="r" b="b"/>
              <a:pathLst>
                <a:path w="876" h="1173" extrusionOk="0">
                  <a:moveTo>
                    <a:pt x="857" y="1"/>
                  </a:moveTo>
                  <a:cubicBezTo>
                    <a:pt x="848" y="1"/>
                    <a:pt x="840" y="7"/>
                    <a:pt x="840" y="13"/>
                  </a:cubicBezTo>
                  <a:cubicBezTo>
                    <a:pt x="581" y="352"/>
                    <a:pt x="260" y="798"/>
                    <a:pt x="10" y="1146"/>
                  </a:cubicBezTo>
                  <a:cubicBezTo>
                    <a:pt x="1" y="1146"/>
                    <a:pt x="10" y="1164"/>
                    <a:pt x="19" y="1164"/>
                  </a:cubicBezTo>
                  <a:cubicBezTo>
                    <a:pt x="19" y="1173"/>
                    <a:pt x="19" y="1173"/>
                    <a:pt x="28" y="1173"/>
                  </a:cubicBezTo>
                  <a:cubicBezTo>
                    <a:pt x="28" y="1173"/>
                    <a:pt x="37" y="1173"/>
                    <a:pt x="37" y="1164"/>
                  </a:cubicBezTo>
                  <a:cubicBezTo>
                    <a:pt x="295" y="816"/>
                    <a:pt x="616" y="379"/>
                    <a:pt x="866" y="31"/>
                  </a:cubicBezTo>
                  <a:cubicBezTo>
                    <a:pt x="875" y="22"/>
                    <a:pt x="866" y="13"/>
                    <a:pt x="866" y="4"/>
                  </a:cubicBezTo>
                  <a:cubicBezTo>
                    <a:pt x="864" y="2"/>
                    <a:pt x="860" y="1"/>
                    <a:pt x="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4"/>
            <p:cNvSpPr/>
            <p:nvPr/>
          </p:nvSpPr>
          <p:spPr>
            <a:xfrm>
              <a:off x="7114627" y="2344021"/>
              <a:ext cx="48474" cy="72417"/>
            </a:xfrm>
            <a:custGeom>
              <a:avLst/>
              <a:gdLst/>
              <a:ahLst/>
              <a:cxnLst/>
              <a:rect l="l" t="t" r="r" b="b"/>
              <a:pathLst>
                <a:path w="741" h="1107" extrusionOk="0">
                  <a:moveTo>
                    <a:pt x="732" y="1"/>
                  </a:moveTo>
                  <a:cubicBezTo>
                    <a:pt x="723" y="1"/>
                    <a:pt x="714" y="1"/>
                    <a:pt x="705" y="10"/>
                  </a:cubicBezTo>
                  <a:cubicBezTo>
                    <a:pt x="598" y="161"/>
                    <a:pt x="473" y="358"/>
                    <a:pt x="357" y="545"/>
                  </a:cubicBezTo>
                  <a:cubicBezTo>
                    <a:pt x="232" y="732"/>
                    <a:pt x="117" y="929"/>
                    <a:pt x="9" y="1080"/>
                  </a:cubicBezTo>
                  <a:cubicBezTo>
                    <a:pt x="1" y="1089"/>
                    <a:pt x="1" y="1098"/>
                    <a:pt x="9" y="1107"/>
                  </a:cubicBezTo>
                  <a:lnTo>
                    <a:pt x="27" y="1107"/>
                  </a:lnTo>
                  <a:cubicBezTo>
                    <a:pt x="27" y="1107"/>
                    <a:pt x="36" y="1107"/>
                    <a:pt x="36" y="1098"/>
                  </a:cubicBezTo>
                  <a:cubicBezTo>
                    <a:pt x="143" y="946"/>
                    <a:pt x="268" y="750"/>
                    <a:pt x="384" y="563"/>
                  </a:cubicBezTo>
                  <a:cubicBezTo>
                    <a:pt x="509" y="375"/>
                    <a:pt x="634" y="188"/>
                    <a:pt x="732" y="28"/>
                  </a:cubicBezTo>
                  <a:cubicBezTo>
                    <a:pt x="741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4"/>
            <p:cNvSpPr/>
            <p:nvPr/>
          </p:nvSpPr>
          <p:spPr>
            <a:xfrm>
              <a:off x="7136803" y="2338788"/>
              <a:ext cx="54362" cy="81183"/>
            </a:xfrm>
            <a:custGeom>
              <a:avLst/>
              <a:gdLst/>
              <a:ahLst/>
              <a:cxnLst/>
              <a:rect l="l" t="t" r="r" b="b"/>
              <a:pathLst>
                <a:path w="831" h="1241" extrusionOk="0">
                  <a:moveTo>
                    <a:pt x="821" y="0"/>
                  </a:moveTo>
                  <a:cubicBezTo>
                    <a:pt x="812" y="0"/>
                    <a:pt x="803" y="0"/>
                    <a:pt x="795" y="9"/>
                  </a:cubicBezTo>
                  <a:lnTo>
                    <a:pt x="1" y="1205"/>
                  </a:lnTo>
                  <a:cubicBezTo>
                    <a:pt x="1" y="1214"/>
                    <a:pt x="1" y="1232"/>
                    <a:pt x="9" y="1232"/>
                  </a:cubicBezTo>
                  <a:cubicBezTo>
                    <a:pt x="9" y="1232"/>
                    <a:pt x="18" y="1241"/>
                    <a:pt x="18" y="1241"/>
                  </a:cubicBezTo>
                  <a:cubicBezTo>
                    <a:pt x="27" y="1241"/>
                    <a:pt x="36" y="1232"/>
                    <a:pt x="36" y="1232"/>
                  </a:cubicBezTo>
                  <a:lnTo>
                    <a:pt x="830" y="27"/>
                  </a:lnTo>
                  <a:cubicBezTo>
                    <a:pt x="830" y="18"/>
                    <a:pt x="830" y="9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4"/>
            <p:cNvSpPr/>
            <p:nvPr/>
          </p:nvSpPr>
          <p:spPr>
            <a:xfrm>
              <a:off x="7161335" y="2336040"/>
              <a:ext cx="54297" cy="79875"/>
            </a:xfrm>
            <a:custGeom>
              <a:avLst/>
              <a:gdLst/>
              <a:ahLst/>
              <a:cxnLst/>
              <a:rect l="l" t="t" r="r" b="b"/>
              <a:pathLst>
                <a:path w="830" h="1221" extrusionOk="0">
                  <a:moveTo>
                    <a:pt x="808" y="0"/>
                  </a:moveTo>
                  <a:cubicBezTo>
                    <a:pt x="803" y="0"/>
                    <a:pt x="799" y="2"/>
                    <a:pt x="794" y="7"/>
                  </a:cubicBezTo>
                  <a:cubicBezTo>
                    <a:pt x="518" y="390"/>
                    <a:pt x="250" y="792"/>
                    <a:pt x="0" y="1193"/>
                  </a:cubicBezTo>
                  <a:cubicBezTo>
                    <a:pt x="0" y="1202"/>
                    <a:pt x="0" y="1211"/>
                    <a:pt x="9" y="1220"/>
                  </a:cubicBezTo>
                  <a:lnTo>
                    <a:pt x="18" y="1220"/>
                  </a:lnTo>
                  <a:cubicBezTo>
                    <a:pt x="27" y="1220"/>
                    <a:pt x="36" y="1220"/>
                    <a:pt x="36" y="1211"/>
                  </a:cubicBezTo>
                  <a:cubicBezTo>
                    <a:pt x="286" y="810"/>
                    <a:pt x="553" y="417"/>
                    <a:pt x="821" y="34"/>
                  </a:cubicBezTo>
                  <a:cubicBezTo>
                    <a:pt x="830" y="25"/>
                    <a:pt x="830" y="7"/>
                    <a:pt x="821" y="7"/>
                  </a:cubicBezTo>
                  <a:cubicBezTo>
                    <a:pt x="817" y="2"/>
                    <a:pt x="812" y="0"/>
                    <a:pt x="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4"/>
            <p:cNvSpPr/>
            <p:nvPr/>
          </p:nvSpPr>
          <p:spPr>
            <a:xfrm>
              <a:off x="7188156" y="2328452"/>
              <a:ext cx="54362" cy="82753"/>
            </a:xfrm>
            <a:custGeom>
              <a:avLst/>
              <a:gdLst/>
              <a:ahLst/>
              <a:cxnLst/>
              <a:rect l="l" t="t" r="r" b="b"/>
              <a:pathLst>
                <a:path w="831" h="1265" extrusionOk="0">
                  <a:moveTo>
                    <a:pt x="805" y="0"/>
                  </a:moveTo>
                  <a:cubicBezTo>
                    <a:pt x="799" y="0"/>
                    <a:pt x="795" y="2"/>
                    <a:pt x="795" y="7"/>
                  </a:cubicBezTo>
                  <a:cubicBezTo>
                    <a:pt x="509" y="390"/>
                    <a:pt x="206" y="881"/>
                    <a:pt x="1" y="1238"/>
                  </a:cubicBezTo>
                  <a:cubicBezTo>
                    <a:pt x="1" y="1247"/>
                    <a:pt x="1" y="1256"/>
                    <a:pt x="10" y="1256"/>
                  </a:cubicBezTo>
                  <a:cubicBezTo>
                    <a:pt x="10" y="1265"/>
                    <a:pt x="18" y="1265"/>
                    <a:pt x="18" y="1265"/>
                  </a:cubicBezTo>
                  <a:cubicBezTo>
                    <a:pt x="27" y="1265"/>
                    <a:pt x="36" y="1256"/>
                    <a:pt x="36" y="1256"/>
                  </a:cubicBezTo>
                  <a:cubicBezTo>
                    <a:pt x="241" y="908"/>
                    <a:pt x="545" y="408"/>
                    <a:pt x="821" y="34"/>
                  </a:cubicBezTo>
                  <a:cubicBezTo>
                    <a:pt x="830" y="25"/>
                    <a:pt x="821" y="16"/>
                    <a:pt x="821" y="7"/>
                  </a:cubicBezTo>
                  <a:cubicBezTo>
                    <a:pt x="817" y="2"/>
                    <a:pt x="810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4"/>
            <p:cNvSpPr/>
            <p:nvPr/>
          </p:nvSpPr>
          <p:spPr>
            <a:xfrm>
              <a:off x="7206865" y="2323938"/>
              <a:ext cx="55474" cy="87856"/>
            </a:xfrm>
            <a:custGeom>
              <a:avLst/>
              <a:gdLst/>
              <a:ahLst/>
              <a:cxnLst/>
              <a:rect l="l" t="t" r="r" b="b"/>
              <a:pathLst>
                <a:path w="848" h="1343" extrusionOk="0">
                  <a:moveTo>
                    <a:pt x="822" y="1"/>
                  </a:moveTo>
                  <a:cubicBezTo>
                    <a:pt x="816" y="1"/>
                    <a:pt x="809" y="7"/>
                    <a:pt x="803" y="13"/>
                  </a:cubicBezTo>
                  <a:cubicBezTo>
                    <a:pt x="589" y="424"/>
                    <a:pt x="277" y="932"/>
                    <a:pt x="0" y="1316"/>
                  </a:cubicBezTo>
                  <a:cubicBezTo>
                    <a:pt x="0" y="1325"/>
                    <a:pt x="0" y="1334"/>
                    <a:pt x="9" y="1343"/>
                  </a:cubicBezTo>
                  <a:lnTo>
                    <a:pt x="18" y="1343"/>
                  </a:lnTo>
                  <a:cubicBezTo>
                    <a:pt x="27" y="1343"/>
                    <a:pt x="27" y="1343"/>
                    <a:pt x="36" y="1334"/>
                  </a:cubicBezTo>
                  <a:cubicBezTo>
                    <a:pt x="303" y="959"/>
                    <a:pt x="625" y="442"/>
                    <a:pt x="839" y="31"/>
                  </a:cubicBezTo>
                  <a:cubicBezTo>
                    <a:pt x="848" y="22"/>
                    <a:pt x="839" y="4"/>
                    <a:pt x="830" y="4"/>
                  </a:cubicBezTo>
                  <a:cubicBezTo>
                    <a:pt x="827" y="2"/>
                    <a:pt x="825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4"/>
            <p:cNvSpPr/>
            <p:nvPr/>
          </p:nvSpPr>
          <p:spPr>
            <a:xfrm>
              <a:off x="7233098" y="2320274"/>
              <a:ext cx="53184" cy="89164"/>
            </a:xfrm>
            <a:custGeom>
              <a:avLst/>
              <a:gdLst/>
              <a:ahLst/>
              <a:cxnLst/>
              <a:rect l="l" t="t" r="r" b="b"/>
              <a:pathLst>
                <a:path w="813" h="1363" extrusionOk="0">
                  <a:moveTo>
                    <a:pt x="787" y="0"/>
                  </a:moveTo>
                  <a:cubicBezTo>
                    <a:pt x="781" y="0"/>
                    <a:pt x="777" y="2"/>
                    <a:pt x="777" y="7"/>
                  </a:cubicBezTo>
                  <a:cubicBezTo>
                    <a:pt x="607" y="275"/>
                    <a:pt x="420" y="605"/>
                    <a:pt x="250" y="899"/>
                  </a:cubicBezTo>
                  <a:cubicBezTo>
                    <a:pt x="161" y="1060"/>
                    <a:pt x="81" y="1211"/>
                    <a:pt x="9" y="1336"/>
                  </a:cubicBezTo>
                  <a:cubicBezTo>
                    <a:pt x="1" y="1345"/>
                    <a:pt x="1" y="1354"/>
                    <a:pt x="9" y="1363"/>
                  </a:cubicBezTo>
                  <a:lnTo>
                    <a:pt x="18" y="1363"/>
                  </a:lnTo>
                  <a:cubicBezTo>
                    <a:pt x="27" y="1363"/>
                    <a:pt x="36" y="1363"/>
                    <a:pt x="36" y="1354"/>
                  </a:cubicBezTo>
                  <a:cubicBezTo>
                    <a:pt x="108" y="1229"/>
                    <a:pt x="197" y="1077"/>
                    <a:pt x="286" y="917"/>
                  </a:cubicBezTo>
                  <a:cubicBezTo>
                    <a:pt x="447" y="631"/>
                    <a:pt x="634" y="292"/>
                    <a:pt x="803" y="34"/>
                  </a:cubicBezTo>
                  <a:cubicBezTo>
                    <a:pt x="812" y="25"/>
                    <a:pt x="812" y="7"/>
                    <a:pt x="803" y="7"/>
                  </a:cubicBezTo>
                  <a:cubicBezTo>
                    <a:pt x="799" y="2"/>
                    <a:pt x="792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4"/>
            <p:cNvSpPr/>
            <p:nvPr/>
          </p:nvSpPr>
          <p:spPr>
            <a:xfrm>
              <a:off x="7256452" y="2311966"/>
              <a:ext cx="57829" cy="94594"/>
            </a:xfrm>
            <a:custGeom>
              <a:avLst/>
              <a:gdLst/>
              <a:ahLst/>
              <a:cxnLst/>
              <a:rect l="l" t="t" r="r" b="b"/>
              <a:pathLst>
                <a:path w="884" h="1446" extrusionOk="0">
                  <a:moveTo>
                    <a:pt x="875" y="0"/>
                  </a:moveTo>
                  <a:cubicBezTo>
                    <a:pt x="866" y="0"/>
                    <a:pt x="848" y="0"/>
                    <a:pt x="848" y="9"/>
                  </a:cubicBezTo>
                  <a:cubicBezTo>
                    <a:pt x="714" y="223"/>
                    <a:pt x="562" y="473"/>
                    <a:pt x="429" y="714"/>
                  </a:cubicBezTo>
                  <a:cubicBezTo>
                    <a:pt x="286" y="955"/>
                    <a:pt x="143" y="1204"/>
                    <a:pt x="9" y="1419"/>
                  </a:cubicBezTo>
                  <a:cubicBezTo>
                    <a:pt x="0" y="1427"/>
                    <a:pt x="0" y="1436"/>
                    <a:pt x="9" y="1445"/>
                  </a:cubicBezTo>
                  <a:lnTo>
                    <a:pt x="18" y="1445"/>
                  </a:lnTo>
                  <a:cubicBezTo>
                    <a:pt x="27" y="1445"/>
                    <a:pt x="36" y="1445"/>
                    <a:pt x="36" y="1436"/>
                  </a:cubicBezTo>
                  <a:cubicBezTo>
                    <a:pt x="170" y="1222"/>
                    <a:pt x="313" y="973"/>
                    <a:pt x="455" y="732"/>
                  </a:cubicBezTo>
                  <a:cubicBezTo>
                    <a:pt x="598" y="491"/>
                    <a:pt x="741" y="241"/>
                    <a:pt x="875" y="27"/>
                  </a:cubicBezTo>
                  <a:cubicBezTo>
                    <a:pt x="884" y="18"/>
                    <a:pt x="884" y="9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4"/>
            <p:cNvSpPr/>
            <p:nvPr/>
          </p:nvSpPr>
          <p:spPr>
            <a:xfrm>
              <a:off x="7280395" y="2301172"/>
              <a:ext cx="60119" cy="98977"/>
            </a:xfrm>
            <a:custGeom>
              <a:avLst/>
              <a:gdLst/>
              <a:ahLst/>
              <a:cxnLst/>
              <a:rect l="l" t="t" r="r" b="b"/>
              <a:pathLst>
                <a:path w="919" h="1513" extrusionOk="0">
                  <a:moveTo>
                    <a:pt x="901" y="1"/>
                  </a:moveTo>
                  <a:cubicBezTo>
                    <a:pt x="892" y="1"/>
                    <a:pt x="883" y="7"/>
                    <a:pt x="883" y="13"/>
                  </a:cubicBezTo>
                  <a:cubicBezTo>
                    <a:pt x="625" y="477"/>
                    <a:pt x="286" y="1039"/>
                    <a:pt x="0" y="1485"/>
                  </a:cubicBezTo>
                  <a:cubicBezTo>
                    <a:pt x="0" y="1494"/>
                    <a:pt x="0" y="1503"/>
                    <a:pt x="9" y="1512"/>
                  </a:cubicBezTo>
                  <a:lnTo>
                    <a:pt x="18" y="1512"/>
                  </a:lnTo>
                  <a:cubicBezTo>
                    <a:pt x="27" y="1512"/>
                    <a:pt x="27" y="1512"/>
                    <a:pt x="36" y="1503"/>
                  </a:cubicBezTo>
                  <a:cubicBezTo>
                    <a:pt x="321" y="1057"/>
                    <a:pt x="660" y="495"/>
                    <a:pt x="910" y="31"/>
                  </a:cubicBezTo>
                  <a:cubicBezTo>
                    <a:pt x="919" y="22"/>
                    <a:pt x="919" y="13"/>
                    <a:pt x="910" y="5"/>
                  </a:cubicBezTo>
                  <a:cubicBezTo>
                    <a:pt x="907" y="2"/>
                    <a:pt x="904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4"/>
            <p:cNvSpPr/>
            <p:nvPr/>
          </p:nvSpPr>
          <p:spPr>
            <a:xfrm>
              <a:off x="7304861" y="2296201"/>
              <a:ext cx="64894" cy="100416"/>
            </a:xfrm>
            <a:custGeom>
              <a:avLst/>
              <a:gdLst/>
              <a:ahLst/>
              <a:cxnLst/>
              <a:rect l="l" t="t" r="r" b="b"/>
              <a:pathLst>
                <a:path w="992" h="1535" extrusionOk="0">
                  <a:moveTo>
                    <a:pt x="982" y="0"/>
                  </a:moveTo>
                  <a:cubicBezTo>
                    <a:pt x="973" y="0"/>
                    <a:pt x="964" y="0"/>
                    <a:pt x="955" y="9"/>
                  </a:cubicBezTo>
                  <a:lnTo>
                    <a:pt x="1" y="1508"/>
                  </a:lnTo>
                  <a:cubicBezTo>
                    <a:pt x="1" y="1517"/>
                    <a:pt x="1" y="1526"/>
                    <a:pt x="10" y="1535"/>
                  </a:cubicBezTo>
                  <a:lnTo>
                    <a:pt x="19" y="1535"/>
                  </a:lnTo>
                  <a:cubicBezTo>
                    <a:pt x="28" y="1535"/>
                    <a:pt x="28" y="1535"/>
                    <a:pt x="36" y="1526"/>
                  </a:cubicBezTo>
                  <a:lnTo>
                    <a:pt x="991" y="27"/>
                  </a:lnTo>
                  <a:cubicBezTo>
                    <a:pt x="991" y="18"/>
                    <a:pt x="991" y="9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4"/>
            <p:cNvSpPr/>
            <p:nvPr/>
          </p:nvSpPr>
          <p:spPr>
            <a:xfrm>
              <a:off x="7335215" y="2288612"/>
              <a:ext cx="60773" cy="99238"/>
            </a:xfrm>
            <a:custGeom>
              <a:avLst/>
              <a:gdLst/>
              <a:ahLst/>
              <a:cxnLst/>
              <a:rect l="l" t="t" r="r" b="b"/>
              <a:pathLst>
                <a:path w="929" h="1517" extrusionOk="0">
                  <a:moveTo>
                    <a:pt x="920" y="0"/>
                  </a:moveTo>
                  <a:cubicBezTo>
                    <a:pt x="911" y="0"/>
                    <a:pt x="902" y="0"/>
                    <a:pt x="893" y="9"/>
                  </a:cubicBezTo>
                  <a:cubicBezTo>
                    <a:pt x="598" y="455"/>
                    <a:pt x="224" y="1089"/>
                    <a:pt x="1" y="1490"/>
                  </a:cubicBezTo>
                  <a:cubicBezTo>
                    <a:pt x="1" y="1499"/>
                    <a:pt x="1" y="1508"/>
                    <a:pt x="10" y="1517"/>
                  </a:cubicBezTo>
                  <a:lnTo>
                    <a:pt x="19" y="1517"/>
                  </a:lnTo>
                  <a:cubicBezTo>
                    <a:pt x="27" y="1517"/>
                    <a:pt x="27" y="1517"/>
                    <a:pt x="36" y="1508"/>
                  </a:cubicBezTo>
                  <a:cubicBezTo>
                    <a:pt x="259" y="1106"/>
                    <a:pt x="625" y="482"/>
                    <a:pt x="928" y="27"/>
                  </a:cubicBezTo>
                  <a:cubicBezTo>
                    <a:pt x="928" y="18"/>
                    <a:pt x="928" y="9"/>
                    <a:pt x="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4"/>
            <p:cNvSpPr/>
            <p:nvPr/>
          </p:nvSpPr>
          <p:spPr>
            <a:xfrm>
              <a:off x="7358569" y="2280762"/>
              <a:ext cx="62539" cy="105976"/>
            </a:xfrm>
            <a:custGeom>
              <a:avLst/>
              <a:gdLst/>
              <a:ahLst/>
              <a:cxnLst/>
              <a:rect l="l" t="t" r="r" b="b"/>
              <a:pathLst>
                <a:path w="956" h="1620" extrusionOk="0">
                  <a:moveTo>
                    <a:pt x="937" y="1"/>
                  </a:moveTo>
                  <a:cubicBezTo>
                    <a:pt x="928" y="1"/>
                    <a:pt x="919" y="7"/>
                    <a:pt x="919" y="13"/>
                  </a:cubicBezTo>
                  <a:cubicBezTo>
                    <a:pt x="634" y="495"/>
                    <a:pt x="286" y="1102"/>
                    <a:pt x="9" y="1583"/>
                  </a:cubicBezTo>
                  <a:cubicBezTo>
                    <a:pt x="1" y="1592"/>
                    <a:pt x="1" y="1610"/>
                    <a:pt x="9" y="1610"/>
                  </a:cubicBezTo>
                  <a:cubicBezTo>
                    <a:pt x="18" y="1619"/>
                    <a:pt x="18" y="1619"/>
                    <a:pt x="27" y="1619"/>
                  </a:cubicBezTo>
                  <a:cubicBezTo>
                    <a:pt x="27" y="1619"/>
                    <a:pt x="36" y="1610"/>
                    <a:pt x="36" y="1610"/>
                  </a:cubicBezTo>
                  <a:cubicBezTo>
                    <a:pt x="313" y="1119"/>
                    <a:pt x="670" y="513"/>
                    <a:pt x="955" y="31"/>
                  </a:cubicBezTo>
                  <a:cubicBezTo>
                    <a:pt x="955" y="22"/>
                    <a:pt x="955" y="4"/>
                    <a:pt x="946" y="4"/>
                  </a:cubicBezTo>
                  <a:cubicBezTo>
                    <a:pt x="944" y="2"/>
                    <a:pt x="940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4"/>
            <p:cNvSpPr/>
            <p:nvPr/>
          </p:nvSpPr>
          <p:spPr>
            <a:xfrm>
              <a:off x="7383100" y="2276118"/>
              <a:ext cx="63062" cy="107088"/>
            </a:xfrm>
            <a:custGeom>
              <a:avLst/>
              <a:gdLst/>
              <a:ahLst/>
              <a:cxnLst/>
              <a:rect l="l" t="t" r="r" b="b"/>
              <a:pathLst>
                <a:path w="964" h="1637" extrusionOk="0">
                  <a:moveTo>
                    <a:pt x="945" y="0"/>
                  </a:moveTo>
                  <a:cubicBezTo>
                    <a:pt x="937" y="0"/>
                    <a:pt x="928" y="7"/>
                    <a:pt x="928" y="13"/>
                  </a:cubicBezTo>
                  <a:cubicBezTo>
                    <a:pt x="785" y="263"/>
                    <a:pt x="625" y="539"/>
                    <a:pt x="464" y="807"/>
                  </a:cubicBezTo>
                  <a:cubicBezTo>
                    <a:pt x="312" y="1074"/>
                    <a:pt x="152" y="1360"/>
                    <a:pt x="9" y="1610"/>
                  </a:cubicBezTo>
                  <a:cubicBezTo>
                    <a:pt x="0" y="1619"/>
                    <a:pt x="9" y="1628"/>
                    <a:pt x="18" y="1636"/>
                  </a:cubicBezTo>
                  <a:lnTo>
                    <a:pt x="27" y="1636"/>
                  </a:lnTo>
                  <a:cubicBezTo>
                    <a:pt x="27" y="1636"/>
                    <a:pt x="36" y="1636"/>
                    <a:pt x="36" y="1628"/>
                  </a:cubicBezTo>
                  <a:cubicBezTo>
                    <a:pt x="179" y="1378"/>
                    <a:pt x="339" y="1092"/>
                    <a:pt x="500" y="825"/>
                  </a:cubicBezTo>
                  <a:cubicBezTo>
                    <a:pt x="660" y="557"/>
                    <a:pt x="821" y="280"/>
                    <a:pt x="955" y="31"/>
                  </a:cubicBezTo>
                  <a:cubicBezTo>
                    <a:pt x="964" y="22"/>
                    <a:pt x="964" y="4"/>
                    <a:pt x="955" y="4"/>
                  </a:cubicBezTo>
                  <a:cubicBezTo>
                    <a:pt x="952" y="1"/>
                    <a:pt x="949" y="0"/>
                    <a:pt x="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4"/>
            <p:cNvSpPr/>
            <p:nvPr/>
          </p:nvSpPr>
          <p:spPr>
            <a:xfrm>
              <a:off x="7409333" y="2265847"/>
              <a:ext cx="60773" cy="110359"/>
            </a:xfrm>
            <a:custGeom>
              <a:avLst/>
              <a:gdLst/>
              <a:ahLst/>
              <a:cxnLst/>
              <a:rect l="l" t="t" r="r" b="b"/>
              <a:pathLst>
                <a:path w="929" h="1687" extrusionOk="0">
                  <a:moveTo>
                    <a:pt x="920" y="0"/>
                  </a:moveTo>
                  <a:cubicBezTo>
                    <a:pt x="911" y="0"/>
                    <a:pt x="902" y="0"/>
                    <a:pt x="893" y="9"/>
                  </a:cubicBezTo>
                  <a:cubicBezTo>
                    <a:pt x="625" y="553"/>
                    <a:pt x="313" y="1133"/>
                    <a:pt x="1" y="1651"/>
                  </a:cubicBezTo>
                  <a:cubicBezTo>
                    <a:pt x="1" y="1660"/>
                    <a:pt x="1" y="1678"/>
                    <a:pt x="10" y="1678"/>
                  </a:cubicBezTo>
                  <a:cubicBezTo>
                    <a:pt x="10" y="1678"/>
                    <a:pt x="19" y="1686"/>
                    <a:pt x="19" y="1686"/>
                  </a:cubicBezTo>
                  <a:cubicBezTo>
                    <a:pt x="27" y="1686"/>
                    <a:pt x="36" y="1678"/>
                    <a:pt x="36" y="1678"/>
                  </a:cubicBezTo>
                  <a:cubicBezTo>
                    <a:pt x="349" y="1151"/>
                    <a:pt x="661" y="571"/>
                    <a:pt x="928" y="27"/>
                  </a:cubicBezTo>
                  <a:cubicBezTo>
                    <a:pt x="928" y="18"/>
                    <a:pt x="928" y="9"/>
                    <a:pt x="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4"/>
            <p:cNvSpPr/>
            <p:nvPr/>
          </p:nvSpPr>
          <p:spPr>
            <a:xfrm>
              <a:off x="7437331" y="2259174"/>
              <a:ext cx="58418" cy="109443"/>
            </a:xfrm>
            <a:custGeom>
              <a:avLst/>
              <a:gdLst/>
              <a:ahLst/>
              <a:cxnLst/>
              <a:rect l="l" t="t" r="r" b="b"/>
              <a:pathLst>
                <a:path w="893" h="1673" extrusionOk="0">
                  <a:moveTo>
                    <a:pt x="876" y="1"/>
                  </a:moveTo>
                  <a:cubicBezTo>
                    <a:pt x="870" y="1"/>
                    <a:pt x="864" y="7"/>
                    <a:pt x="857" y="13"/>
                  </a:cubicBezTo>
                  <a:lnTo>
                    <a:pt x="10" y="1646"/>
                  </a:lnTo>
                  <a:cubicBezTo>
                    <a:pt x="1" y="1655"/>
                    <a:pt x="1" y="1664"/>
                    <a:pt x="10" y="1672"/>
                  </a:cubicBezTo>
                  <a:lnTo>
                    <a:pt x="19" y="1672"/>
                  </a:lnTo>
                  <a:cubicBezTo>
                    <a:pt x="28" y="1672"/>
                    <a:pt x="37" y="1672"/>
                    <a:pt x="37" y="1664"/>
                  </a:cubicBezTo>
                  <a:lnTo>
                    <a:pt x="893" y="22"/>
                  </a:lnTo>
                  <a:cubicBezTo>
                    <a:pt x="893" y="13"/>
                    <a:pt x="893" y="4"/>
                    <a:pt x="884" y="4"/>
                  </a:cubicBezTo>
                  <a:cubicBezTo>
                    <a:pt x="881" y="2"/>
                    <a:pt x="879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4"/>
            <p:cNvSpPr/>
            <p:nvPr/>
          </p:nvSpPr>
          <p:spPr>
            <a:xfrm>
              <a:off x="7455452" y="2236998"/>
              <a:ext cx="75950" cy="130442"/>
            </a:xfrm>
            <a:custGeom>
              <a:avLst/>
              <a:gdLst/>
              <a:ahLst/>
              <a:cxnLst/>
              <a:rect l="l" t="t" r="r" b="b"/>
              <a:pathLst>
                <a:path w="1161" h="1994" extrusionOk="0">
                  <a:moveTo>
                    <a:pt x="1134" y="1"/>
                  </a:moveTo>
                  <a:cubicBezTo>
                    <a:pt x="1128" y="1"/>
                    <a:pt x="1122" y="7"/>
                    <a:pt x="1116" y="13"/>
                  </a:cubicBezTo>
                  <a:cubicBezTo>
                    <a:pt x="732" y="647"/>
                    <a:pt x="357" y="1298"/>
                    <a:pt x="9" y="1958"/>
                  </a:cubicBezTo>
                  <a:cubicBezTo>
                    <a:pt x="0" y="1976"/>
                    <a:pt x="9" y="1985"/>
                    <a:pt x="18" y="1985"/>
                  </a:cubicBezTo>
                  <a:cubicBezTo>
                    <a:pt x="18" y="1985"/>
                    <a:pt x="18" y="1994"/>
                    <a:pt x="27" y="1994"/>
                  </a:cubicBezTo>
                  <a:cubicBezTo>
                    <a:pt x="36" y="1994"/>
                    <a:pt x="36" y="1985"/>
                    <a:pt x="45" y="1976"/>
                  </a:cubicBezTo>
                  <a:cubicBezTo>
                    <a:pt x="384" y="1316"/>
                    <a:pt x="759" y="664"/>
                    <a:pt x="1151" y="31"/>
                  </a:cubicBezTo>
                  <a:cubicBezTo>
                    <a:pt x="1160" y="22"/>
                    <a:pt x="1151" y="13"/>
                    <a:pt x="1142" y="4"/>
                  </a:cubicBezTo>
                  <a:cubicBezTo>
                    <a:pt x="1140" y="2"/>
                    <a:pt x="1137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4"/>
            <p:cNvSpPr/>
            <p:nvPr/>
          </p:nvSpPr>
          <p:spPr>
            <a:xfrm>
              <a:off x="7483451" y="2225746"/>
              <a:ext cx="76538" cy="134106"/>
            </a:xfrm>
            <a:custGeom>
              <a:avLst/>
              <a:gdLst/>
              <a:ahLst/>
              <a:cxnLst/>
              <a:rect l="l" t="t" r="r" b="b"/>
              <a:pathLst>
                <a:path w="1170" h="2050" extrusionOk="0">
                  <a:moveTo>
                    <a:pt x="1138" y="0"/>
                  </a:moveTo>
                  <a:cubicBezTo>
                    <a:pt x="1134" y="0"/>
                    <a:pt x="1129" y="2"/>
                    <a:pt x="1125" y="7"/>
                  </a:cubicBezTo>
                  <a:cubicBezTo>
                    <a:pt x="1035" y="167"/>
                    <a:pt x="946" y="328"/>
                    <a:pt x="857" y="480"/>
                  </a:cubicBezTo>
                  <a:cubicBezTo>
                    <a:pt x="554" y="988"/>
                    <a:pt x="268" y="1470"/>
                    <a:pt x="10" y="2023"/>
                  </a:cubicBezTo>
                  <a:cubicBezTo>
                    <a:pt x="1" y="2032"/>
                    <a:pt x="1" y="2041"/>
                    <a:pt x="10" y="2050"/>
                  </a:cubicBezTo>
                  <a:lnTo>
                    <a:pt x="18" y="2050"/>
                  </a:lnTo>
                  <a:cubicBezTo>
                    <a:pt x="27" y="2050"/>
                    <a:pt x="36" y="2041"/>
                    <a:pt x="36" y="2041"/>
                  </a:cubicBezTo>
                  <a:cubicBezTo>
                    <a:pt x="304" y="1488"/>
                    <a:pt x="589" y="1006"/>
                    <a:pt x="884" y="497"/>
                  </a:cubicBezTo>
                  <a:cubicBezTo>
                    <a:pt x="973" y="346"/>
                    <a:pt x="1071" y="185"/>
                    <a:pt x="1160" y="25"/>
                  </a:cubicBezTo>
                  <a:cubicBezTo>
                    <a:pt x="1169" y="16"/>
                    <a:pt x="1160" y="7"/>
                    <a:pt x="1151" y="7"/>
                  </a:cubicBezTo>
                  <a:cubicBezTo>
                    <a:pt x="1147" y="2"/>
                    <a:pt x="1143" y="0"/>
                    <a:pt x="1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4"/>
            <p:cNvSpPr/>
            <p:nvPr/>
          </p:nvSpPr>
          <p:spPr>
            <a:xfrm>
              <a:off x="7511449" y="2229409"/>
              <a:ext cx="60773" cy="115854"/>
            </a:xfrm>
            <a:custGeom>
              <a:avLst/>
              <a:gdLst/>
              <a:ahLst/>
              <a:cxnLst/>
              <a:rect l="l" t="t" r="r" b="b"/>
              <a:pathLst>
                <a:path w="929" h="1771" extrusionOk="0">
                  <a:moveTo>
                    <a:pt x="912" y="1"/>
                  </a:moveTo>
                  <a:cubicBezTo>
                    <a:pt x="906" y="1"/>
                    <a:pt x="899" y="7"/>
                    <a:pt x="893" y="13"/>
                  </a:cubicBezTo>
                  <a:cubicBezTo>
                    <a:pt x="625" y="602"/>
                    <a:pt x="331" y="1182"/>
                    <a:pt x="10" y="1744"/>
                  </a:cubicBezTo>
                  <a:cubicBezTo>
                    <a:pt x="1" y="1753"/>
                    <a:pt x="1" y="1762"/>
                    <a:pt x="10" y="1771"/>
                  </a:cubicBezTo>
                  <a:lnTo>
                    <a:pt x="19" y="1771"/>
                  </a:lnTo>
                  <a:cubicBezTo>
                    <a:pt x="28" y="1771"/>
                    <a:pt x="37" y="1771"/>
                    <a:pt x="37" y="1762"/>
                  </a:cubicBezTo>
                  <a:cubicBezTo>
                    <a:pt x="358" y="1200"/>
                    <a:pt x="661" y="620"/>
                    <a:pt x="929" y="31"/>
                  </a:cubicBezTo>
                  <a:cubicBezTo>
                    <a:pt x="929" y="13"/>
                    <a:pt x="929" y="4"/>
                    <a:pt x="920" y="4"/>
                  </a:cubicBezTo>
                  <a:cubicBezTo>
                    <a:pt x="917" y="2"/>
                    <a:pt x="915" y="1"/>
                    <a:pt x="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4"/>
            <p:cNvSpPr/>
            <p:nvPr/>
          </p:nvSpPr>
          <p:spPr>
            <a:xfrm>
              <a:off x="7535392" y="2222083"/>
              <a:ext cx="59007" cy="114415"/>
            </a:xfrm>
            <a:custGeom>
              <a:avLst/>
              <a:gdLst/>
              <a:ahLst/>
              <a:cxnLst/>
              <a:rect l="l" t="t" r="r" b="b"/>
              <a:pathLst>
                <a:path w="902" h="1749" extrusionOk="0">
                  <a:moveTo>
                    <a:pt x="884" y="0"/>
                  </a:moveTo>
                  <a:cubicBezTo>
                    <a:pt x="875" y="0"/>
                    <a:pt x="866" y="0"/>
                    <a:pt x="866" y="18"/>
                  </a:cubicBezTo>
                  <a:cubicBezTo>
                    <a:pt x="616" y="598"/>
                    <a:pt x="331" y="1178"/>
                    <a:pt x="10" y="1722"/>
                  </a:cubicBezTo>
                  <a:cubicBezTo>
                    <a:pt x="1" y="1731"/>
                    <a:pt x="1" y="1740"/>
                    <a:pt x="10" y="1749"/>
                  </a:cubicBezTo>
                  <a:lnTo>
                    <a:pt x="18" y="1749"/>
                  </a:lnTo>
                  <a:cubicBezTo>
                    <a:pt x="27" y="1749"/>
                    <a:pt x="36" y="1749"/>
                    <a:pt x="36" y="1740"/>
                  </a:cubicBezTo>
                  <a:cubicBezTo>
                    <a:pt x="366" y="1196"/>
                    <a:pt x="652" y="616"/>
                    <a:pt x="902" y="27"/>
                  </a:cubicBezTo>
                  <a:cubicBezTo>
                    <a:pt x="902" y="18"/>
                    <a:pt x="902" y="9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4"/>
            <p:cNvSpPr/>
            <p:nvPr/>
          </p:nvSpPr>
          <p:spPr>
            <a:xfrm>
              <a:off x="7560512" y="2213055"/>
              <a:ext cx="57829" cy="117032"/>
            </a:xfrm>
            <a:custGeom>
              <a:avLst/>
              <a:gdLst/>
              <a:ahLst/>
              <a:cxnLst/>
              <a:rect l="l" t="t" r="r" b="b"/>
              <a:pathLst>
                <a:path w="884" h="1789" extrusionOk="0">
                  <a:moveTo>
                    <a:pt x="861" y="1"/>
                  </a:moveTo>
                  <a:cubicBezTo>
                    <a:pt x="852" y="1"/>
                    <a:pt x="848" y="7"/>
                    <a:pt x="848" y="13"/>
                  </a:cubicBezTo>
                  <a:cubicBezTo>
                    <a:pt x="643" y="504"/>
                    <a:pt x="223" y="1343"/>
                    <a:pt x="9" y="1762"/>
                  </a:cubicBezTo>
                  <a:cubicBezTo>
                    <a:pt x="0" y="1771"/>
                    <a:pt x="9" y="1780"/>
                    <a:pt x="18" y="1789"/>
                  </a:cubicBezTo>
                  <a:lnTo>
                    <a:pt x="27" y="1789"/>
                  </a:lnTo>
                  <a:cubicBezTo>
                    <a:pt x="27" y="1789"/>
                    <a:pt x="36" y="1789"/>
                    <a:pt x="36" y="1780"/>
                  </a:cubicBezTo>
                  <a:cubicBezTo>
                    <a:pt x="259" y="1360"/>
                    <a:pt x="678" y="513"/>
                    <a:pt x="883" y="22"/>
                  </a:cubicBezTo>
                  <a:cubicBezTo>
                    <a:pt x="883" y="13"/>
                    <a:pt x="883" y="4"/>
                    <a:pt x="874" y="4"/>
                  </a:cubicBezTo>
                  <a:cubicBezTo>
                    <a:pt x="869" y="2"/>
                    <a:pt x="865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4"/>
            <p:cNvSpPr/>
            <p:nvPr/>
          </p:nvSpPr>
          <p:spPr>
            <a:xfrm>
              <a:off x="7582100" y="2203766"/>
              <a:ext cx="59007" cy="119910"/>
            </a:xfrm>
            <a:custGeom>
              <a:avLst/>
              <a:gdLst/>
              <a:ahLst/>
              <a:cxnLst/>
              <a:rect l="l" t="t" r="r" b="b"/>
              <a:pathLst>
                <a:path w="902" h="1833" extrusionOk="0">
                  <a:moveTo>
                    <a:pt x="876" y="0"/>
                  </a:moveTo>
                  <a:cubicBezTo>
                    <a:pt x="870" y="0"/>
                    <a:pt x="866" y="6"/>
                    <a:pt x="866" y="13"/>
                  </a:cubicBezTo>
                  <a:cubicBezTo>
                    <a:pt x="580" y="610"/>
                    <a:pt x="295" y="1208"/>
                    <a:pt x="9" y="1806"/>
                  </a:cubicBezTo>
                  <a:cubicBezTo>
                    <a:pt x="0" y="1815"/>
                    <a:pt x="9" y="1824"/>
                    <a:pt x="18" y="1833"/>
                  </a:cubicBezTo>
                  <a:lnTo>
                    <a:pt x="27" y="1833"/>
                  </a:lnTo>
                  <a:cubicBezTo>
                    <a:pt x="36" y="1833"/>
                    <a:pt x="36" y="1824"/>
                    <a:pt x="45" y="1824"/>
                  </a:cubicBezTo>
                  <a:cubicBezTo>
                    <a:pt x="330" y="1226"/>
                    <a:pt x="616" y="628"/>
                    <a:pt x="892" y="31"/>
                  </a:cubicBezTo>
                  <a:cubicBezTo>
                    <a:pt x="901" y="22"/>
                    <a:pt x="901" y="4"/>
                    <a:pt x="883" y="4"/>
                  </a:cubicBezTo>
                  <a:cubicBezTo>
                    <a:pt x="881" y="1"/>
                    <a:pt x="878" y="0"/>
                    <a:pt x="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4"/>
            <p:cNvSpPr/>
            <p:nvPr/>
          </p:nvSpPr>
          <p:spPr>
            <a:xfrm>
              <a:off x="7607155" y="2192056"/>
              <a:ext cx="62539" cy="121677"/>
            </a:xfrm>
            <a:custGeom>
              <a:avLst/>
              <a:gdLst/>
              <a:ahLst/>
              <a:cxnLst/>
              <a:rect l="l" t="t" r="r" b="b"/>
              <a:pathLst>
                <a:path w="956" h="1860" extrusionOk="0">
                  <a:moveTo>
                    <a:pt x="930" y="1"/>
                  </a:moveTo>
                  <a:cubicBezTo>
                    <a:pt x="924" y="1"/>
                    <a:pt x="920" y="7"/>
                    <a:pt x="920" y="13"/>
                  </a:cubicBezTo>
                  <a:lnTo>
                    <a:pt x="10" y="1833"/>
                  </a:lnTo>
                  <a:cubicBezTo>
                    <a:pt x="1" y="1842"/>
                    <a:pt x="1" y="1851"/>
                    <a:pt x="10" y="1851"/>
                  </a:cubicBezTo>
                  <a:cubicBezTo>
                    <a:pt x="19" y="1860"/>
                    <a:pt x="19" y="1860"/>
                    <a:pt x="19" y="1860"/>
                  </a:cubicBezTo>
                  <a:cubicBezTo>
                    <a:pt x="28" y="1860"/>
                    <a:pt x="37" y="1851"/>
                    <a:pt x="37" y="1851"/>
                  </a:cubicBezTo>
                  <a:lnTo>
                    <a:pt x="947" y="31"/>
                  </a:lnTo>
                  <a:cubicBezTo>
                    <a:pt x="955" y="22"/>
                    <a:pt x="947" y="4"/>
                    <a:pt x="938" y="4"/>
                  </a:cubicBezTo>
                  <a:cubicBezTo>
                    <a:pt x="935" y="2"/>
                    <a:pt x="932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4"/>
            <p:cNvSpPr/>
            <p:nvPr/>
          </p:nvSpPr>
          <p:spPr>
            <a:xfrm>
              <a:off x="7627042" y="2204289"/>
              <a:ext cx="53708" cy="106565"/>
            </a:xfrm>
            <a:custGeom>
              <a:avLst/>
              <a:gdLst/>
              <a:ahLst/>
              <a:cxnLst/>
              <a:rect l="l" t="t" r="r" b="b"/>
              <a:pathLst>
                <a:path w="821" h="1629" extrusionOk="0">
                  <a:moveTo>
                    <a:pt x="804" y="1"/>
                  </a:moveTo>
                  <a:cubicBezTo>
                    <a:pt x="798" y="1"/>
                    <a:pt x="792" y="7"/>
                    <a:pt x="785" y="14"/>
                  </a:cubicBezTo>
                  <a:lnTo>
                    <a:pt x="0" y="1602"/>
                  </a:lnTo>
                  <a:cubicBezTo>
                    <a:pt x="0" y="1610"/>
                    <a:pt x="0" y="1628"/>
                    <a:pt x="9" y="1628"/>
                  </a:cubicBezTo>
                  <a:lnTo>
                    <a:pt x="18" y="1628"/>
                  </a:lnTo>
                  <a:cubicBezTo>
                    <a:pt x="27" y="1628"/>
                    <a:pt x="36" y="1628"/>
                    <a:pt x="36" y="1619"/>
                  </a:cubicBezTo>
                  <a:lnTo>
                    <a:pt x="821" y="31"/>
                  </a:lnTo>
                  <a:cubicBezTo>
                    <a:pt x="821" y="23"/>
                    <a:pt x="821" y="5"/>
                    <a:pt x="812" y="5"/>
                  </a:cubicBezTo>
                  <a:cubicBezTo>
                    <a:pt x="809" y="2"/>
                    <a:pt x="80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4"/>
            <p:cNvSpPr/>
            <p:nvPr/>
          </p:nvSpPr>
          <p:spPr>
            <a:xfrm>
              <a:off x="7653274" y="2240530"/>
              <a:ext cx="28064" cy="55147"/>
            </a:xfrm>
            <a:custGeom>
              <a:avLst/>
              <a:gdLst/>
              <a:ahLst/>
              <a:cxnLst/>
              <a:rect l="l" t="t" r="r" b="b"/>
              <a:pathLst>
                <a:path w="429" h="843" extrusionOk="0">
                  <a:moveTo>
                    <a:pt x="403" y="0"/>
                  </a:moveTo>
                  <a:cubicBezTo>
                    <a:pt x="398" y="0"/>
                    <a:pt x="393" y="6"/>
                    <a:pt x="393" y="13"/>
                  </a:cubicBezTo>
                  <a:cubicBezTo>
                    <a:pt x="268" y="280"/>
                    <a:pt x="134" y="548"/>
                    <a:pt x="10" y="816"/>
                  </a:cubicBezTo>
                  <a:cubicBezTo>
                    <a:pt x="1" y="824"/>
                    <a:pt x="10" y="833"/>
                    <a:pt x="19" y="842"/>
                  </a:cubicBezTo>
                  <a:lnTo>
                    <a:pt x="27" y="842"/>
                  </a:lnTo>
                  <a:cubicBezTo>
                    <a:pt x="36" y="842"/>
                    <a:pt x="36" y="842"/>
                    <a:pt x="45" y="833"/>
                  </a:cubicBezTo>
                  <a:cubicBezTo>
                    <a:pt x="170" y="566"/>
                    <a:pt x="304" y="298"/>
                    <a:pt x="420" y="22"/>
                  </a:cubicBezTo>
                  <a:cubicBezTo>
                    <a:pt x="429" y="13"/>
                    <a:pt x="420" y="4"/>
                    <a:pt x="411" y="4"/>
                  </a:cubicBezTo>
                  <a:cubicBezTo>
                    <a:pt x="408" y="1"/>
                    <a:pt x="406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4"/>
            <p:cNvSpPr/>
            <p:nvPr/>
          </p:nvSpPr>
          <p:spPr>
            <a:xfrm>
              <a:off x="7673096" y="2267025"/>
              <a:ext cx="12364" cy="22831"/>
            </a:xfrm>
            <a:custGeom>
              <a:avLst/>
              <a:gdLst/>
              <a:ahLst/>
              <a:cxnLst/>
              <a:rect l="l" t="t" r="r" b="b"/>
              <a:pathLst>
                <a:path w="189" h="349" extrusionOk="0">
                  <a:moveTo>
                    <a:pt x="179" y="0"/>
                  </a:moveTo>
                  <a:cubicBezTo>
                    <a:pt x="170" y="0"/>
                    <a:pt x="153" y="0"/>
                    <a:pt x="153" y="9"/>
                  </a:cubicBezTo>
                  <a:cubicBezTo>
                    <a:pt x="108" y="116"/>
                    <a:pt x="63" y="223"/>
                    <a:pt x="1" y="321"/>
                  </a:cubicBezTo>
                  <a:cubicBezTo>
                    <a:pt x="1" y="330"/>
                    <a:pt x="1" y="339"/>
                    <a:pt x="10" y="348"/>
                  </a:cubicBezTo>
                  <a:lnTo>
                    <a:pt x="19" y="348"/>
                  </a:lnTo>
                  <a:cubicBezTo>
                    <a:pt x="28" y="348"/>
                    <a:pt x="37" y="348"/>
                    <a:pt x="37" y="339"/>
                  </a:cubicBezTo>
                  <a:cubicBezTo>
                    <a:pt x="99" y="241"/>
                    <a:pt x="144" y="134"/>
                    <a:pt x="188" y="27"/>
                  </a:cubicBezTo>
                  <a:cubicBezTo>
                    <a:pt x="188" y="18"/>
                    <a:pt x="18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4"/>
            <p:cNvSpPr/>
            <p:nvPr/>
          </p:nvSpPr>
          <p:spPr>
            <a:xfrm>
              <a:off x="5988268" y="3726554"/>
              <a:ext cx="586010" cy="354301"/>
            </a:xfrm>
            <a:custGeom>
              <a:avLst/>
              <a:gdLst/>
              <a:ahLst/>
              <a:cxnLst/>
              <a:rect l="l" t="t" r="r" b="b"/>
              <a:pathLst>
                <a:path w="8958" h="5416" extrusionOk="0">
                  <a:moveTo>
                    <a:pt x="37" y="1"/>
                  </a:moveTo>
                  <a:lnTo>
                    <a:pt x="1" y="10"/>
                  </a:lnTo>
                  <a:cubicBezTo>
                    <a:pt x="768" y="1687"/>
                    <a:pt x="2062" y="3141"/>
                    <a:pt x="3650" y="4095"/>
                  </a:cubicBezTo>
                  <a:cubicBezTo>
                    <a:pt x="5077" y="4952"/>
                    <a:pt x="6763" y="5416"/>
                    <a:pt x="8431" y="5416"/>
                  </a:cubicBezTo>
                  <a:cubicBezTo>
                    <a:pt x="8610" y="5416"/>
                    <a:pt x="8779" y="5416"/>
                    <a:pt x="8958" y="5398"/>
                  </a:cubicBezTo>
                  <a:lnTo>
                    <a:pt x="8958" y="5362"/>
                  </a:lnTo>
                  <a:cubicBezTo>
                    <a:pt x="8784" y="5372"/>
                    <a:pt x="8610" y="5377"/>
                    <a:pt x="8436" y="5377"/>
                  </a:cubicBezTo>
                  <a:cubicBezTo>
                    <a:pt x="6767" y="5377"/>
                    <a:pt x="5089" y="4916"/>
                    <a:pt x="3667" y="4060"/>
                  </a:cubicBezTo>
                  <a:cubicBezTo>
                    <a:pt x="2088" y="3114"/>
                    <a:pt x="804" y="1669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4"/>
            <p:cNvSpPr/>
            <p:nvPr/>
          </p:nvSpPr>
          <p:spPr>
            <a:xfrm>
              <a:off x="5641621" y="3745853"/>
              <a:ext cx="77716" cy="108004"/>
            </a:xfrm>
            <a:custGeom>
              <a:avLst/>
              <a:gdLst/>
              <a:ahLst/>
              <a:cxnLst/>
              <a:rect l="l" t="t" r="r" b="b"/>
              <a:pathLst>
                <a:path w="1188" h="1651" extrusionOk="0">
                  <a:moveTo>
                    <a:pt x="1169" y="0"/>
                  </a:moveTo>
                  <a:cubicBezTo>
                    <a:pt x="1161" y="0"/>
                    <a:pt x="1152" y="0"/>
                    <a:pt x="1152" y="9"/>
                  </a:cubicBezTo>
                  <a:cubicBezTo>
                    <a:pt x="1036" y="161"/>
                    <a:pt x="911" y="339"/>
                    <a:pt x="786" y="517"/>
                  </a:cubicBezTo>
                  <a:cubicBezTo>
                    <a:pt x="518" y="901"/>
                    <a:pt x="242" y="1302"/>
                    <a:pt x="10" y="1624"/>
                  </a:cubicBezTo>
                  <a:cubicBezTo>
                    <a:pt x="1" y="1633"/>
                    <a:pt x="1" y="1641"/>
                    <a:pt x="10" y="1650"/>
                  </a:cubicBezTo>
                  <a:lnTo>
                    <a:pt x="37" y="1650"/>
                  </a:lnTo>
                  <a:cubicBezTo>
                    <a:pt x="268" y="1320"/>
                    <a:pt x="554" y="928"/>
                    <a:pt x="822" y="544"/>
                  </a:cubicBezTo>
                  <a:cubicBezTo>
                    <a:pt x="946" y="357"/>
                    <a:pt x="1071" y="187"/>
                    <a:pt x="1178" y="27"/>
                  </a:cubicBezTo>
                  <a:cubicBezTo>
                    <a:pt x="1187" y="18"/>
                    <a:pt x="1178" y="9"/>
                    <a:pt x="1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4"/>
            <p:cNvSpPr/>
            <p:nvPr/>
          </p:nvSpPr>
          <p:spPr>
            <a:xfrm>
              <a:off x="5628210" y="3727732"/>
              <a:ext cx="141891" cy="200832"/>
            </a:xfrm>
            <a:custGeom>
              <a:avLst/>
              <a:gdLst/>
              <a:ahLst/>
              <a:cxnLst/>
              <a:rect l="l" t="t" r="r" b="b"/>
              <a:pathLst>
                <a:path w="2169" h="3070" extrusionOk="0">
                  <a:moveTo>
                    <a:pt x="2160" y="0"/>
                  </a:moveTo>
                  <a:cubicBezTo>
                    <a:pt x="2151" y="0"/>
                    <a:pt x="2142" y="0"/>
                    <a:pt x="2133" y="9"/>
                  </a:cubicBezTo>
                  <a:cubicBezTo>
                    <a:pt x="1392" y="991"/>
                    <a:pt x="679" y="2008"/>
                    <a:pt x="10" y="3043"/>
                  </a:cubicBezTo>
                  <a:cubicBezTo>
                    <a:pt x="1" y="3051"/>
                    <a:pt x="10" y="3069"/>
                    <a:pt x="18" y="3069"/>
                  </a:cubicBezTo>
                  <a:lnTo>
                    <a:pt x="45" y="3069"/>
                  </a:lnTo>
                  <a:cubicBezTo>
                    <a:pt x="705" y="2034"/>
                    <a:pt x="1419" y="1009"/>
                    <a:pt x="2160" y="27"/>
                  </a:cubicBezTo>
                  <a:cubicBezTo>
                    <a:pt x="2168" y="18"/>
                    <a:pt x="2168" y="9"/>
                    <a:pt x="2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4"/>
            <p:cNvSpPr/>
            <p:nvPr/>
          </p:nvSpPr>
          <p:spPr>
            <a:xfrm>
              <a:off x="5625855" y="3728909"/>
              <a:ext cx="172833" cy="255063"/>
            </a:xfrm>
            <a:custGeom>
              <a:avLst/>
              <a:gdLst/>
              <a:ahLst/>
              <a:cxnLst/>
              <a:rect l="l" t="t" r="r" b="b"/>
              <a:pathLst>
                <a:path w="2642" h="3899" extrusionOk="0">
                  <a:moveTo>
                    <a:pt x="2633" y="0"/>
                  </a:moveTo>
                  <a:cubicBezTo>
                    <a:pt x="2624" y="0"/>
                    <a:pt x="2615" y="0"/>
                    <a:pt x="2606" y="9"/>
                  </a:cubicBezTo>
                  <a:cubicBezTo>
                    <a:pt x="1714" y="1267"/>
                    <a:pt x="840" y="2570"/>
                    <a:pt x="1" y="3872"/>
                  </a:cubicBezTo>
                  <a:cubicBezTo>
                    <a:pt x="1" y="3881"/>
                    <a:pt x="1" y="3890"/>
                    <a:pt x="10" y="3899"/>
                  </a:cubicBezTo>
                  <a:lnTo>
                    <a:pt x="19" y="3899"/>
                  </a:lnTo>
                  <a:cubicBezTo>
                    <a:pt x="28" y="3899"/>
                    <a:pt x="28" y="3899"/>
                    <a:pt x="37" y="3890"/>
                  </a:cubicBezTo>
                  <a:cubicBezTo>
                    <a:pt x="866" y="2587"/>
                    <a:pt x="1741" y="1285"/>
                    <a:pt x="2642" y="27"/>
                  </a:cubicBezTo>
                  <a:cubicBezTo>
                    <a:pt x="2642" y="18"/>
                    <a:pt x="2642" y="9"/>
                    <a:pt x="2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4"/>
            <p:cNvSpPr/>
            <p:nvPr/>
          </p:nvSpPr>
          <p:spPr>
            <a:xfrm>
              <a:off x="5627622" y="3737087"/>
              <a:ext cx="204364" cy="303537"/>
            </a:xfrm>
            <a:custGeom>
              <a:avLst/>
              <a:gdLst/>
              <a:ahLst/>
              <a:cxnLst/>
              <a:rect l="l" t="t" r="r" b="b"/>
              <a:pathLst>
                <a:path w="3124" h="4640" extrusionOk="0">
                  <a:moveTo>
                    <a:pt x="3114" y="0"/>
                  </a:moveTo>
                  <a:cubicBezTo>
                    <a:pt x="3105" y="0"/>
                    <a:pt x="3096" y="0"/>
                    <a:pt x="3087" y="9"/>
                  </a:cubicBezTo>
                  <a:cubicBezTo>
                    <a:pt x="1999" y="1481"/>
                    <a:pt x="955" y="3033"/>
                    <a:pt x="10" y="4603"/>
                  </a:cubicBezTo>
                  <a:cubicBezTo>
                    <a:pt x="1" y="4612"/>
                    <a:pt x="10" y="4630"/>
                    <a:pt x="19" y="4630"/>
                  </a:cubicBezTo>
                  <a:cubicBezTo>
                    <a:pt x="19" y="4630"/>
                    <a:pt x="19" y="4639"/>
                    <a:pt x="27" y="4639"/>
                  </a:cubicBezTo>
                  <a:cubicBezTo>
                    <a:pt x="36" y="4639"/>
                    <a:pt x="36" y="4630"/>
                    <a:pt x="45" y="4630"/>
                  </a:cubicBezTo>
                  <a:cubicBezTo>
                    <a:pt x="991" y="3051"/>
                    <a:pt x="2026" y="1508"/>
                    <a:pt x="3114" y="27"/>
                  </a:cubicBezTo>
                  <a:cubicBezTo>
                    <a:pt x="3123" y="18"/>
                    <a:pt x="3123" y="9"/>
                    <a:pt x="3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4"/>
            <p:cNvSpPr/>
            <p:nvPr/>
          </p:nvSpPr>
          <p:spPr>
            <a:xfrm>
              <a:off x="5631154" y="3728452"/>
              <a:ext cx="241063" cy="359993"/>
            </a:xfrm>
            <a:custGeom>
              <a:avLst/>
              <a:gdLst/>
              <a:ahLst/>
              <a:cxnLst/>
              <a:rect l="l" t="t" r="r" b="b"/>
              <a:pathLst>
                <a:path w="3685" h="5503" extrusionOk="0">
                  <a:moveTo>
                    <a:pt x="3662" y="1"/>
                  </a:moveTo>
                  <a:cubicBezTo>
                    <a:pt x="3658" y="1"/>
                    <a:pt x="3653" y="3"/>
                    <a:pt x="3649" y="7"/>
                  </a:cubicBezTo>
                  <a:cubicBezTo>
                    <a:pt x="2391" y="1783"/>
                    <a:pt x="1160" y="3629"/>
                    <a:pt x="0" y="5476"/>
                  </a:cubicBezTo>
                  <a:cubicBezTo>
                    <a:pt x="0" y="5485"/>
                    <a:pt x="0" y="5494"/>
                    <a:pt x="9" y="5503"/>
                  </a:cubicBezTo>
                  <a:lnTo>
                    <a:pt x="18" y="5503"/>
                  </a:lnTo>
                  <a:cubicBezTo>
                    <a:pt x="27" y="5503"/>
                    <a:pt x="27" y="5503"/>
                    <a:pt x="36" y="5494"/>
                  </a:cubicBezTo>
                  <a:cubicBezTo>
                    <a:pt x="1196" y="3647"/>
                    <a:pt x="2418" y="1809"/>
                    <a:pt x="3685" y="34"/>
                  </a:cubicBezTo>
                  <a:cubicBezTo>
                    <a:pt x="3685" y="25"/>
                    <a:pt x="3685" y="7"/>
                    <a:pt x="3676" y="7"/>
                  </a:cubicBezTo>
                  <a:cubicBezTo>
                    <a:pt x="3671" y="3"/>
                    <a:pt x="3667" y="1"/>
                    <a:pt x="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4"/>
            <p:cNvSpPr/>
            <p:nvPr/>
          </p:nvSpPr>
          <p:spPr>
            <a:xfrm>
              <a:off x="5652742" y="3721321"/>
              <a:ext cx="269062" cy="392832"/>
            </a:xfrm>
            <a:custGeom>
              <a:avLst/>
              <a:gdLst/>
              <a:ahLst/>
              <a:cxnLst/>
              <a:rect l="l" t="t" r="r" b="b"/>
              <a:pathLst>
                <a:path w="4113" h="6005" extrusionOk="0">
                  <a:moveTo>
                    <a:pt x="4104" y="0"/>
                  </a:moveTo>
                  <a:cubicBezTo>
                    <a:pt x="4095" y="0"/>
                    <a:pt x="4086" y="0"/>
                    <a:pt x="4077" y="9"/>
                  </a:cubicBezTo>
                  <a:cubicBezTo>
                    <a:pt x="2454" y="2052"/>
                    <a:pt x="964" y="4229"/>
                    <a:pt x="9" y="5977"/>
                  </a:cubicBezTo>
                  <a:cubicBezTo>
                    <a:pt x="0" y="5986"/>
                    <a:pt x="0" y="5995"/>
                    <a:pt x="9" y="5995"/>
                  </a:cubicBezTo>
                  <a:cubicBezTo>
                    <a:pt x="18" y="6004"/>
                    <a:pt x="18" y="6004"/>
                    <a:pt x="18" y="6004"/>
                  </a:cubicBezTo>
                  <a:cubicBezTo>
                    <a:pt x="27" y="6004"/>
                    <a:pt x="36" y="5995"/>
                    <a:pt x="36" y="5995"/>
                  </a:cubicBezTo>
                  <a:cubicBezTo>
                    <a:pt x="999" y="4247"/>
                    <a:pt x="2480" y="2079"/>
                    <a:pt x="4104" y="27"/>
                  </a:cubicBezTo>
                  <a:cubicBezTo>
                    <a:pt x="4113" y="18"/>
                    <a:pt x="4113" y="9"/>
                    <a:pt x="4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4"/>
            <p:cNvSpPr/>
            <p:nvPr/>
          </p:nvSpPr>
          <p:spPr>
            <a:xfrm>
              <a:off x="5684796" y="3710789"/>
              <a:ext cx="288949" cy="420831"/>
            </a:xfrm>
            <a:custGeom>
              <a:avLst/>
              <a:gdLst/>
              <a:ahLst/>
              <a:cxnLst/>
              <a:rect l="l" t="t" r="r" b="b"/>
              <a:pathLst>
                <a:path w="4417" h="6433" extrusionOk="0">
                  <a:moveTo>
                    <a:pt x="4408" y="1"/>
                  </a:moveTo>
                  <a:cubicBezTo>
                    <a:pt x="4399" y="1"/>
                    <a:pt x="4390" y="1"/>
                    <a:pt x="4381" y="10"/>
                  </a:cubicBezTo>
                  <a:cubicBezTo>
                    <a:pt x="2865" y="2079"/>
                    <a:pt x="1393" y="4229"/>
                    <a:pt x="1" y="6397"/>
                  </a:cubicBezTo>
                  <a:cubicBezTo>
                    <a:pt x="1" y="6406"/>
                    <a:pt x="1" y="6424"/>
                    <a:pt x="10" y="6424"/>
                  </a:cubicBezTo>
                  <a:cubicBezTo>
                    <a:pt x="10" y="6424"/>
                    <a:pt x="19" y="6433"/>
                    <a:pt x="19" y="6433"/>
                  </a:cubicBezTo>
                  <a:cubicBezTo>
                    <a:pt x="28" y="6433"/>
                    <a:pt x="28" y="6424"/>
                    <a:pt x="37" y="6424"/>
                  </a:cubicBezTo>
                  <a:cubicBezTo>
                    <a:pt x="1419" y="4256"/>
                    <a:pt x="2891" y="2106"/>
                    <a:pt x="4417" y="28"/>
                  </a:cubicBezTo>
                  <a:cubicBezTo>
                    <a:pt x="4417" y="19"/>
                    <a:pt x="4417" y="10"/>
                    <a:pt x="4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4"/>
            <p:cNvSpPr/>
            <p:nvPr/>
          </p:nvSpPr>
          <p:spPr>
            <a:xfrm>
              <a:off x="5721627" y="3734862"/>
              <a:ext cx="276062" cy="390346"/>
            </a:xfrm>
            <a:custGeom>
              <a:avLst/>
              <a:gdLst/>
              <a:ahLst/>
              <a:cxnLst/>
              <a:rect l="l" t="t" r="r" b="b"/>
              <a:pathLst>
                <a:path w="4220" h="5967" extrusionOk="0">
                  <a:moveTo>
                    <a:pt x="4194" y="1"/>
                  </a:moveTo>
                  <a:cubicBezTo>
                    <a:pt x="4188" y="1"/>
                    <a:pt x="4184" y="3"/>
                    <a:pt x="4184" y="7"/>
                  </a:cubicBezTo>
                  <a:cubicBezTo>
                    <a:pt x="2819" y="1801"/>
                    <a:pt x="1374" y="3736"/>
                    <a:pt x="45" y="5931"/>
                  </a:cubicBezTo>
                  <a:lnTo>
                    <a:pt x="18" y="5931"/>
                  </a:lnTo>
                  <a:cubicBezTo>
                    <a:pt x="9" y="5931"/>
                    <a:pt x="0" y="5940"/>
                    <a:pt x="0" y="5949"/>
                  </a:cubicBezTo>
                  <a:cubicBezTo>
                    <a:pt x="0" y="5958"/>
                    <a:pt x="9" y="5967"/>
                    <a:pt x="18" y="5967"/>
                  </a:cubicBezTo>
                  <a:lnTo>
                    <a:pt x="54" y="5967"/>
                  </a:lnTo>
                  <a:cubicBezTo>
                    <a:pt x="62" y="5967"/>
                    <a:pt x="62" y="5958"/>
                    <a:pt x="71" y="5958"/>
                  </a:cubicBezTo>
                  <a:cubicBezTo>
                    <a:pt x="1401" y="3763"/>
                    <a:pt x="2846" y="1827"/>
                    <a:pt x="4211" y="34"/>
                  </a:cubicBezTo>
                  <a:cubicBezTo>
                    <a:pt x="4220" y="25"/>
                    <a:pt x="4220" y="16"/>
                    <a:pt x="4211" y="7"/>
                  </a:cubicBezTo>
                  <a:cubicBezTo>
                    <a:pt x="4206" y="3"/>
                    <a:pt x="4200" y="1"/>
                    <a:pt x="4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4"/>
            <p:cNvSpPr/>
            <p:nvPr/>
          </p:nvSpPr>
          <p:spPr>
            <a:xfrm>
              <a:off x="5770624" y="3773590"/>
              <a:ext cx="238774" cy="348741"/>
            </a:xfrm>
            <a:custGeom>
              <a:avLst/>
              <a:gdLst/>
              <a:ahLst/>
              <a:cxnLst/>
              <a:rect l="l" t="t" r="r" b="b"/>
              <a:pathLst>
                <a:path w="3650" h="5331" extrusionOk="0">
                  <a:moveTo>
                    <a:pt x="3628" y="1"/>
                  </a:moveTo>
                  <a:cubicBezTo>
                    <a:pt x="3622" y="1"/>
                    <a:pt x="3613" y="7"/>
                    <a:pt x="3613" y="13"/>
                  </a:cubicBezTo>
                  <a:cubicBezTo>
                    <a:pt x="2382" y="1637"/>
                    <a:pt x="1062" y="3564"/>
                    <a:pt x="9" y="5303"/>
                  </a:cubicBezTo>
                  <a:cubicBezTo>
                    <a:pt x="0" y="5312"/>
                    <a:pt x="0" y="5321"/>
                    <a:pt x="9" y="5330"/>
                  </a:cubicBezTo>
                  <a:lnTo>
                    <a:pt x="18" y="5330"/>
                  </a:lnTo>
                  <a:cubicBezTo>
                    <a:pt x="27" y="5330"/>
                    <a:pt x="36" y="5330"/>
                    <a:pt x="36" y="5321"/>
                  </a:cubicBezTo>
                  <a:cubicBezTo>
                    <a:pt x="1098" y="3582"/>
                    <a:pt x="2409" y="1655"/>
                    <a:pt x="3640" y="31"/>
                  </a:cubicBezTo>
                  <a:cubicBezTo>
                    <a:pt x="3649" y="22"/>
                    <a:pt x="3640" y="13"/>
                    <a:pt x="3631" y="4"/>
                  </a:cubicBezTo>
                  <a:cubicBezTo>
                    <a:pt x="3631" y="2"/>
                    <a:pt x="3630" y="1"/>
                    <a:pt x="3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4"/>
            <p:cNvSpPr/>
            <p:nvPr/>
          </p:nvSpPr>
          <p:spPr>
            <a:xfrm>
              <a:off x="5818444" y="3803616"/>
              <a:ext cx="211953" cy="312238"/>
            </a:xfrm>
            <a:custGeom>
              <a:avLst/>
              <a:gdLst/>
              <a:ahLst/>
              <a:cxnLst/>
              <a:rect l="l" t="t" r="r" b="b"/>
              <a:pathLst>
                <a:path w="3240" h="4773" extrusionOk="0">
                  <a:moveTo>
                    <a:pt x="3230" y="0"/>
                  </a:moveTo>
                  <a:cubicBezTo>
                    <a:pt x="3221" y="0"/>
                    <a:pt x="3204" y="0"/>
                    <a:pt x="3204" y="9"/>
                  </a:cubicBezTo>
                  <a:cubicBezTo>
                    <a:pt x="2062" y="1490"/>
                    <a:pt x="955" y="3131"/>
                    <a:pt x="1" y="4746"/>
                  </a:cubicBezTo>
                  <a:cubicBezTo>
                    <a:pt x="1" y="4755"/>
                    <a:pt x="1" y="4764"/>
                    <a:pt x="10" y="4764"/>
                  </a:cubicBezTo>
                  <a:cubicBezTo>
                    <a:pt x="19" y="4773"/>
                    <a:pt x="19" y="4773"/>
                    <a:pt x="19" y="4773"/>
                  </a:cubicBezTo>
                  <a:cubicBezTo>
                    <a:pt x="28" y="4773"/>
                    <a:pt x="37" y="4764"/>
                    <a:pt x="37" y="4764"/>
                  </a:cubicBezTo>
                  <a:cubicBezTo>
                    <a:pt x="982" y="3149"/>
                    <a:pt x="2088" y="1517"/>
                    <a:pt x="3230" y="27"/>
                  </a:cubicBezTo>
                  <a:cubicBezTo>
                    <a:pt x="3239" y="18"/>
                    <a:pt x="3239" y="9"/>
                    <a:pt x="3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4"/>
            <p:cNvSpPr/>
            <p:nvPr/>
          </p:nvSpPr>
          <p:spPr>
            <a:xfrm>
              <a:off x="5856975" y="3826709"/>
              <a:ext cx="193243" cy="292089"/>
            </a:xfrm>
            <a:custGeom>
              <a:avLst/>
              <a:gdLst/>
              <a:ahLst/>
              <a:cxnLst/>
              <a:rect l="l" t="t" r="r" b="b"/>
              <a:pathLst>
                <a:path w="2954" h="4465" extrusionOk="0">
                  <a:moveTo>
                    <a:pt x="2928" y="0"/>
                  </a:moveTo>
                  <a:cubicBezTo>
                    <a:pt x="2922" y="0"/>
                    <a:pt x="2915" y="7"/>
                    <a:pt x="2909" y="13"/>
                  </a:cubicBezTo>
                  <a:cubicBezTo>
                    <a:pt x="1972" y="1306"/>
                    <a:pt x="973" y="2743"/>
                    <a:pt x="10" y="4438"/>
                  </a:cubicBezTo>
                  <a:cubicBezTo>
                    <a:pt x="1" y="4447"/>
                    <a:pt x="1" y="4456"/>
                    <a:pt x="10" y="4456"/>
                  </a:cubicBezTo>
                  <a:cubicBezTo>
                    <a:pt x="19" y="4465"/>
                    <a:pt x="19" y="4465"/>
                    <a:pt x="27" y="4465"/>
                  </a:cubicBezTo>
                  <a:cubicBezTo>
                    <a:pt x="27" y="4465"/>
                    <a:pt x="36" y="4456"/>
                    <a:pt x="36" y="4456"/>
                  </a:cubicBezTo>
                  <a:cubicBezTo>
                    <a:pt x="1000" y="2761"/>
                    <a:pt x="2008" y="1324"/>
                    <a:pt x="2945" y="31"/>
                  </a:cubicBezTo>
                  <a:cubicBezTo>
                    <a:pt x="2954" y="22"/>
                    <a:pt x="2945" y="13"/>
                    <a:pt x="2936" y="4"/>
                  </a:cubicBezTo>
                  <a:cubicBezTo>
                    <a:pt x="2933" y="1"/>
                    <a:pt x="2930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4"/>
            <p:cNvSpPr/>
            <p:nvPr/>
          </p:nvSpPr>
          <p:spPr>
            <a:xfrm>
              <a:off x="5899039" y="3850259"/>
              <a:ext cx="173945" cy="267361"/>
            </a:xfrm>
            <a:custGeom>
              <a:avLst/>
              <a:gdLst/>
              <a:ahLst/>
              <a:cxnLst/>
              <a:rect l="l" t="t" r="r" b="b"/>
              <a:pathLst>
                <a:path w="2659" h="4087" extrusionOk="0">
                  <a:moveTo>
                    <a:pt x="2650" y="1"/>
                  </a:moveTo>
                  <a:cubicBezTo>
                    <a:pt x="2641" y="1"/>
                    <a:pt x="2623" y="1"/>
                    <a:pt x="2623" y="10"/>
                  </a:cubicBezTo>
                  <a:lnTo>
                    <a:pt x="2507" y="170"/>
                  </a:lnTo>
                  <a:cubicBezTo>
                    <a:pt x="1615" y="1455"/>
                    <a:pt x="776" y="2677"/>
                    <a:pt x="0" y="4051"/>
                  </a:cubicBezTo>
                  <a:cubicBezTo>
                    <a:pt x="0" y="4060"/>
                    <a:pt x="0" y="4078"/>
                    <a:pt x="9" y="4078"/>
                  </a:cubicBezTo>
                  <a:cubicBezTo>
                    <a:pt x="18" y="4087"/>
                    <a:pt x="18" y="4087"/>
                    <a:pt x="18" y="4087"/>
                  </a:cubicBezTo>
                  <a:cubicBezTo>
                    <a:pt x="27" y="4087"/>
                    <a:pt x="36" y="4078"/>
                    <a:pt x="36" y="4078"/>
                  </a:cubicBezTo>
                  <a:cubicBezTo>
                    <a:pt x="803" y="2695"/>
                    <a:pt x="1650" y="1482"/>
                    <a:pt x="2534" y="188"/>
                  </a:cubicBezTo>
                  <a:lnTo>
                    <a:pt x="2650" y="28"/>
                  </a:lnTo>
                  <a:cubicBezTo>
                    <a:pt x="2658" y="19"/>
                    <a:pt x="2658" y="10"/>
                    <a:pt x="2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4"/>
            <p:cNvSpPr/>
            <p:nvPr/>
          </p:nvSpPr>
          <p:spPr>
            <a:xfrm>
              <a:off x="5939859" y="3879828"/>
              <a:ext cx="151245" cy="236026"/>
            </a:xfrm>
            <a:custGeom>
              <a:avLst/>
              <a:gdLst/>
              <a:ahLst/>
              <a:cxnLst/>
              <a:rect l="l" t="t" r="r" b="b"/>
              <a:pathLst>
                <a:path w="2312" h="3608" extrusionOk="0">
                  <a:moveTo>
                    <a:pt x="2294" y="0"/>
                  </a:moveTo>
                  <a:cubicBezTo>
                    <a:pt x="2288" y="0"/>
                    <a:pt x="2282" y="6"/>
                    <a:pt x="2275" y="13"/>
                  </a:cubicBezTo>
                  <a:cubicBezTo>
                    <a:pt x="1490" y="1172"/>
                    <a:pt x="723" y="2368"/>
                    <a:pt x="9" y="3581"/>
                  </a:cubicBezTo>
                  <a:cubicBezTo>
                    <a:pt x="0" y="3581"/>
                    <a:pt x="9" y="3599"/>
                    <a:pt x="18" y="3599"/>
                  </a:cubicBezTo>
                  <a:cubicBezTo>
                    <a:pt x="18" y="3608"/>
                    <a:pt x="18" y="3608"/>
                    <a:pt x="27" y="3608"/>
                  </a:cubicBezTo>
                  <a:cubicBezTo>
                    <a:pt x="27" y="3608"/>
                    <a:pt x="36" y="3599"/>
                    <a:pt x="36" y="3599"/>
                  </a:cubicBezTo>
                  <a:cubicBezTo>
                    <a:pt x="759" y="2386"/>
                    <a:pt x="1517" y="1190"/>
                    <a:pt x="2302" y="31"/>
                  </a:cubicBezTo>
                  <a:cubicBezTo>
                    <a:pt x="2311" y="22"/>
                    <a:pt x="2311" y="13"/>
                    <a:pt x="2302" y="4"/>
                  </a:cubicBezTo>
                  <a:cubicBezTo>
                    <a:pt x="2300" y="1"/>
                    <a:pt x="2297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4"/>
            <p:cNvSpPr/>
            <p:nvPr/>
          </p:nvSpPr>
          <p:spPr>
            <a:xfrm>
              <a:off x="5981269" y="3902397"/>
              <a:ext cx="130835" cy="208813"/>
            </a:xfrm>
            <a:custGeom>
              <a:avLst/>
              <a:gdLst/>
              <a:ahLst/>
              <a:cxnLst/>
              <a:rect l="l" t="t" r="r" b="b"/>
              <a:pathLst>
                <a:path w="2000" h="3192" extrusionOk="0">
                  <a:moveTo>
                    <a:pt x="1974" y="0"/>
                  </a:moveTo>
                  <a:cubicBezTo>
                    <a:pt x="1968" y="0"/>
                    <a:pt x="1964" y="2"/>
                    <a:pt x="1964" y="7"/>
                  </a:cubicBezTo>
                  <a:cubicBezTo>
                    <a:pt x="1250" y="1095"/>
                    <a:pt x="661" y="2041"/>
                    <a:pt x="10" y="3165"/>
                  </a:cubicBezTo>
                  <a:cubicBezTo>
                    <a:pt x="1" y="3174"/>
                    <a:pt x="10" y="3192"/>
                    <a:pt x="19" y="3192"/>
                  </a:cubicBezTo>
                  <a:lnTo>
                    <a:pt x="28" y="3192"/>
                  </a:lnTo>
                  <a:cubicBezTo>
                    <a:pt x="28" y="3192"/>
                    <a:pt x="37" y="3192"/>
                    <a:pt x="37" y="3183"/>
                  </a:cubicBezTo>
                  <a:cubicBezTo>
                    <a:pt x="697" y="2059"/>
                    <a:pt x="1277" y="1122"/>
                    <a:pt x="1990" y="25"/>
                  </a:cubicBezTo>
                  <a:cubicBezTo>
                    <a:pt x="1999" y="25"/>
                    <a:pt x="1999" y="7"/>
                    <a:pt x="1990" y="7"/>
                  </a:cubicBezTo>
                  <a:cubicBezTo>
                    <a:pt x="1986" y="2"/>
                    <a:pt x="1979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4"/>
            <p:cNvSpPr/>
            <p:nvPr/>
          </p:nvSpPr>
          <p:spPr>
            <a:xfrm>
              <a:off x="6022743" y="3925293"/>
              <a:ext cx="113826" cy="179506"/>
            </a:xfrm>
            <a:custGeom>
              <a:avLst/>
              <a:gdLst/>
              <a:ahLst/>
              <a:cxnLst/>
              <a:rect l="l" t="t" r="r" b="b"/>
              <a:pathLst>
                <a:path w="1740" h="2744" extrusionOk="0">
                  <a:moveTo>
                    <a:pt x="1714" y="1"/>
                  </a:moveTo>
                  <a:cubicBezTo>
                    <a:pt x="1709" y="1"/>
                    <a:pt x="1704" y="7"/>
                    <a:pt x="1704" y="14"/>
                  </a:cubicBezTo>
                  <a:cubicBezTo>
                    <a:pt x="1115" y="888"/>
                    <a:pt x="544" y="1798"/>
                    <a:pt x="9" y="2717"/>
                  </a:cubicBezTo>
                  <a:cubicBezTo>
                    <a:pt x="0" y="2726"/>
                    <a:pt x="0" y="2735"/>
                    <a:pt x="9" y="2735"/>
                  </a:cubicBezTo>
                  <a:cubicBezTo>
                    <a:pt x="18" y="2743"/>
                    <a:pt x="18" y="2743"/>
                    <a:pt x="18" y="2743"/>
                  </a:cubicBezTo>
                  <a:cubicBezTo>
                    <a:pt x="27" y="2743"/>
                    <a:pt x="36" y="2735"/>
                    <a:pt x="36" y="2735"/>
                  </a:cubicBezTo>
                  <a:cubicBezTo>
                    <a:pt x="571" y="1825"/>
                    <a:pt x="1142" y="915"/>
                    <a:pt x="1731" y="31"/>
                  </a:cubicBezTo>
                  <a:cubicBezTo>
                    <a:pt x="1740" y="23"/>
                    <a:pt x="1731" y="14"/>
                    <a:pt x="1722" y="5"/>
                  </a:cubicBezTo>
                  <a:cubicBezTo>
                    <a:pt x="1719" y="2"/>
                    <a:pt x="1717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4"/>
            <p:cNvSpPr/>
            <p:nvPr/>
          </p:nvSpPr>
          <p:spPr>
            <a:xfrm>
              <a:off x="6057742" y="3949628"/>
              <a:ext cx="103948" cy="160404"/>
            </a:xfrm>
            <a:custGeom>
              <a:avLst/>
              <a:gdLst/>
              <a:ahLst/>
              <a:cxnLst/>
              <a:rect l="l" t="t" r="r" b="b"/>
              <a:pathLst>
                <a:path w="1589" h="2452" extrusionOk="0">
                  <a:moveTo>
                    <a:pt x="1557" y="1"/>
                  </a:moveTo>
                  <a:cubicBezTo>
                    <a:pt x="1553" y="1"/>
                    <a:pt x="1548" y="3"/>
                    <a:pt x="1544" y="7"/>
                  </a:cubicBezTo>
                  <a:lnTo>
                    <a:pt x="1" y="2425"/>
                  </a:lnTo>
                  <a:cubicBezTo>
                    <a:pt x="1" y="2434"/>
                    <a:pt x="1" y="2443"/>
                    <a:pt x="9" y="2452"/>
                  </a:cubicBezTo>
                  <a:lnTo>
                    <a:pt x="18" y="2452"/>
                  </a:lnTo>
                  <a:cubicBezTo>
                    <a:pt x="27" y="2452"/>
                    <a:pt x="27" y="2452"/>
                    <a:pt x="36" y="2443"/>
                  </a:cubicBezTo>
                  <a:lnTo>
                    <a:pt x="1580" y="34"/>
                  </a:lnTo>
                  <a:cubicBezTo>
                    <a:pt x="1588" y="25"/>
                    <a:pt x="1580" y="7"/>
                    <a:pt x="1571" y="7"/>
                  </a:cubicBezTo>
                  <a:cubicBezTo>
                    <a:pt x="1566" y="3"/>
                    <a:pt x="1562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4"/>
            <p:cNvSpPr/>
            <p:nvPr/>
          </p:nvSpPr>
          <p:spPr>
            <a:xfrm>
              <a:off x="6106739" y="3969908"/>
              <a:ext cx="87659" cy="134891"/>
            </a:xfrm>
            <a:custGeom>
              <a:avLst/>
              <a:gdLst/>
              <a:ahLst/>
              <a:cxnLst/>
              <a:rect l="l" t="t" r="r" b="b"/>
              <a:pathLst>
                <a:path w="1340" h="2062" extrusionOk="0">
                  <a:moveTo>
                    <a:pt x="1330" y="1"/>
                  </a:moveTo>
                  <a:cubicBezTo>
                    <a:pt x="1321" y="1"/>
                    <a:pt x="1312" y="1"/>
                    <a:pt x="1303" y="10"/>
                  </a:cubicBezTo>
                  <a:cubicBezTo>
                    <a:pt x="813" y="697"/>
                    <a:pt x="420" y="1294"/>
                    <a:pt x="1" y="2035"/>
                  </a:cubicBezTo>
                  <a:cubicBezTo>
                    <a:pt x="1" y="2044"/>
                    <a:pt x="1" y="2053"/>
                    <a:pt x="10" y="2061"/>
                  </a:cubicBezTo>
                  <a:lnTo>
                    <a:pt x="19" y="2061"/>
                  </a:lnTo>
                  <a:cubicBezTo>
                    <a:pt x="28" y="2061"/>
                    <a:pt x="37" y="2061"/>
                    <a:pt x="37" y="2053"/>
                  </a:cubicBezTo>
                  <a:cubicBezTo>
                    <a:pt x="456" y="1321"/>
                    <a:pt x="839" y="714"/>
                    <a:pt x="1339" y="27"/>
                  </a:cubicBezTo>
                  <a:cubicBezTo>
                    <a:pt x="1339" y="19"/>
                    <a:pt x="1339" y="10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4"/>
            <p:cNvSpPr/>
            <p:nvPr/>
          </p:nvSpPr>
          <p:spPr>
            <a:xfrm>
              <a:off x="6149392" y="3985804"/>
              <a:ext cx="70062" cy="118994"/>
            </a:xfrm>
            <a:custGeom>
              <a:avLst/>
              <a:gdLst/>
              <a:ahLst/>
              <a:cxnLst/>
              <a:rect l="l" t="t" r="r" b="b"/>
              <a:pathLst>
                <a:path w="1071" h="1819" extrusionOk="0">
                  <a:moveTo>
                    <a:pt x="1039" y="1"/>
                  </a:moveTo>
                  <a:cubicBezTo>
                    <a:pt x="1035" y="1"/>
                    <a:pt x="1031" y="3"/>
                    <a:pt x="1026" y="7"/>
                  </a:cubicBezTo>
                  <a:cubicBezTo>
                    <a:pt x="642" y="632"/>
                    <a:pt x="348" y="1149"/>
                    <a:pt x="9" y="1792"/>
                  </a:cubicBezTo>
                  <a:cubicBezTo>
                    <a:pt x="0" y="1801"/>
                    <a:pt x="0" y="1810"/>
                    <a:pt x="9" y="1818"/>
                  </a:cubicBezTo>
                  <a:lnTo>
                    <a:pt x="18" y="1818"/>
                  </a:lnTo>
                  <a:cubicBezTo>
                    <a:pt x="27" y="1818"/>
                    <a:pt x="36" y="1818"/>
                    <a:pt x="36" y="1810"/>
                  </a:cubicBezTo>
                  <a:cubicBezTo>
                    <a:pt x="375" y="1167"/>
                    <a:pt x="669" y="650"/>
                    <a:pt x="1062" y="34"/>
                  </a:cubicBezTo>
                  <a:cubicBezTo>
                    <a:pt x="1071" y="25"/>
                    <a:pt x="1062" y="7"/>
                    <a:pt x="1053" y="7"/>
                  </a:cubicBezTo>
                  <a:cubicBezTo>
                    <a:pt x="1048" y="3"/>
                    <a:pt x="1044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4"/>
            <p:cNvSpPr/>
            <p:nvPr/>
          </p:nvSpPr>
          <p:spPr>
            <a:xfrm>
              <a:off x="6187334" y="4005691"/>
              <a:ext cx="66006" cy="99108"/>
            </a:xfrm>
            <a:custGeom>
              <a:avLst/>
              <a:gdLst/>
              <a:ahLst/>
              <a:cxnLst/>
              <a:rect l="l" t="t" r="r" b="b"/>
              <a:pathLst>
                <a:path w="1009" h="1515" extrusionOk="0">
                  <a:moveTo>
                    <a:pt x="986" y="0"/>
                  </a:moveTo>
                  <a:cubicBezTo>
                    <a:pt x="981" y="0"/>
                    <a:pt x="977" y="2"/>
                    <a:pt x="972" y="7"/>
                  </a:cubicBezTo>
                  <a:lnTo>
                    <a:pt x="910" y="96"/>
                  </a:lnTo>
                  <a:cubicBezTo>
                    <a:pt x="562" y="569"/>
                    <a:pt x="259" y="970"/>
                    <a:pt x="0" y="1488"/>
                  </a:cubicBezTo>
                  <a:cubicBezTo>
                    <a:pt x="0" y="1497"/>
                    <a:pt x="0" y="1506"/>
                    <a:pt x="9" y="1514"/>
                  </a:cubicBezTo>
                  <a:lnTo>
                    <a:pt x="18" y="1514"/>
                  </a:lnTo>
                  <a:cubicBezTo>
                    <a:pt x="27" y="1514"/>
                    <a:pt x="27" y="1514"/>
                    <a:pt x="36" y="1506"/>
                  </a:cubicBezTo>
                  <a:cubicBezTo>
                    <a:pt x="294" y="988"/>
                    <a:pt x="589" y="587"/>
                    <a:pt x="937" y="123"/>
                  </a:cubicBezTo>
                  <a:lnTo>
                    <a:pt x="999" y="34"/>
                  </a:lnTo>
                  <a:cubicBezTo>
                    <a:pt x="1008" y="25"/>
                    <a:pt x="1008" y="16"/>
                    <a:pt x="999" y="7"/>
                  </a:cubicBezTo>
                  <a:cubicBezTo>
                    <a:pt x="995" y="2"/>
                    <a:pt x="990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4"/>
            <p:cNvSpPr/>
            <p:nvPr/>
          </p:nvSpPr>
          <p:spPr>
            <a:xfrm>
              <a:off x="6225210" y="4018120"/>
              <a:ext cx="57306" cy="82557"/>
            </a:xfrm>
            <a:custGeom>
              <a:avLst/>
              <a:gdLst/>
              <a:ahLst/>
              <a:cxnLst/>
              <a:rect l="l" t="t" r="r" b="b"/>
              <a:pathLst>
                <a:path w="876" h="1262" extrusionOk="0">
                  <a:moveTo>
                    <a:pt x="857" y="0"/>
                  </a:moveTo>
                  <a:cubicBezTo>
                    <a:pt x="848" y="0"/>
                    <a:pt x="839" y="7"/>
                    <a:pt x="839" y="13"/>
                  </a:cubicBezTo>
                  <a:cubicBezTo>
                    <a:pt x="661" y="281"/>
                    <a:pt x="509" y="504"/>
                    <a:pt x="349" y="736"/>
                  </a:cubicBezTo>
                  <a:cubicBezTo>
                    <a:pt x="242" y="896"/>
                    <a:pt x="135" y="1048"/>
                    <a:pt x="10" y="1235"/>
                  </a:cubicBezTo>
                  <a:cubicBezTo>
                    <a:pt x="1" y="1244"/>
                    <a:pt x="1" y="1253"/>
                    <a:pt x="10" y="1262"/>
                  </a:cubicBezTo>
                  <a:lnTo>
                    <a:pt x="19" y="1262"/>
                  </a:lnTo>
                  <a:cubicBezTo>
                    <a:pt x="28" y="1262"/>
                    <a:pt x="37" y="1262"/>
                    <a:pt x="37" y="1253"/>
                  </a:cubicBezTo>
                  <a:cubicBezTo>
                    <a:pt x="161" y="1075"/>
                    <a:pt x="269" y="914"/>
                    <a:pt x="376" y="762"/>
                  </a:cubicBezTo>
                  <a:cubicBezTo>
                    <a:pt x="536" y="530"/>
                    <a:pt x="697" y="307"/>
                    <a:pt x="866" y="31"/>
                  </a:cubicBezTo>
                  <a:cubicBezTo>
                    <a:pt x="875" y="22"/>
                    <a:pt x="875" y="13"/>
                    <a:pt x="866" y="4"/>
                  </a:cubicBezTo>
                  <a:cubicBezTo>
                    <a:pt x="864" y="2"/>
                    <a:pt x="860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4"/>
            <p:cNvSpPr/>
            <p:nvPr/>
          </p:nvSpPr>
          <p:spPr>
            <a:xfrm>
              <a:off x="6267863" y="4027867"/>
              <a:ext cx="47297" cy="70520"/>
            </a:xfrm>
            <a:custGeom>
              <a:avLst/>
              <a:gdLst/>
              <a:ahLst/>
              <a:cxnLst/>
              <a:rect l="l" t="t" r="r" b="b"/>
              <a:pathLst>
                <a:path w="723" h="1078" extrusionOk="0">
                  <a:moveTo>
                    <a:pt x="697" y="0"/>
                  </a:moveTo>
                  <a:cubicBezTo>
                    <a:pt x="691" y="0"/>
                    <a:pt x="687" y="2"/>
                    <a:pt x="687" y="7"/>
                  </a:cubicBezTo>
                  <a:cubicBezTo>
                    <a:pt x="446" y="346"/>
                    <a:pt x="214" y="703"/>
                    <a:pt x="0" y="1051"/>
                  </a:cubicBezTo>
                  <a:cubicBezTo>
                    <a:pt x="0" y="1059"/>
                    <a:pt x="0" y="1077"/>
                    <a:pt x="9" y="1077"/>
                  </a:cubicBezTo>
                  <a:lnTo>
                    <a:pt x="18" y="1077"/>
                  </a:lnTo>
                  <a:cubicBezTo>
                    <a:pt x="27" y="1077"/>
                    <a:pt x="27" y="1077"/>
                    <a:pt x="36" y="1068"/>
                  </a:cubicBezTo>
                  <a:cubicBezTo>
                    <a:pt x="250" y="720"/>
                    <a:pt x="473" y="364"/>
                    <a:pt x="714" y="34"/>
                  </a:cubicBezTo>
                  <a:cubicBezTo>
                    <a:pt x="723" y="25"/>
                    <a:pt x="723" y="7"/>
                    <a:pt x="714" y="7"/>
                  </a:cubicBezTo>
                  <a:cubicBezTo>
                    <a:pt x="709" y="2"/>
                    <a:pt x="703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4"/>
            <p:cNvSpPr/>
            <p:nvPr/>
          </p:nvSpPr>
          <p:spPr>
            <a:xfrm>
              <a:off x="6307506" y="4042456"/>
              <a:ext cx="34540" cy="53577"/>
            </a:xfrm>
            <a:custGeom>
              <a:avLst/>
              <a:gdLst/>
              <a:ahLst/>
              <a:cxnLst/>
              <a:rect l="l" t="t" r="r" b="b"/>
              <a:pathLst>
                <a:path w="528" h="819" extrusionOk="0">
                  <a:moveTo>
                    <a:pt x="501" y="0"/>
                  </a:moveTo>
                  <a:cubicBezTo>
                    <a:pt x="496" y="0"/>
                    <a:pt x="491" y="2"/>
                    <a:pt x="491" y="7"/>
                  </a:cubicBezTo>
                  <a:lnTo>
                    <a:pt x="10" y="792"/>
                  </a:lnTo>
                  <a:cubicBezTo>
                    <a:pt x="1" y="801"/>
                    <a:pt x="10" y="819"/>
                    <a:pt x="19" y="819"/>
                  </a:cubicBezTo>
                  <a:lnTo>
                    <a:pt x="28" y="819"/>
                  </a:lnTo>
                  <a:cubicBezTo>
                    <a:pt x="28" y="819"/>
                    <a:pt x="36" y="819"/>
                    <a:pt x="45" y="810"/>
                  </a:cubicBezTo>
                  <a:lnTo>
                    <a:pt x="518" y="25"/>
                  </a:lnTo>
                  <a:cubicBezTo>
                    <a:pt x="527" y="16"/>
                    <a:pt x="527" y="7"/>
                    <a:pt x="518" y="7"/>
                  </a:cubicBezTo>
                  <a:cubicBezTo>
                    <a:pt x="514" y="2"/>
                    <a:pt x="50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4"/>
            <p:cNvSpPr/>
            <p:nvPr/>
          </p:nvSpPr>
          <p:spPr>
            <a:xfrm>
              <a:off x="6346037" y="4057044"/>
              <a:ext cx="26887" cy="37811"/>
            </a:xfrm>
            <a:custGeom>
              <a:avLst/>
              <a:gdLst/>
              <a:ahLst/>
              <a:cxnLst/>
              <a:rect l="l" t="t" r="r" b="b"/>
              <a:pathLst>
                <a:path w="411" h="578" extrusionOk="0">
                  <a:moveTo>
                    <a:pt x="385" y="0"/>
                  </a:moveTo>
                  <a:cubicBezTo>
                    <a:pt x="380" y="0"/>
                    <a:pt x="375" y="2"/>
                    <a:pt x="375" y="7"/>
                  </a:cubicBezTo>
                  <a:lnTo>
                    <a:pt x="1" y="542"/>
                  </a:lnTo>
                  <a:cubicBezTo>
                    <a:pt x="1" y="551"/>
                    <a:pt x="1" y="569"/>
                    <a:pt x="9" y="569"/>
                  </a:cubicBezTo>
                  <a:cubicBezTo>
                    <a:pt x="9" y="569"/>
                    <a:pt x="18" y="578"/>
                    <a:pt x="18" y="578"/>
                  </a:cubicBezTo>
                  <a:cubicBezTo>
                    <a:pt x="27" y="578"/>
                    <a:pt x="27" y="569"/>
                    <a:pt x="36" y="569"/>
                  </a:cubicBezTo>
                  <a:lnTo>
                    <a:pt x="402" y="34"/>
                  </a:lnTo>
                  <a:cubicBezTo>
                    <a:pt x="411" y="25"/>
                    <a:pt x="411" y="7"/>
                    <a:pt x="402" y="7"/>
                  </a:cubicBezTo>
                  <a:cubicBezTo>
                    <a:pt x="398" y="2"/>
                    <a:pt x="391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4"/>
            <p:cNvSpPr/>
            <p:nvPr/>
          </p:nvSpPr>
          <p:spPr>
            <a:xfrm>
              <a:off x="6383390" y="4060707"/>
              <a:ext cx="18709" cy="28326"/>
            </a:xfrm>
            <a:custGeom>
              <a:avLst/>
              <a:gdLst/>
              <a:ahLst/>
              <a:cxnLst/>
              <a:rect l="l" t="t" r="r" b="b"/>
              <a:pathLst>
                <a:path w="286" h="433" extrusionOk="0">
                  <a:moveTo>
                    <a:pt x="268" y="0"/>
                  </a:moveTo>
                  <a:cubicBezTo>
                    <a:pt x="262" y="0"/>
                    <a:pt x="256" y="4"/>
                    <a:pt x="250" y="4"/>
                  </a:cubicBezTo>
                  <a:cubicBezTo>
                    <a:pt x="161" y="129"/>
                    <a:pt x="72" y="263"/>
                    <a:pt x="0" y="406"/>
                  </a:cubicBezTo>
                  <a:cubicBezTo>
                    <a:pt x="0" y="415"/>
                    <a:pt x="0" y="424"/>
                    <a:pt x="9" y="424"/>
                  </a:cubicBezTo>
                  <a:cubicBezTo>
                    <a:pt x="18" y="433"/>
                    <a:pt x="18" y="433"/>
                    <a:pt x="18" y="433"/>
                  </a:cubicBezTo>
                  <a:cubicBezTo>
                    <a:pt x="27" y="433"/>
                    <a:pt x="36" y="424"/>
                    <a:pt x="36" y="424"/>
                  </a:cubicBezTo>
                  <a:cubicBezTo>
                    <a:pt x="108" y="281"/>
                    <a:pt x="188" y="156"/>
                    <a:pt x="286" y="31"/>
                  </a:cubicBezTo>
                  <a:cubicBezTo>
                    <a:pt x="286" y="22"/>
                    <a:pt x="286" y="13"/>
                    <a:pt x="277" y="4"/>
                  </a:cubicBezTo>
                  <a:cubicBezTo>
                    <a:pt x="274" y="1"/>
                    <a:pt x="27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4"/>
            <p:cNvSpPr/>
            <p:nvPr/>
          </p:nvSpPr>
          <p:spPr>
            <a:xfrm>
              <a:off x="6410800" y="4065221"/>
              <a:ext cx="17597" cy="23812"/>
            </a:xfrm>
            <a:custGeom>
              <a:avLst/>
              <a:gdLst/>
              <a:ahLst/>
              <a:cxnLst/>
              <a:rect l="l" t="t" r="r" b="b"/>
              <a:pathLst>
                <a:path w="269" h="364" extrusionOk="0">
                  <a:moveTo>
                    <a:pt x="246" y="0"/>
                  </a:moveTo>
                  <a:cubicBezTo>
                    <a:pt x="242" y="0"/>
                    <a:pt x="237" y="2"/>
                    <a:pt x="233" y="7"/>
                  </a:cubicBezTo>
                  <a:lnTo>
                    <a:pt x="10" y="337"/>
                  </a:lnTo>
                  <a:cubicBezTo>
                    <a:pt x="1" y="346"/>
                    <a:pt x="1" y="355"/>
                    <a:pt x="10" y="364"/>
                  </a:cubicBezTo>
                  <a:lnTo>
                    <a:pt x="36" y="364"/>
                  </a:lnTo>
                  <a:lnTo>
                    <a:pt x="268" y="33"/>
                  </a:lnTo>
                  <a:cubicBezTo>
                    <a:pt x="268" y="25"/>
                    <a:pt x="268" y="7"/>
                    <a:pt x="259" y="7"/>
                  </a:cubicBezTo>
                  <a:cubicBezTo>
                    <a:pt x="255" y="2"/>
                    <a:pt x="251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4"/>
            <p:cNvSpPr/>
            <p:nvPr/>
          </p:nvSpPr>
          <p:spPr>
            <a:xfrm>
              <a:off x="6437098" y="4070062"/>
              <a:ext cx="15831" cy="18971"/>
            </a:xfrm>
            <a:custGeom>
              <a:avLst/>
              <a:gdLst/>
              <a:ahLst/>
              <a:cxnLst/>
              <a:rect l="l" t="t" r="r" b="b"/>
              <a:pathLst>
                <a:path w="242" h="290" extrusionOk="0">
                  <a:moveTo>
                    <a:pt x="216" y="0"/>
                  </a:moveTo>
                  <a:cubicBezTo>
                    <a:pt x="210" y="0"/>
                    <a:pt x="205" y="7"/>
                    <a:pt x="205" y="13"/>
                  </a:cubicBezTo>
                  <a:cubicBezTo>
                    <a:pt x="179" y="75"/>
                    <a:pt x="72" y="209"/>
                    <a:pt x="18" y="254"/>
                  </a:cubicBezTo>
                  <a:cubicBezTo>
                    <a:pt x="9" y="263"/>
                    <a:pt x="0" y="272"/>
                    <a:pt x="9" y="281"/>
                  </a:cubicBezTo>
                  <a:cubicBezTo>
                    <a:pt x="18" y="290"/>
                    <a:pt x="18" y="290"/>
                    <a:pt x="27" y="290"/>
                  </a:cubicBezTo>
                  <a:lnTo>
                    <a:pt x="36" y="290"/>
                  </a:lnTo>
                  <a:cubicBezTo>
                    <a:pt x="98" y="236"/>
                    <a:pt x="205" y="102"/>
                    <a:pt x="241" y="22"/>
                  </a:cubicBezTo>
                  <a:cubicBezTo>
                    <a:pt x="241" y="13"/>
                    <a:pt x="241" y="4"/>
                    <a:pt x="223" y="4"/>
                  </a:cubicBezTo>
                  <a:cubicBezTo>
                    <a:pt x="221" y="1"/>
                    <a:pt x="21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4"/>
            <p:cNvSpPr/>
            <p:nvPr/>
          </p:nvSpPr>
          <p:spPr>
            <a:xfrm>
              <a:off x="6070563" y="2402962"/>
              <a:ext cx="1084426" cy="1231484"/>
            </a:xfrm>
            <a:custGeom>
              <a:avLst/>
              <a:gdLst/>
              <a:ahLst/>
              <a:cxnLst/>
              <a:rect l="l" t="t" r="r" b="b"/>
              <a:pathLst>
                <a:path w="16577" h="18825" extrusionOk="0">
                  <a:moveTo>
                    <a:pt x="54" y="1"/>
                  </a:moveTo>
                  <a:cubicBezTo>
                    <a:pt x="1" y="1723"/>
                    <a:pt x="465" y="3489"/>
                    <a:pt x="1366" y="4970"/>
                  </a:cubicBezTo>
                  <a:cubicBezTo>
                    <a:pt x="2686" y="7155"/>
                    <a:pt x="4890" y="8654"/>
                    <a:pt x="6424" y="9582"/>
                  </a:cubicBezTo>
                  <a:cubicBezTo>
                    <a:pt x="7147" y="10019"/>
                    <a:pt x="7887" y="10429"/>
                    <a:pt x="8610" y="10831"/>
                  </a:cubicBezTo>
                  <a:cubicBezTo>
                    <a:pt x="9867" y="11536"/>
                    <a:pt x="11179" y="12258"/>
                    <a:pt x="12365" y="13115"/>
                  </a:cubicBezTo>
                  <a:cubicBezTo>
                    <a:pt x="14239" y="14453"/>
                    <a:pt x="16308" y="16647"/>
                    <a:pt x="16540" y="18824"/>
                  </a:cubicBezTo>
                  <a:lnTo>
                    <a:pt x="16576" y="18824"/>
                  </a:lnTo>
                  <a:cubicBezTo>
                    <a:pt x="16344" y="16638"/>
                    <a:pt x="14266" y="14426"/>
                    <a:pt x="12392" y="13088"/>
                  </a:cubicBezTo>
                  <a:cubicBezTo>
                    <a:pt x="11197" y="12231"/>
                    <a:pt x="9885" y="11500"/>
                    <a:pt x="8627" y="10804"/>
                  </a:cubicBezTo>
                  <a:cubicBezTo>
                    <a:pt x="7905" y="10403"/>
                    <a:pt x="7164" y="9983"/>
                    <a:pt x="6451" y="9555"/>
                  </a:cubicBezTo>
                  <a:cubicBezTo>
                    <a:pt x="4907" y="8618"/>
                    <a:pt x="2713" y="7129"/>
                    <a:pt x="1392" y="4952"/>
                  </a:cubicBezTo>
                  <a:cubicBezTo>
                    <a:pt x="500" y="3480"/>
                    <a:pt x="45" y="1723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4"/>
            <p:cNvSpPr/>
            <p:nvPr/>
          </p:nvSpPr>
          <p:spPr>
            <a:xfrm>
              <a:off x="5722739" y="2327143"/>
              <a:ext cx="25186" cy="24532"/>
            </a:xfrm>
            <a:custGeom>
              <a:avLst/>
              <a:gdLst/>
              <a:ahLst/>
              <a:cxnLst/>
              <a:rect l="l" t="t" r="r" b="b"/>
              <a:pathLst>
                <a:path w="385" h="375" extrusionOk="0">
                  <a:moveTo>
                    <a:pt x="349" y="0"/>
                  </a:moveTo>
                  <a:cubicBezTo>
                    <a:pt x="251" y="125"/>
                    <a:pt x="135" y="241"/>
                    <a:pt x="1" y="339"/>
                  </a:cubicBezTo>
                  <a:lnTo>
                    <a:pt x="19" y="375"/>
                  </a:lnTo>
                  <a:cubicBezTo>
                    <a:pt x="153" y="277"/>
                    <a:pt x="277" y="152"/>
                    <a:pt x="384" y="27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4"/>
            <p:cNvSpPr/>
            <p:nvPr/>
          </p:nvSpPr>
          <p:spPr>
            <a:xfrm>
              <a:off x="5717505" y="2326554"/>
              <a:ext cx="73006" cy="80006"/>
            </a:xfrm>
            <a:custGeom>
              <a:avLst/>
              <a:gdLst/>
              <a:ahLst/>
              <a:cxnLst/>
              <a:rect l="l" t="t" r="r" b="b"/>
              <a:pathLst>
                <a:path w="1116" h="1223" extrusionOk="0">
                  <a:moveTo>
                    <a:pt x="1089" y="0"/>
                  </a:moveTo>
                  <a:lnTo>
                    <a:pt x="1" y="1196"/>
                  </a:lnTo>
                  <a:lnTo>
                    <a:pt x="27" y="1222"/>
                  </a:lnTo>
                  <a:lnTo>
                    <a:pt x="1116" y="27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4"/>
            <p:cNvSpPr/>
            <p:nvPr/>
          </p:nvSpPr>
          <p:spPr>
            <a:xfrm>
              <a:off x="5711094" y="2345198"/>
              <a:ext cx="117359" cy="125536"/>
            </a:xfrm>
            <a:custGeom>
              <a:avLst/>
              <a:gdLst/>
              <a:ahLst/>
              <a:cxnLst/>
              <a:rect l="l" t="t" r="r" b="b"/>
              <a:pathLst>
                <a:path w="1794" h="1919" extrusionOk="0">
                  <a:moveTo>
                    <a:pt x="1767" y="1"/>
                  </a:moveTo>
                  <a:lnTo>
                    <a:pt x="0" y="1892"/>
                  </a:lnTo>
                  <a:lnTo>
                    <a:pt x="27" y="1919"/>
                  </a:lnTo>
                  <a:lnTo>
                    <a:pt x="1794" y="2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4"/>
            <p:cNvSpPr/>
            <p:nvPr/>
          </p:nvSpPr>
          <p:spPr>
            <a:xfrm>
              <a:off x="5730916" y="2360375"/>
              <a:ext cx="138947" cy="152946"/>
            </a:xfrm>
            <a:custGeom>
              <a:avLst/>
              <a:gdLst/>
              <a:ahLst/>
              <a:cxnLst/>
              <a:rect l="l" t="t" r="r" b="b"/>
              <a:pathLst>
                <a:path w="2124" h="2338" extrusionOk="0">
                  <a:moveTo>
                    <a:pt x="2097" y="1"/>
                  </a:moveTo>
                  <a:cubicBezTo>
                    <a:pt x="1410" y="777"/>
                    <a:pt x="706" y="1553"/>
                    <a:pt x="1" y="2311"/>
                  </a:cubicBezTo>
                  <a:lnTo>
                    <a:pt x="28" y="2338"/>
                  </a:lnTo>
                  <a:cubicBezTo>
                    <a:pt x="732" y="1580"/>
                    <a:pt x="1437" y="803"/>
                    <a:pt x="2124" y="18"/>
                  </a:cubicBezTo>
                  <a:lnTo>
                    <a:pt x="20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4"/>
            <p:cNvSpPr/>
            <p:nvPr/>
          </p:nvSpPr>
          <p:spPr>
            <a:xfrm>
              <a:off x="5725682" y="2369730"/>
              <a:ext cx="197888" cy="213654"/>
            </a:xfrm>
            <a:custGeom>
              <a:avLst/>
              <a:gdLst/>
              <a:ahLst/>
              <a:cxnLst/>
              <a:rect l="l" t="t" r="r" b="b"/>
              <a:pathLst>
                <a:path w="3025" h="3266" extrusionOk="0">
                  <a:moveTo>
                    <a:pt x="2998" y="0"/>
                  </a:moveTo>
                  <a:cubicBezTo>
                    <a:pt x="1927" y="1008"/>
                    <a:pt x="919" y="2097"/>
                    <a:pt x="0" y="3248"/>
                  </a:cubicBezTo>
                  <a:lnTo>
                    <a:pt x="27" y="3265"/>
                  </a:lnTo>
                  <a:cubicBezTo>
                    <a:pt x="946" y="2123"/>
                    <a:pt x="1954" y="1035"/>
                    <a:pt x="3025" y="27"/>
                  </a:cubicBezTo>
                  <a:lnTo>
                    <a:pt x="2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4"/>
            <p:cNvSpPr/>
            <p:nvPr/>
          </p:nvSpPr>
          <p:spPr>
            <a:xfrm>
              <a:off x="5735037" y="2373786"/>
              <a:ext cx="246297" cy="262717"/>
            </a:xfrm>
            <a:custGeom>
              <a:avLst/>
              <a:gdLst/>
              <a:ahLst/>
              <a:cxnLst/>
              <a:rect l="l" t="t" r="r" b="b"/>
              <a:pathLst>
                <a:path w="3765" h="4016" extrusionOk="0">
                  <a:moveTo>
                    <a:pt x="3738" y="1"/>
                  </a:moveTo>
                  <a:lnTo>
                    <a:pt x="0" y="3988"/>
                  </a:lnTo>
                  <a:lnTo>
                    <a:pt x="27" y="4015"/>
                  </a:lnTo>
                  <a:lnTo>
                    <a:pt x="3765" y="28"/>
                  </a:lnTo>
                  <a:lnTo>
                    <a:pt x="37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4"/>
            <p:cNvSpPr/>
            <p:nvPr/>
          </p:nvSpPr>
          <p:spPr>
            <a:xfrm>
              <a:off x="5735626" y="2386084"/>
              <a:ext cx="293594" cy="312238"/>
            </a:xfrm>
            <a:custGeom>
              <a:avLst/>
              <a:gdLst/>
              <a:ahLst/>
              <a:cxnLst/>
              <a:rect l="l" t="t" r="r" b="b"/>
              <a:pathLst>
                <a:path w="4488" h="4773" extrusionOk="0">
                  <a:moveTo>
                    <a:pt x="4461" y="0"/>
                  </a:moveTo>
                  <a:cubicBezTo>
                    <a:pt x="3033" y="1454"/>
                    <a:pt x="1356" y="3229"/>
                    <a:pt x="0" y="4755"/>
                  </a:cubicBezTo>
                  <a:lnTo>
                    <a:pt x="27" y="4773"/>
                  </a:lnTo>
                  <a:cubicBezTo>
                    <a:pt x="1392" y="3256"/>
                    <a:pt x="3060" y="1481"/>
                    <a:pt x="4487" y="27"/>
                  </a:cubicBezTo>
                  <a:lnTo>
                    <a:pt x="4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4"/>
            <p:cNvSpPr/>
            <p:nvPr/>
          </p:nvSpPr>
          <p:spPr>
            <a:xfrm>
              <a:off x="5735037" y="2411728"/>
              <a:ext cx="336181" cy="353124"/>
            </a:xfrm>
            <a:custGeom>
              <a:avLst/>
              <a:gdLst/>
              <a:ahLst/>
              <a:cxnLst/>
              <a:rect l="l" t="t" r="r" b="b"/>
              <a:pathLst>
                <a:path w="5139" h="5398" extrusionOk="0">
                  <a:moveTo>
                    <a:pt x="5112" y="1"/>
                  </a:moveTo>
                  <a:cubicBezTo>
                    <a:pt x="3355" y="1731"/>
                    <a:pt x="1633" y="3533"/>
                    <a:pt x="0" y="5371"/>
                  </a:cubicBezTo>
                  <a:lnTo>
                    <a:pt x="27" y="5398"/>
                  </a:lnTo>
                  <a:cubicBezTo>
                    <a:pt x="1660" y="3560"/>
                    <a:pt x="3381" y="1758"/>
                    <a:pt x="5139" y="27"/>
                  </a:cubicBezTo>
                  <a:lnTo>
                    <a:pt x="5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4"/>
            <p:cNvSpPr/>
            <p:nvPr/>
          </p:nvSpPr>
          <p:spPr>
            <a:xfrm>
              <a:off x="5744326" y="2483491"/>
              <a:ext cx="312303" cy="336246"/>
            </a:xfrm>
            <a:custGeom>
              <a:avLst/>
              <a:gdLst/>
              <a:ahLst/>
              <a:cxnLst/>
              <a:rect l="l" t="t" r="r" b="b"/>
              <a:pathLst>
                <a:path w="4774" h="5140" extrusionOk="0">
                  <a:moveTo>
                    <a:pt x="4747" y="1"/>
                  </a:moveTo>
                  <a:lnTo>
                    <a:pt x="1" y="5113"/>
                  </a:lnTo>
                  <a:lnTo>
                    <a:pt x="28" y="5139"/>
                  </a:lnTo>
                  <a:lnTo>
                    <a:pt x="4774" y="19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4"/>
            <p:cNvSpPr/>
            <p:nvPr/>
          </p:nvSpPr>
          <p:spPr>
            <a:xfrm>
              <a:off x="5747859" y="2526143"/>
              <a:ext cx="325714" cy="351357"/>
            </a:xfrm>
            <a:custGeom>
              <a:avLst/>
              <a:gdLst/>
              <a:ahLst/>
              <a:cxnLst/>
              <a:rect l="l" t="t" r="r" b="b"/>
              <a:pathLst>
                <a:path w="4979" h="5371" extrusionOk="0">
                  <a:moveTo>
                    <a:pt x="4952" y="0"/>
                  </a:moveTo>
                  <a:lnTo>
                    <a:pt x="0" y="5344"/>
                  </a:lnTo>
                  <a:lnTo>
                    <a:pt x="27" y="5371"/>
                  </a:lnTo>
                  <a:lnTo>
                    <a:pt x="4978" y="18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4"/>
            <p:cNvSpPr/>
            <p:nvPr/>
          </p:nvSpPr>
          <p:spPr>
            <a:xfrm>
              <a:off x="5747859" y="2571085"/>
              <a:ext cx="343246" cy="369478"/>
            </a:xfrm>
            <a:custGeom>
              <a:avLst/>
              <a:gdLst/>
              <a:ahLst/>
              <a:cxnLst/>
              <a:rect l="l" t="t" r="r" b="b"/>
              <a:pathLst>
                <a:path w="5247" h="5648" extrusionOk="0">
                  <a:moveTo>
                    <a:pt x="5219" y="0"/>
                  </a:moveTo>
                  <a:cubicBezTo>
                    <a:pt x="3462" y="1784"/>
                    <a:pt x="1651" y="3738"/>
                    <a:pt x="0" y="5629"/>
                  </a:cubicBezTo>
                  <a:lnTo>
                    <a:pt x="36" y="5647"/>
                  </a:lnTo>
                  <a:cubicBezTo>
                    <a:pt x="1678" y="3756"/>
                    <a:pt x="3489" y="1811"/>
                    <a:pt x="5246" y="27"/>
                  </a:cubicBezTo>
                  <a:lnTo>
                    <a:pt x="52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4"/>
            <p:cNvSpPr/>
            <p:nvPr/>
          </p:nvSpPr>
          <p:spPr>
            <a:xfrm>
              <a:off x="5760092" y="2616550"/>
              <a:ext cx="357245" cy="384655"/>
            </a:xfrm>
            <a:custGeom>
              <a:avLst/>
              <a:gdLst/>
              <a:ahLst/>
              <a:cxnLst/>
              <a:rect l="l" t="t" r="r" b="b"/>
              <a:pathLst>
                <a:path w="5461" h="5880" extrusionOk="0">
                  <a:moveTo>
                    <a:pt x="5434" y="1"/>
                  </a:moveTo>
                  <a:cubicBezTo>
                    <a:pt x="3480" y="1901"/>
                    <a:pt x="1749" y="3766"/>
                    <a:pt x="1" y="5853"/>
                  </a:cubicBezTo>
                  <a:lnTo>
                    <a:pt x="28" y="5880"/>
                  </a:lnTo>
                  <a:cubicBezTo>
                    <a:pt x="1776" y="3792"/>
                    <a:pt x="3507" y="1928"/>
                    <a:pt x="5460" y="28"/>
                  </a:cubicBezTo>
                  <a:lnTo>
                    <a:pt x="54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4"/>
            <p:cNvSpPr/>
            <p:nvPr/>
          </p:nvSpPr>
          <p:spPr>
            <a:xfrm>
              <a:off x="5758391" y="2673202"/>
              <a:ext cx="368301" cy="391066"/>
            </a:xfrm>
            <a:custGeom>
              <a:avLst/>
              <a:gdLst/>
              <a:ahLst/>
              <a:cxnLst/>
              <a:rect l="l" t="t" r="r" b="b"/>
              <a:pathLst>
                <a:path w="5630" h="5978" extrusionOk="0">
                  <a:moveTo>
                    <a:pt x="5602" y="0"/>
                  </a:moveTo>
                  <a:cubicBezTo>
                    <a:pt x="3747" y="1874"/>
                    <a:pt x="1757" y="3988"/>
                    <a:pt x="0" y="5959"/>
                  </a:cubicBezTo>
                  <a:lnTo>
                    <a:pt x="27" y="5977"/>
                  </a:lnTo>
                  <a:cubicBezTo>
                    <a:pt x="1784" y="4015"/>
                    <a:pt x="3774" y="1900"/>
                    <a:pt x="5629" y="27"/>
                  </a:cubicBezTo>
                  <a:lnTo>
                    <a:pt x="5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4"/>
            <p:cNvSpPr/>
            <p:nvPr/>
          </p:nvSpPr>
          <p:spPr>
            <a:xfrm>
              <a:off x="5763036" y="2707611"/>
              <a:ext cx="387533" cy="417887"/>
            </a:xfrm>
            <a:custGeom>
              <a:avLst/>
              <a:gdLst/>
              <a:ahLst/>
              <a:cxnLst/>
              <a:rect l="l" t="t" r="r" b="b"/>
              <a:pathLst>
                <a:path w="5924" h="6388" extrusionOk="0">
                  <a:moveTo>
                    <a:pt x="5897" y="1"/>
                  </a:moveTo>
                  <a:cubicBezTo>
                    <a:pt x="5478" y="447"/>
                    <a:pt x="5059" y="884"/>
                    <a:pt x="4613" y="1348"/>
                  </a:cubicBezTo>
                  <a:cubicBezTo>
                    <a:pt x="3025" y="2989"/>
                    <a:pt x="1392" y="4684"/>
                    <a:pt x="0" y="6370"/>
                  </a:cubicBezTo>
                  <a:lnTo>
                    <a:pt x="27" y="6388"/>
                  </a:lnTo>
                  <a:cubicBezTo>
                    <a:pt x="1419" y="4711"/>
                    <a:pt x="3051" y="3016"/>
                    <a:pt x="4639" y="1374"/>
                  </a:cubicBezTo>
                  <a:cubicBezTo>
                    <a:pt x="5085" y="910"/>
                    <a:pt x="5505" y="473"/>
                    <a:pt x="5924" y="27"/>
                  </a:cubicBezTo>
                  <a:lnTo>
                    <a:pt x="5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4"/>
            <p:cNvSpPr/>
            <p:nvPr/>
          </p:nvSpPr>
          <p:spPr>
            <a:xfrm>
              <a:off x="5764802" y="2750787"/>
              <a:ext cx="405065" cy="440718"/>
            </a:xfrm>
            <a:custGeom>
              <a:avLst/>
              <a:gdLst/>
              <a:ahLst/>
              <a:cxnLst/>
              <a:rect l="l" t="t" r="r" b="b"/>
              <a:pathLst>
                <a:path w="6192" h="6737" extrusionOk="0">
                  <a:moveTo>
                    <a:pt x="6165" y="1"/>
                  </a:moveTo>
                  <a:cubicBezTo>
                    <a:pt x="4050" y="2044"/>
                    <a:pt x="1856" y="4434"/>
                    <a:pt x="0" y="6718"/>
                  </a:cubicBezTo>
                  <a:lnTo>
                    <a:pt x="27" y="6736"/>
                  </a:lnTo>
                  <a:cubicBezTo>
                    <a:pt x="1883" y="4452"/>
                    <a:pt x="4077" y="2070"/>
                    <a:pt x="6191" y="27"/>
                  </a:cubicBezTo>
                  <a:lnTo>
                    <a:pt x="6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4"/>
            <p:cNvSpPr/>
            <p:nvPr/>
          </p:nvSpPr>
          <p:spPr>
            <a:xfrm>
              <a:off x="5758914" y="2785785"/>
              <a:ext cx="435484" cy="466950"/>
            </a:xfrm>
            <a:custGeom>
              <a:avLst/>
              <a:gdLst/>
              <a:ahLst/>
              <a:cxnLst/>
              <a:rect l="l" t="t" r="r" b="b"/>
              <a:pathLst>
                <a:path w="6657" h="7138" extrusionOk="0">
                  <a:moveTo>
                    <a:pt x="6629" y="1"/>
                  </a:moveTo>
                  <a:cubicBezTo>
                    <a:pt x="4435" y="2240"/>
                    <a:pt x="2080" y="4765"/>
                    <a:pt x="1" y="7111"/>
                  </a:cubicBezTo>
                  <a:lnTo>
                    <a:pt x="28" y="7138"/>
                  </a:lnTo>
                  <a:cubicBezTo>
                    <a:pt x="2106" y="4792"/>
                    <a:pt x="4461" y="2258"/>
                    <a:pt x="6656" y="28"/>
                  </a:cubicBezTo>
                  <a:lnTo>
                    <a:pt x="6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4"/>
            <p:cNvSpPr/>
            <p:nvPr/>
          </p:nvSpPr>
          <p:spPr>
            <a:xfrm>
              <a:off x="5764802" y="2823139"/>
              <a:ext cx="450007" cy="486248"/>
            </a:xfrm>
            <a:custGeom>
              <a:avLst/>
              <a:gdLst/>
              <a:ahLst/>
              <a:cxnLst/>
              <a:rect l="l" t="t" r="r" b="b"/>
              <a:pathLst>
                <a:path w="6879" h="7433" extrusionOk="0">
                  <a:moveTo>
                    <a:pt x="6852" y="1"/>
                  </a:moveTo>
                  <a:cubicBezTo>
                    <a:pt x="4586" y="2311"/>
                    <a:pt x="2311" y="4836"/>
                    <a:pt x="116" y="7272"/>
                  </a:cubicBezTo>
                  <a:lnTo>
                    <a:pt x="0" y="7405"/>
                  </a:lnTo>
                  <a:lnTo>
                    <a:pt x="27" y="7432"/>
                  </a:lnTo>
                  <a:lnTo>
                    <a:pt x="143" y="7298"/>
                  </a:lnTo>
                  <a:cubicBezTo>
                    <a:pt x="2346" y="4863"/>
                    <a:pt x="4612" y="2338"/>
                    <a:pt x="6878" y="28"/>
                  </a:cubicBezTo>
                  <a:lnTo>
                    <a:pt x="6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4"/>
            <p:cNvSpPr/>
            <p:nvPr/>
          </p:nvSpPr>
          <p:spPr>
            <a:xfrm>
              <a:off x="5767680" y="2838904"/>
              <a:ext cx="501948" cy="533480"/>
            </a:xfrm>
            <a:custGeom>
              <a:avLst/>
              <a:gdLst/>
              <a:ahLst/>
              <a:cxnLst/>
              <a:rect l="l" t="t" r="r" b="b"/>
              <a:pathLst>
                <a:path w="7673" h="8155" extrusionOk="0">
                  <a:moveTo>
                    <a:pt x="7646" y="1"/>
                  </a:moveTo>
                  <a:cubicBezTo>
                    <a:pt x="5005" y="2597"/>
                    <a:pt x="2427" y="5327"/>
                    <a:pt x="1" y="8128"/>
                  </a:cubicBezTo>
                  <a:lnTo>
                    <a:pt x="28" y="8155"/>
                  </a:lnTo>
                  <a:cubicBezTo>
                    <a:pt x="2463" y="5353"/>
                    <a:pt x="5032" y="2624"/>
                    <a:pt x="7673" y="28"/>
                  </a:cubicBezTo>
                  <a:lnTo>
                    <a:pt x="7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4"/>
            <p:cNvSpPr/>
            <p:nvPr/>
          </p:nvSpPr>
          <p:spPr>
            <a:xfrm>
              <a:off x="5776446" y="2883846"/>
              <a:ext cx="503715" cy="549245"/>
            </a:xfrm>
            <a:custGeom>
              <a:avLst/>
              <a:gdLst/>
              <a:ahLst/>
              <a:cxnLst/>
              <a:rect l="l" t="t" r="r" b="b"/>
              <a:pathLst>
                <a:path w="7700" h="8396" extrusionOk="0">
                  <a:moveTo>
                    <a:pt x="7673" y="1"/>
                  </a:moveTo>
                  <a:cubicBezTo>
                    <a:pt x="5219" y="2436"/>
                    <a:pt x="2204" y="5719"/>
                    <a:pt x="1" y="8378"/>
                  </a:cubicBezTo>
                  <a:lnTo>
                    <a:pt x="27" y="8395"/>
                  </a:lnTo>
                  <a:cubicBezTo>
                    <a:pt x="2240" y="5746"/>
                    <a:pt x="5246" y="2463"/>
                    <a:pt x="7699" y="27"/>
                  </a:cubicBez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4"/>
            <p:cNvSpPr/>
            <p:nvPr/>
          </p:nvSpPr>
          <p:spPr>
            <a:xfrm>
              <a:off x="5775269" y="2920022"/>
              <a:ext cx="544012" cy="569656"/>
            </a:xfrm>
            <a:custGeom>
              <a:avLst/>
              <a:gdLst/>
              <a:ahLst/>
              <a:cxnLst/>
              <a:rect l="l" t="t" r="r" b="b"/>
              <a:pathLst>
                <a:path w="8316" h="8708" extrusionOk="0">
                  <a:moveTo>
                    <a:pt x="8297" y="1"/>
                  </a:moveTo>
                  <a:cubicBezTo>
                    <a:pt x="5576" y="2525"/>
                    <a:pt x="2401" y="5853"/>
                    <a:pt x="1" y="8681"/>
                  </a:cubicBezTo>
                  <a:lnTo>
                    <a:pt x="28" y="8708"/>
                  </a:lnTo>
                  <a:cubicBezTo>
                    <a:pt x="2427" y="5880"/>
                    <a:pt x="5603" y="2552"/>
                    <a:pt x="8315" y="28"/>
                  </a:cubicBezTo>
                  <a:lnTo>
                    <a:pt x="8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4"/>
            <p:cNvSpPr/>
            <p:nvPr/>
          </p:nvSpPr>
          <p:spPr>
            <a:xfrm>
              <a:off x="5782857" y="2970263"/>
              <a:ext cx="539891" cy="580122"/>
            </a:xfrm>
            <a:custGeom>
              <a:avLst/>
              <a:gdLst/>
              <a:ahLst/>
              <a:cxnLst/>
              <a:rect l="l" t="t" r="r" b="b"/>
              <a:pathLst>
                <a:path w="8253" h="8868" extrusionOk="0">
                  <a:moveTo>
                    <a:pt x="8226" y="0"/>
                  </a:moveTo>
                  <a:cubicBezTo>
                    <a:pt x="5871" y="2355"/>
                    <a:pt x="2186" y="6325"/>
                    <a:pt x="1" y="8841"/>
                  </a:cubicBezTo>
                  <a:lnTo>
                    <a:pt x="27" y="8867"/>
                  </a:lnTo>
                  <a:cubicBezTo>
                    <a:pt x="2213" y="6352"/>
                    <a:pt x="5898" y="2382"/>
                    <a:pt x="8253" y="27"/>
                  </a:cubicBezTo>
                  <a:lnTo>
                    <a:pt x="8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4"/>
            <p:cNvSpPr/>
            <p:nvPr/>
          </p:nvSpPr>
          <p:spPr>
            <a:xfrm>
              <a:off x="5777624" y="3105611"/>
              <a:ext cx="473950" cy="513069"/>
            </a:xfrm>
            <a:custGeom>
              <a:avLst/>
              <a:gdLst/>
              <a:ahLst/>
              <a:cxnLst/>
              <a:rect l="l" t="t" r="r" b="b"/>
              <a:pathLst>
                <a:path w="7245" h="7843" extrusionOk="0">
                  <a:moveTo>
                    <a:pt x="7218" y="1"/>
                  </a:moveTo>
                  <a:cubicBezTo>
                    <a:pt x="4952" y="2374"/>
                    <a:pt x="2186" y="5371"/>
                    <a:pt x="0" y="7815"/>
                  </a:cubicBezTo>
                  <a:lnTo>
                    <a:pt x="27" y="7842"/>
                  </a:lnTo>
                  <a:cubicBezTo>
                    <a:pt x="2213" y="5398"/>
                    <a:pt x="4978" y="2400"/>
                    <a:pt x="7244" y="27"/>
                  </a:cubicBezTo>
                  <a:lnTo>
                    <a:pt x="7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4"/>
            <p:cNvSpPr/>
            <p:nvPr/>
          </p:nvSpPr>
          <p:spPr>
            <a:xfrm>
              <a:off x="5786390" y="3169786"/>
              <a:ext cx="469240" cy="503715"/>
            </a:xfrm>
            <a:custGeom>
              <a:avLst/>
              <a:gdLst/>
              <a:ahLst/>
              <a:cxnLst/>
              <a:rect l="l" t="t" r="r" b="b"/>
              <a:pathLst>
                <a:path w="7173" h="7700" extrusionOk="0">
                  <a:moveTo>
                    <a:pt x="7146" y="1"/>
                  </a:moveTo>
                  <a:cubicBezTo>
                    <a:pt x="4871" y="2303"/>
                    <a:pt x="2132" y="5238"/>
                    <a:pt x="0" y="7673"/>
                  </a:cubicBezTo>
                  <a:lnTo>
                    <a:pt x="36" y="7700"/>
                  </a:lnTo>
                  <a:cubicBezTo>
                    <a:pt x="2159" y="5264"/>
                    <a:pt x="4898" y="2329"/>
                    <a:pt x="7173" y="28"/>
                  </a:cubicBezTo>
                  <a:lnTo>
                    <a:pt x="7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4"/>
            <p:cNvSpPr/>
            <p:nvPr/>
          </p:nvSpPr>
          <p:spPr>
            <a:xfrm>
              <a:off x="5802744" y="3226438"/>
              <a:ext cx="461063" cy="492594"/>
            </a:xfrm>
            <a:custGeom>
              <a:avLst/>
              <a:gdLst/>
              <a:ahLst/>
              <a:cxnLst/>
              <a:rect l="l" t="t" r="r" b="b"/>
              <a:pathLst>
                <a:path w="7048" h="7530" extrusionOk="0">
                  <a:moveTo>
                    <a:pt x="7021" y="0"/>
                  </a:moveTo>
                  <a:cubicBezTo>
                    <a:pt x="4639" y="2427"/>
                    <a:pt x="2141" y="5005"/>
                    <a:pt x="0" y="7503"/>
                  </a:cubicBezTo>
                  <a:lnTo>
                    <a:pt x="27" y="7530"/>
                  </a:lnTo>
                  <a:cubicBezTo>
                    <a:pt x="2168" y="5023"/>
                    <a:pt x="4666" y="2454"/>
                    <a:pt x="7048" y="27"/>
                  </a:cubicBezTo>
                  <a:lnTo>
                    <a:pt x="70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4"/>
            <p:cNvSpPr/>
            <p:nvPr/>
          </p:nvSpPr>
          <p:spPr>
            <a:xfrm>
              <a:off x="5847621" y="3281846"/>
              <a:ext cx="420307" cy="437185"/>
            </a:xfrm>
            <a:custGeom>
              <a:avLst/>
              <a:gdLst/>
              <a:ahLst/>
              <a:cxnLst/>
              <a:rect l="l" t="t" r="r" b="b"/>
              <a:pathLst>
                <a:path w="6425" h="6683" extrusionOk="0">
                  <a:moveTo>
                    <a:pt x="6406" y="1"/>
                  </a:moveTo>
                  <a:cubicBezTo>
                    <a:pt x="4372" y="1999"/>
                    <a:pt x="1919" y="4551"/>
                    <a:pt x="1" y="6656"/>
                  </a:cubicBezTo>
                  <a:lnTo>
                    <a:pt x="28" y="6683"/>
                  </a:lnTo>
                  <a:cubicBezTo>
                    <a:pt x="1946" y="4577"/>
                    <a:pt x="4399" y="2026"/>
                    <a:pt x="6424" y="28"/>
                  </a:cubicBezTo>
                  <a:lnTo>
                    <a:pt x="6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4"/>
            <p:cNvSpPr/>
            <p:nvPr/>
          </p:nvSpPr>
          <p:spPr>
            <a:xfrm>
              <a:off x="5922916" y="3333199"/>
              <a:ext cx="360189" cy="364245"/>
            </a:xfrm>
            <a:custGeom>
              <a:avLst/>
              <a:gdLst/>
              <a:ahLst/>
              <a:cxnLst/>
              <a:rect l="l" t="t" r="r" b="b"/>
              <a:pathLst>
                <a:path w="5506" h="5568" extrusionOk="0">
                  <a:moveTo>
                    <a:pt x="5478" y="1"/>
                  </a:moveTo>
                  <a:cubicBezTo>
                    <a:pt x="3730" y="1651"/>
                    <a:pt x="1624" y="3774"/>
                    <a:pt x="1" y="5541"/>
                  </a:cubicBezTo>
                  <a:lnTo>
                    <a:pt x="28" y="5568"/>
                  </a:lnTo>
                  <a:cubicBezTo>
                    <a:pt x="1651" y="3801"/>
                    <a:pt x="3757" y="1678"/>
                    <a:pt x="5505" y="28"/>
                  </a:cubicBezTo>
                  <a:lnTo>
                    <a:pt x="5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4"/>
            <p:cNvSpPr/>
            <p:nvPr/>
          </p:nvSpPr>
          <p:spPr>
            <a:xfrm>
              <a:off x="5962625" y="3364141"/>
              <a:ext cx="350769" cy="342068"/>
            </a:xfrm>
            <a:custGeom>
              <a:avLst/>
              <a:gdLst/>
              <a:ahLst/>
              <a:cxnLst/>
              <a:rect l="l" t="t" r="r" b="b"/>
              <a:pathLst>
                <a:path w="5362" h="5229" extrusionOk="0">
                  <a:moveTo>
                    <a:pt x="5335" y="1"/>
                  </a:moveTo>
                  <a:cubicBezTo>
                    <a:pt x="3533" y="1687"/>
                    <a:pt x="1740" y="3444"/>
                    <a:pt x="0" y="5202"/>
                  </a:cubicBezTo>
                  <a:lnTo>
                    <a:pt x="27" y="5228"/>
                  </a:lnTo>
                  <a:cubicBezTo>
                    <a:pt x="1767" y="3471"/>
                    <a:pt x="3560" y="1714"/>
                    <a:pt x="5362" y="27"/>
                  </a:cubicBezTo>
                  <a:lnTo>
                    <a:pt x="5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4"/>
            <p:cNvSpPr/>
            <p:nvPr/>
          </p:nvSpPr>
          <p:spPr>
            <a:xfrm>
              <a:off x="6023332" y="3411438"/>
              <a:ext cx="309948" cy="298238"/>
            </a:xfrm>
            <a:custGeom>
              <a:avLst/>
              <a:gdLst/>
              <a:ahLst/>
              <a:cxnLst/>
              <a:rect l="l" t="t" r="r" b="b"/>
              <a:pathLst>
                <a:path w="4738" h="4559" extrusionOk="0">
                  <a:moveTo>
                    <a:pt x="4711" y="0"/>
                  </a:moveTo>
                  <a:cubicBezTo>
                    <a:pt x="3087" y="1437"/>
                    <a:pt x="1499" y="2962"/>
                    <a:pt x="0" y="4532"/>
                  </a:cubicBezTo>
                  <a:lnTo>
                    <a:pt x="27" y="4559"/>
                  </a:lnTo>
                  <a:cubicBezTo>
                    <a:pt x="1526" y="2989"/>
                    <a:pt x="3105" y="1463"/>
                    <a:pt x="4737" y="36"/>
                  </a:cubicBezTo>
                  <a:lnTo>
                    <a:pt x="4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4"/>
            <p:cNvSpPr/>
            <p:nvPr/>
          </p:nvSpPr>
          <p:spPr>
            <a:xfrm>
              <a:off x="6089862" y="3455203"/>
              <a:ext cx="251007" cy="256829"/>
            </a:xfrm>
            <a:custGeom>
              <a:avLst/>
              <a:gdLst/>
              <a:ahLst/>
              <a:cxnLst/>
              <a:rect l="l" t="t" r="r" b="b"/>
              <a:pathLst>
                <a:path w="3837" h="3926" extrusionOk="0">
                  <a:moveTo>
                    <a:pt x="3809" y="0"/>
                  </a:moveTo>
                  <a:cubicBezTo>
                    <a:pt x="2480" y="1231"/>
                    <a:pt x="1196" y="2543"/>
                    <a:pt x="0" y="3899"/>
                  </a:cubicBezTo>
                  <a:lnTo>
                    <a:pt x="27" y="3926"/>
                  </a:lnTo>
                  <a:cubicBezTo>
                    <a:pt x="1222" y="2570"/>
                    <a:pt x="2507" y="1258"/>
                    <a:pt x="3836" y="27"/>
                  </a:cubicBezTo>
                  <a:lnTo>
                    <a:pt x="38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4"/>
            <p:cNvSpPr/>
            <p:nvPr/>
          </p:nvSpPr>
          <p:spPr>
            <a:xfrm>
              <a:off x="6154625" y="3487846"/>
              <a:ext cx="211299" cy="215420"/>
            </a:xfrm>
            <a:custGeom>
              <a:avLst/>
              <a:gdLst/>
              <a:ahLst/>
              <a:cxnLst/>
              <a:rect l="l" t="t" r="r" b="b"/>
              <a:pathLst>
                <a:path w="3230" h="3293" extrusionOk="0">
                  <a:moveTo>
                    <a:pt x="3203" y="1"/>
                  </a:moveTo>
                  <a:cubicBezTo>
                    <a:pt x="2293" y="857"/>
                    <a:pt x="964" y="2142"/>
                    <a:pt x="0" y="3266"/>
                  </a:cubicBezTo>
                  <a:lnTo>
                    <a:pt x="36" y="3293"/>
                  </a:lnTo>
                  <a:cubicBezTo>
                    <a:pt x="991" y="2169"/>
                    <a:pt x="2320" y="884"/>
                    <a:pt x="3230" y="28"/>
                  </a:cubicBezTo>
                  <a:lnTo>
                    <a:pt x="3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4"/>
            <p:cNvSpPr/>
            <p:nvPr/>
          </p:nvSpPr>
          <p:spPr>
            <a:xfrm>
              <a:off x="6217622" y="3529909"/>
              <a:ext cx="170478" cy="162301"/>
            </a:xfrm>
            <a:custGeom>
              <a:avLst/>
              <a:gdLst/>
              <a:ahLst/>
              <a:cxnLst/>
              <a:rect l="l" t="t" r="r" b="b"/>
              <a:pathLst>
                <a:path w="2606" h="2481" extrusionOk="0">
                  <a:moveTo>
                    <a:pt x="2579" y="0"/>
                  </a:moveTo>
                  <a:cubicBezTo>
                    <a:pt x="1696" y="794"/>
                    <a:pt x="831" y="1615"/>
                    <a:pt x="1" y="2454"/>
                  </a:cubicBezTo>
                  <a:lnTo>
                    <a:pt x="28" y="2480"/>
                  </a:lnTo>
                  <a:cubicBezTo>
                    <a:pt x="857" y="1642"/>
                    <a:pt x="1723" y="821"/>
                    <a:pt x="2606" y="36"/>
                  </a:cubicBezTo>
                  <a:lnTo>
                    <a:pt x="2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4"/>
            <p:cNvSpPr/>
            <p:nvPr/>
          </p:nvSpPr>
          <p:spPr>
            <a:xfrm>
              <a:off x="6274862" y="3557908"/>
              <a:ext cx="140713" cy="133125"/>
            </a:xfrm>
            <a:custGeom>
              <a:avLst/>
              <a:gdLst/>
              <a:ahLst/>
              <a:cxnLst/>
              <a:rect l="l" t="t" r="r" b="b"/>
              <a:pathLst>
                <a:path w="2151" h="2035" extrusionOk="0">
                  <a:moveTo>
                    <a:pt x="2123" y="0"/>
                  </a:moveTo>
                  <a:lnTo>
                    <a:pt x="0" y="2008"/>
                  </a:lnTo>
                  <a:lnTo>
                    <a:pt x="27" y="2034"/>
                  </a:lnTo>
                  <a:lnTo>
                    <a:pt x="2150" y="27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4"/>
            <p:cNvSpPr/>
            <p:nvPr/>
          </p:nvSpPr>
          <p:spPr>
            <a:xfrm>
              <a:off x="6338448" y="3560263"/>
              <a:ext cx="129069" cy="120237"/>
            </a:xfrm>
            <a:custGeom>
              <a:avLst/>
              <a:gdLst/>
              <a:ahLst/>
              <a:cxnLst/>
              <a:rect l="l" t="t" r="r" b="b"/>
              <a:pathLst>
                <a:path w="1973" h="1838" extrusionOk="0">
                  <a:moveTo>
                    <a:pt x="1945" y="0"/>
                  </a:moveTo>
                  <a:cubicBezTo>
                    <a:pt x="1267" y="571"/>
                    <a:pt x="616" y="1178"/>
                    <a:pt x="1" y="1811"/>
                  </a:cubicBezTo>
                  <a:lnTo>
                    <a:pt x="27" y="1838"/>
                  </a:lnTo>
                  <a:cubicBezTo>
                    <a:pt x="643" y="1204"/>
                    <a:pt x="1294" y="598"/>
                    <a:pt x="1972" y="27"/>
                  </a:cubicBezTo>
                  <a:lnTo>
                    <a:pt x="1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4"/>
            <p:cNvSpPr/>
            <p:nvPr/>
          </p:nvSpPr>
          <p:spPr>
            <a:xfrm>
              <a:off x="6407333" y="3605205"/>
              <a:ext cx="74772" cy="79417"/>
            </a:xfrm>
            <a:custGeom>
              <a:avLst/>
              <a:gdLst/>
              <a:ahLst/>
              <a:cxnLst/>
              <a:rect l="l" t="t" r="r" b="b"/>
              <a:pathLst>
                <a:path w="1143" h="1214" extrusionOk="0">
                  <a:moveTo>
                    <a:pt x="1124" y="0"/>
                  </a:moveTo>
                  <a:cubicBezTo>
                    <a:pt x="678" y="419"/>
                    <a:pt x="393" y="723"/>
                    <a:pt x="0" y="1187"/>
                  </a:cubicBezTo>
                  <a:lnTo>
                    <a:pt x="36" y="1213"/>
                  </a:lnTo>
                  <a:cubicBezTo>
                    <a:pt x="420" y="749"/>
                    <a:pt x="705" y="437"/>
                    <a:pt x="1142" y="27"/>
                  </a:cubicBez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4"/>
            <p:cNvSpPr/>
            <p:nvPr/>
          </p:nvSpPr>
          <p:spPr>
            <a:xfrm>
              <a:off x="6457508" y="3620905"/>
              <a:ext cx="59007" cy="61950"/>
            </a:xfrm>
            <a:custGeom>
              <a:avLst/>
              <a:gdLst/>
              <a:ahLst/>
              <a:cxnLst/>
              <a:rect l="l" t="t" r="r" b="b"/>
              <a:pathLst>
                <a:path w="902" h="947" extrusionOk="0">
                  <a:moveTo>
                    <a:pt x="875" y="1"/>
                  </a:moveTo>
                  <a:cubicBezTo>
                    <a:pt x="607" y="322"/>
                    <a:pt x="313" y="634"/>
                    <a:pt x="0" y="920"/>
                  </a:cubicBezTo>
                  <a:lnTo>
                    <a:pt x="27" y="947"/>
                  </a:lnTo>
                  <a:cubicBezTo>
                    <a:pt x="331" y="661"/>
                    <a:pt x="634" y="349"/>
                    <a:pt x="901" y="19"/>
                  </a:cubicBez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4"/>
            <p:cNvSpPr/>
            <p:nvPr/>
          </p:nvSpPr>
          <p:spPr>
            <a:xfrm>
              <a:off x="6512917" y="3621494"/>
              <a:ext cx="51418" cy="50829"/>
            </a:xfrm>
            <a:custGeom>
              <a:avLst/>
              <a:gdLst/>
              <a:ahLst/>
              <a:cxnLst/>
              <a:rect l="l" t="t" r="r" b="b"/>
              <a:pathLst>
                <a:path w="786" h="777" extrusionOk="0">
                  <a:moveTo>
                    <a:pt x="768" y="1"/>
                  </a:moveTo>
                  <a:cubicBezTo>
                    <a:pt x="483" y="215"/>
                    <a:pt x="224" y="474"/>
                    <a:pt x="1" y="750"/>
                  </a:cubicBezTo>
                  <a:lnTo>
                    <a:pt x="28" y="777"/>
                  </a:lnTo>
                  <a:cubicBezTo>
                    <a:pt x="251" y="500"/>
                    <a:pt x="509" y="242"/>
                    <a:pt x="786" y="28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4"/>
            <p:cNvSpPr/>
            <p:nvPr/>
          </p:nvSpPr>
          <p:spPr>
            <a:xfrm>
              <a:off x="6562568" y="3639615"/>
              <a:ext cx="26298" cy="29830"/>
            </a:xfrm>
            <a:custGeom>
              <a:avLst/>
              <a:gdLst/>
              <a:ahLst/>
              <a:cxnLst/>
              <a:rect l="l" t="t" r="r" b="b"/>
              <a:pathLst>
                <a:path w="402" h="456" extrusionOk="0">
                  <a:moveTo>
                    <a:pt x="366" y="0"/>
                  </a:moveTo>
                  <a:cubicBezTo>
                    <a:pt x="259" y="161"/>
                    <a:pt x="134" y="304"/>
                    <a:pt x="0" y="429"/>
                  </a:cubicBezTo>
                  <a:lnTo>
                    <a:pt x="27" y="455"/>
                  </a:lnTo>
                  <a:cubicBezTo>
                    <a:pt x="161" y="330"/>
                    <a:pt x="286" y="179"/>
                    <a:pt x="402" y="18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4"/>
            <p:cNvSpPr/>
            <p:nvPr/>
          </p:nvSpPr>
          <p:spPr>
            <a:xfrm>
              <a:off x="6932570" y="3559674"/>
              <a:ext cx="88772" cy="86417"/>
            </a:xfrm>
            <a:custGeom>
              <a:avLst/>
              <a:gdLst/>
              <a:ahLst/>
              <a:cxnLst/>
              <a:rect l="l" t="t" r="r" b="b"/>
              <a:pathLst>
                <a:path w="1357" h="1321" extrusionOk="0">
                  <a:moveTo>
                    <a:pt x="1329" y="0"/>
                  </a:moveTo>
                  <a:cubicBezTo>
                    <a:pt x="848" y="393"/>
                    <a:pt x="402" y="830"/>
                    <a:pt x="0" y="1294"/>
                  </a:cubicBezTo>
                  <a:lnTo>
                    <a:pt x="27" y="1321"/>
                  </a:lnTo>
                  <a:cubicBezTo>
                    <a:pt x="428" y="848"/>
                    <a:pt x="874" y="419"/>
                    <a:pt x="1356" y="27"/>
                  </a:cubicBezTo>
                  <a:lnTo>
                    <a:pt x="1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4"/>
            <p:cNvSpPr/>
            <p:nvPr/>
          </p:nvSpPr>
          <p:spPr>
            <a:xfrm>
              <a:off x="6981568" y="3505378"/>
              <a:ext cx="132536" cy="132536"/>
            </a:xfrm>
            <a:custGeom>
              <a:avLst/>
              <a:gdLst/>
              <a:ahLst/>
              <a:cxnLst/>
              <a:rect l="l" t="t" r="r" b="b"/>
              <a:pathLst>
                <a:path w="2026" h="2026" extrusionOk="0">
                  <a:moveTo>
                    <a:pt x="1999" y="1"/>
                  </a:moveTo>
                  <a:cubicBezTo>
                    <a:pt x="1330" y="652"/>
                    <a:pt x="661" y="1330"/>
                    <a:pt x="1" y="2008"/>
                  </a:cubicBezTo>
                  <a:lnTo>
                    <a:pt x="27" y="2026"/>
                  </a:lnTo>
                  <a:cubicBezTo>
                    <a:pt x="687" y="1348"/>
                    <a:pt x="1357" y="679"/>
                    <a:pt x="2026" y="27"/>
                  </a:cubicBezTo>
                  <a:lnTo>
                    <a:pt x="19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4"/>
            <p:cNvSpPr/>
            <p:nvPr/>
          </p:nvSpPr>
          <p:spPr>
            <a:xfrm>
              <a:off x="7035275" y="3535143"/>
              <a:ext cx="106238" cy="103948"/>
            </a:xfrm>
            <a:custGeom>
              <a:avLst/>
              <a:gdLst/>
              <a:ahLst/>
              <a:cxnLst/>
              <a:rect l="l" t="t" r="r" b="b"/>
              <a:pathLst>
                <a:path w="1624" h="1589" extrusionOk="0">
                  <a:moveTo>
                    <a:pt x="1606" y="1"/>
                  </a:moveTo>
                  <a:cubicBezTo>
                    <a:pt x="1044" y="491"/>
                    <a:pt x="500" y="1018"/>
                    <a:pt x="0" y="1562"/>
                  </a:cubicBezTo>
                  <a:lnTo>
                    <a:pt x="27" y="1588"/>
                  </a:lnTo>
                  <a:cubicBezTo>
                    <a:pt x="527" y="1044"/>
                    <a:pt x="1071" y="518"/>
                    <a:pt x="1624" y="27"/>
                  </a:cubicBez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4"/>
            <p:cNvSpPr/>
            <p:nvPr/>
          </p:nvSpPr>
          <p:spPr>
            <a:xfrm>
              <a:off x="7084273" y="3573085"/>
              <a:ext cx="63128" cy="64240"/>
            </a:xfrm>
            <a:custGeom>
              <a:avLst/>
              <a:gdLst/>
              <a:ahLst/>
              <a:cxnLst/>
              <a:rect l="l" t="t" r="r" b="b"/>
              <a:pathLst>
                <a:path w="965" h="982" extrusionOk="0">
                  <a:moveTo>
                    <a:pt x="937" y="0"/>
                  </a:moveTo>
                  <a:cubicBezTo>
                    <a:pt x="589" y="286"/>
                    <a:pt x="277" y="607"/>
                    <a:pt x="1" y="955"/>
                  </a:cubicBezTo>
                  <a:lnTo>
                    <a:pt x="27" y="982"/>
                  </a:lnTo>
                  <a:cubicBezTo>
                    <a:pt x="304" y="634"/>
                    <a:pt x="616" y="313"/>
                    <a:pt x="964" y="27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4"/>
            <p:cNvSpPr/>
            <p:nvPr/>
          </p:nvSpPr>
          <p:spPr>
            <a:xfrm>
              <a:off x="7124570" y="3604027"/>
              <a:ext cx="28653" cy="28653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11" y="0"/>
                  </a:moveTo>
                  <a:cubicBezTo>
                    <a:pt x="277" y="143"/>
                    <a:pt x="143" y="277"/>
                    <a:pt x="0" y="411"/>
                  </a:cubicBezTo>
                  <a:lnTo>
                    <a:pt x="27" y="437"/>
                  </a:lnTo>
                  <a:cubicBezTo>
                    <a:pt x="170" y="304"/>
                    <a:pt x="304" y="170"/>
                    <a:pt x="437" y="18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4"/>
            <p:cNvSpPr/>
            <p:nvPr/>
          </p:nvSpPr>
          <p:spPr>
            <a:xfrm>
              <a:off x="5725682" y="1239904"/>
              <a:ext cx="186832" cy="1091949"/>
            </a:xfrm>
            <a:custGeom>
              <a:avLst/>
              <a:gdLst/>
              <a:ahLst/>
              <a:cxnLst/>
              <a:rect l="l" t="t" r="r" b="b"/>
              <a:pathLst>
                <a:path w="2856" h="16692" extrusionOk="0">
                  <a:moveTo>
                    <a:pt x="0" y="0"/>
                  </a:moveTo>
                  <a:cubicBezTo>
                    <a:pt x="99" y="3060"/>
                    <a:pt x="322" y="6147"/>
                    <a:pt x="670" y="9180"/>
                  </a:cubicBezTo>
                  <a:cubicBezTo>
                    <a:pt x="955" y="11758"/>
                    <a:pt x="1365" y="14461"/>
                    <a:pt x="2828" y="16691"/>
                  </a:cubicBezTo>
                  <a:lnTo>
                    <a:pt x="2855" y="16665"/>
                  </a:lnTo>
                  <a:cubicBezTo>
                    <a:pt x="1401" y="14452"/>
                    <a:pt x="991" y="11749"/>
                    <a:pt x="705" y="9180"/>
                  </a:cubicBezTo>
                  <a:cubicBezTo>
                    <a:pt x="357" y="6138"/>
                    <a:pt x="134" y="3051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4"/>
            <p:cNvSpPr/>
            <p:nvPr/>
          </p:nvSpPr>
          <p:spPr>
            <a:xfrm>
              <a:off x="5545915" y="1229961"/>
              <a:ext cx="68950" cy="78828"/>
            </a:xfrm>
            <a:custGeom>
              <a:avLst/>
              <a:gdLst/>
              <a:ahLst/>
              <a:cxnLst/>
              <a:rect l="l" t="t" r="r" b="b"/>
              <a:pathLst>
                <a:path w="1054" h="1205" extrusionOk="0">
                  <a:moveTo>
                    <a:pt x="1027" y="1"/>
                  </a:moveTo>
                  <a:cubicBezTo>
                    <a:pt x="661" y="366"/>
                    <a:pt x="313" y="768"/>
                    <a:pt x="1" y="1178"/>
                  </a:cubicBezTo>
                  <a:lnTo>
                    <a:pt x="28" y="1205"/>
                  </a:lnTo>
                  <a:cubicBezTo>
                    <a:pt x="340" y="795"/>
                    <a:pt x="688" y="393"/>
                    <a:pt x="1053" y="27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4"/>
            <p:cNvSpPr/>
            <p:nvPr/>
          </p:nvSpPr>
          <p:spPr>
            <a:xfrm>
              <a:off x="5558214" y="1236961"/>
              <a:ext cx="87005" cy="101005"/>
            </a:xfrm>
            <a:custGeom>
              <a:avLst/>
              <a:gdLst/>
              <a:ahLst/>
              <a:cxnLst/>
              <a:rect l="l" t="t" r="r" b="b"/>
              <a:pathLst>
                <a:path w="1330" h="1544" extrusionOk="0">
                  <a:moveTo>
                    <a:pt x="1303" y="1"/>
                  </a:moveTo>
                  <a:cubicBezTo>
                    <a:pt x="812" y="456"/>
                    <a:pt x="375" y="964"/>
                    <a:pt x="0" y="1526"/>
                  </a:cubicBezTo>
                  <a:lnTo>
                    <a:pt x="36" y="1544"/>
                  </a:lnTo>
                  <a:cubicBezTo>
                    <a:pt x="402" y="991"/>
                    <a:pt x="839" y="482"/>
                    <a:pt x="1329" y="27"/>
                  </a:cubicBezTo>
                  <a:lnTo>
                    <a:pt x="1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4"/>
            <p:cNvSpPr/>
            <p:nvPr/>
          </p:nvSpPr>
          <p:spPr>
            <a:xfrm>
              <a:off x="5567503" y="1248082"/>
              <a:ext cx="107481" cy="133125"/>
            </a:xfrm>
            <a:custGeom>
              <a:avLst/>
              <a:gdLst/>
              <a:ahLst/>
              <a:cxnLst/>
              <a:rect l="l" t="t" r="r" b="b"/>
              <a:pathLst>
                <a:path w="1643" h="2035" extrusionOk="0">
                  <a:moveTo>
                    <a:pt x="1607" y="0"/>
                  </a:moveTo>
                  <a:cubicBezTo>
                    <a:pt x="1036" y="642"/>
                    <a:pt x="492" y="1312"/>
                    <a:pt x="1" y="2016"/>
                  </a:cubicBezTo>
                  <a:lnTo>
                    <a:pt x="37" y="2034"/>
                  </a:lnTo>
                  <a:cubicBezTo>
                    <a:pt x="527" y="1338"/>
                    <a:pt x="1062" y="660"/>
                    <a:pt x="1642" y="27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4"/>
            <p:cNvSpPr/>
            <p:nvPr/>
          </p:nvSpPr>
          <p:spPr>
            <a:xfrm>
              <a:off x="5565213" y="1253904"/>
              <a:ext cx="142414" cy="183300"/>
            </a:xfrm>
            <a:custGeom>
              <a:avLst/>
              <a:gdLst/>
              <a:ahLst/>
              <a:cxnLst/>
              <a:rect l="l" t="t" r="r" b="b"/>
              <a:pathLst>
                <a:path w="2177" h="2802" extrusionOk="0">
                  <a:moveTo>
                    <a:pt x="2150" y="0"/>
                  </a:moveTo>
                  <a:cubicBezTo>
                    <a:pt x="1374" y="884"/>
                    <a:pt x="651" y="1820"/>
                    <a:pt x="0" y="2784"/>
                  </a:cubicBezTo>
                  <a:lnTo>
                    <a:pt x="27" y="2802"/>
                  </a:lnTo>
                  <a:cubicBezTo>
                    <a:pt x="687" y="1838"/>
                    <a:pt x="1401" y="901"/>
                    <a:pt x="2177" y="27"/>
                  </a:cubicBez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4"/>
            <p:cNvSpPr/>
            <p:nvPr/>
          </p:nvSpPr>
          <p:spPr>
            <a:xfrm>
              <a:off x="5562269" y="1306434"/>
              <a:ext cx="145946" cy="185066"/>
            </a:xfrm>
            <a:custGeom>
              <a:avLst/>
              <a:gdLst/>
              <a:ahLst/>
              <a:cxnLst/>
              <a:rect l="l" t="t" r="r" b="b"/>
              <a:pathLst>
                <a:path w="2231" h="2829" extrusionOk="0">
                  <a:moveTo>
                    <a:pt x="2204" y="0"/>
                  </a:moveTo>
                  <a:cubicBezTo>
                    <a:pt x="1455" y="910"/>
                    <a:pt x="714" y="1856"/>
                    <a:pt x="1" y="2801"/>
                  </a:cubicBezTo>
                  <a:lnTo>
                    <a:pt x="27" y="2828"/>
                  </a:lnTo>
                  <a:cubicBezTo>
                    <a:pt x="741" y="1883"/>
                    <a:pt x="1481" y="937"/>
                    <a:pt x="2231" y="18"/>
                  </a:cubicBez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4"/>
            <p:cNvSpPr/>
            <p:nvPr/>
          </p:nvSpPr>
          <p:spPr>
            <a:xfrm>
              <a:off x="5561681" y="1351376"/>
              <a:ext cx="158245" cy="199654"/>
            </a:xfrm>
            <a:custGeom>
              <a:avLst/>
              <a:gdLst/>
              <a:ahLst/>
              <a:cxnLst/>
              <a:rect l="l" t="t" r="r" b="b"/>
              <a:pathLst>
                <a:path w="2419" h="3052" extrusionOk="0">
                  <a:moveTo>
                    <a:pt x="2391" y="0"/>
                  </a:moveTo>
                  <a:cubicBezTo>
                    <a:pt x="1562" y="981"/>
                    <a:pt x="759" y="1998"/>
                    <a:pt x="1" y="3024"/>
                  </a:cubicBezTo>
                  <a:lnTo>
                    <a:pt x="36" y="3051"/>
                  </a:lnTo>
                  <a:cubicBezTo>
                    <a:pt x="795" y="2016"/>
                    <a:pt x="1598" y="999"/>
                    <a:pt x="2418" y="27"/>
                  </a:cubicBezTo>
                  <a:lnTo>
                    <a:pt x="2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4"/>
            <p:cNvSpPr/>
            <p:nvPr/>
          </p:nvSpPr>
          <p:spPr>
            <a:xfrm>
              <a:off x="5565802" y="1406196"/>
              <a:ext cx="155824" cy="195010"/>
            </a:xfrm>
            <a:custGeom>
              <a:avLst/>
              <a:gdLst/>
              <a:ahLst/>
              <a:cxnLst/>
              <a:rect l="l" t="t" r="r" b="b"/>
              <a:pathLst>
                <a:path w="2382" h="2981" extrusionOk="0">
                  <a:moveTo>
                    <a:pt x="2355" y="1"/>
                  </a:moveTo>
                  <a:cubicBezTo>
                    <a:pt x="1535" y="946"/>
                    <a:pt x="741" y="1946"/>
                    <a:pt x="0" y="2954"/>
                  </a:cubicBezTo>
                  <a:lnTo>
                    <a:pt x="27" y="2980"/>
                  </a:lnTo>
                  <a:cubicBezTo>
                    <a:pt x="767" y="1963"/>
                    <a:pt x="1561" y="973"/>
                    <a:pt x="2382" y="19"/>
                  </a:cubicBezTo>
                  <a:lnTo>
                    <a:pt x="2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4"/>
            <p:cNvSpPr/>
            <p:nvPr/>
          </p:nvSpPr>
          <p:spPr>
            <a:xfrm>
              <a:off x="5582680" y="1447670"/>
              <a:ext cx="150068" cy="184477"/>
            </a:xfrm>
            <a:custGeom>
              <a:avLst/>
              <a:gdLst/>
              <a:ahLst/>
              <a:cxnLst/>
              <a:rect l="l" t="t" r="r" b="b"/>
              <a:pathLst>
                <a:path w="2294" h="2820" extrusionOk="0">
                  <a:moveTo>
                    <a:pt x="2267" y="0"/>
                  </a:moveTo>
                  <a:cubicBezTo>
                    <a:pt x="1473" y="892"/>
                    <a:pt x="706" y="1838"/>
                    <a:pt x="1" y="2801"/>
                  </a:cubicBezTo>
                  <a:lnTo>
                    <a:pt x="28" y="2819"/>
                  </a:lnTo>
                  <a:cubicBezTo>
                    <a:pt x="732" y="1856"/>
                    <a:pt x="1500" y="919"/>
                    <a:pt x="2294" y="27"/>
                  </a:cubicBezTo>
                  <a:lnTo>
                    <a:pt x="2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4"/>
            <p:cNvSpPr/>
            <p:nvPr/>
          </p:nvSpPr>
          <p:spPr>
            <a:xfrm>
              <a:off x="5576858" y="1490257"/>
              <a:ext cx="162890" cy="195533"/>
            </a:xfrm>
            <a:custGeom>
              <a:avLst/>
              <a:gdLst/>
              <a:ahLst/>
              <a:cxnLst/>
              <a:rect l="l" t="t" r="r" b="b"/>
              <a:pathLst>
                <a:path w="2490" h="2989" extrusionOk="0">
                  <a:moveTo>
                    <a:pt x="2463" y="0"/>
                  </a:moveTo>
                  <a:lnTo>
                    <a:pt x="1" y="2962"/>
                  </a:lnTo>
                  <a:lnTo>
                    <a:pt x="36" y="2989"/>
                  </a:lnTo>
                  <a:lnTo>
                    <a:pt x="2490" y="27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4"/>
            <p:cNvSpPr/>
            <p:nvPr/>
          </p:nvSpPr>
          <p:spPr>
            <a:xfrm>
              <a:off x="5575680" y="1539255"/>
              <a:ext cx="168712" cy="201420"/>
            </a:xfrm>
            <a:custGeom>
              <a:avLst/>
              <a:gdLst/>
              <a:ahLst/>
              <a:cxnLst/>
              <a:rect l="l" t="t" r="r" b="b"/>
              <a:pathLst>
                <a:path w="2579" h="3079" extrusionOk="0">
                  <a:moveTo>
                    <a:pt x="2543" y="1"/>
                  </a:moveTo>
                  <a:lnTo>
                    <a:pt x="1" y="3061"/>
                  </a:lnTo>
                  <a:lnTo>
                    <a:pt x="28" y="3078"/>
                  </a:lnTo>
                  <a:lnTo>
                    <a:pt x="2579" y="19"/>
                  </a:lnTo>
                  <a:lnTo>
                    <a:pt x="2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4"/>
            <p:cNvSpPr/>
            <p:nvPr/>
          </p:nvSpPr>
          <p:spPr>
            <a:xfrm>
              <a:off x="5587390" y="1580730"/>
              <a:ext cx="165768" cy="203710"/>
            </a:xfrm>
            <a:custGeom>
              <a:avLst/>
              <a:gdLst/>
              <a:ahLst/>
              <a:cxnLst/>
              <a:rect l="l" t="t" r="r" b="b"/>
              <a:pathLst>
                <a:path w="2534" h="3114" extrusionOk="0">
                  <a:moveTo>
                    <a:pt x="2507" y="0"/>
                  </a:moveTo>
                  <a:cubicBezTo>
                    <a:pt x="1651" y="1008"/>
                    <a:pt x="812" y="2043"/>
                    <a:pt x="0" y="3087"/>
                  </a:cubicBezTo>
                  <a:lnTo>
                    <a:pt x="27" y="3114"/>
                  </a:lnTo>
                  <a:cubicBezTo>
                    <a:pt x="839" y="2070"/>
                    <a:pt x="1686" y="1026"/>
                    <a:pt x="2534" y="18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4"/>
            <p:cNvSpPr/>
            <p:nvPr/>
          </p:nvSpPr>
          <p:spPr>
            <a:xfrm>
              <a:off x="5589091" y="1655960"/>
              <a:ext cx="151834" cy="189776"/>
            </a:xfrm>
            <a:custGeom>
              <a:avLst/>
              <a:gdLst/>
              <a:ahLst/>
              <a:cxnLst/>
              <a:rect l="l" t="t" r="r" b="b"/>
              <a:pathLst>
                <a:path w="2321" h="2901" extrusionOk="0">
                  <a:moveTo>
                    <a:pt x="2294" y="1"/>
                  </a:moveTo>
                  <a:cubicBezTo>
                    <a:pt x="1500" y="929"/>
                    <a:pt x="732" y="1901"/>
                    <a:pt x="1" y="2882"/>
                  </a:cubicBezTo>
                  <a:lnTo>
                    <a:pt x="28" y="2900"/>
                  </a:lnTo>
                  <a:cubicBezTo>
                    <a:pt x="759" y="1928"/>
                    <a:pt x="1535" y="955"/>
                    <a:pt x="2320" y="19"/>
                  </a:cubicBezTo>
                  <a:lnTo>
                    <a:pt x="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4"/>
            <p:cNvSpPr/>
            <p:nvPr/>
          </p:nvSpPr>
          <p:spPr>
            <a:xfrm>
              <a:off x="5594389" y="1695668"/>
              <a:ext cx="150002" cy="186244"/>
            </a:xfrm>
            <a:custGeom>
              <a:avLst/>
              <a:gdLst/>
              <a:ahLst/>
              <a:cxnLst/>
              <a:rect l="l" t="t" r="r" b="b"/>
              <a:pathLst>
                <a:path w="2293" h="2847" extrusionOk="0">
                  <a:moveTo>
                    <a:pt x="2257" y="1"/>
                  </a:moveTo>
                  <a:cubicBezTo>
                    <a:pt x="1526" y="946"/>
                    <a:pt x="759" y="1901"/>
                    <a:pt x="0" y="2829"/>
                  </a:cubicBezTo>
                  <a:lnTo>
                    <a:pt x="27" y="2846"/>
                  </a:lnTo>
                  <a:cubicBezTo>
                    <a:pt x="794" y="1919"/>
                    <a:pt x="1552" y="973"/>
                    <a:pt x="2293" y="18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4"/>
            <p:cNvSpPr/>
            <p:nvPr/>
          </p:nvSpPr>
          <p:spPr>
            <a:xfrm>
              <a:off x="5597268" y="1741787"/>
              <a:ext cx="154124" cy="189711"/>
            </a:xfrm>
            <a:custGeom>
              <a:avLst/>
              <a:gdLst/>
              <a:ahLst/>
              <a:cxnLst/>
              <a:rect l="l" t="t" r="r" b="b"/>
              <a:pathLst>
                <a:path w="2356" h="2900" extrusionOk="0">
                  <a:moveTo>
                    <a:pt x="2329" y="0"/>
                  </a:moveTo>
                  <a:cubicBezTo>
                    <a:pt x="1535" y="937"/>
                    <a:pt x="750" y="1900"/>
                    <a:pt x="1" y="2873"/>
                  </a:cubicBezTo>
                  <a:lnTo>
                    <a:pt x="37" y="2900"/>
                  </a:lnTo>
                  <a:cubicBezTo>
                    <a:pt x="777" y="1927"/>
                    <a:pt x="1562" y="955"/>
                    <a:pt x="2356" y="27"/>
                  </a:cubicBezTo>
                  <a:lnTo>
                    <a:pt x="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4"/>
            <p:cNvSpPr/>
            <p:nvPr/>
          </p:nvSpPr>
          <p:spPr>
            <a:xfrm>
              <a:off x="5599623" y="1806551"/>
              <a:ext cx="150068" cy="173422"/>
            </a:xfrm>
            <a:custGeom>
              <a:avLst/>
              <a:gdLst/>
              <a:ahLst/>
              <a:cxnLst/>
              <a:rect l="l" t="t" r="r" b="b"/>
              <a:pathLst>
                <a:path w="2294" h="2651" extrusionOk="0">
                  <a:moveTo>
                    <a:pt x="2266" y="1"/>
                  </a:moveTo>
                  <a:cubicBezTo>
                    <a:pt x="1490" y="848"/>
                    <a:pt x="723" y="1731"/>
                    <a:pt x="1" y="2632"/>
                  </a:cubicBezTo>
                  <a:lnTo>
                    <a:pt x="27" y="2650"/>
                  </a:lnTo>
                  <a:cubicBezTo>
                    <a:pt x="750" y="1758"/>
                    <a:pt x="1517" y="875"/>
                    <a:pt x="2293" y="27"/>
                  </a:cubicBezTo>
                  <a:lnTo>
                    <a:pt x="2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4"/>
            <p:cNvSpPr/>
            <p:nvPr/>
          </p:nvSpPr>
          <p:spPr>
            <a:xfrm>
              <a:off x="5598445" y="1858492"/>
              <a:ext cx="153535" cy="176889"/>
            </a:xfrm>
            <a:custGeom>
              <a:avLst/>
              <a:gdLst/>
              <a:ahLst/>
              <a:cxnLst/>
              <a:rect l="l" t="t" r="r" b="b"/>
              <a:pathLst>
                <a:path w="2347" h="2704" extrusionOk="0">
                  <a:moveTo>
                    <a:pt x="2320" y="1"/>
                  </a:moveTo>
                  <a:lnTo>
                    <a:pt x="1" y="2686"/>
                  </a:lnTo>
                  <a:lnTo>
                    <a:pt x="36" y="2704"/>
                  </a:lnTo>
                  <a:lnTo>
                    <a:pt x="2347" y="27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4"/>
            <p:cNvSpPr/>
            <p:nvPr/>
          </p:nvSpPr>
          <p:spPr>
            <a:xfrm>
              <a:off x="5606034" y="1888846"/>
              <a:ext cx="157656" cy="189711"/>
            </a:xfrm>
            <a:custGeom>
              <a:avLst/>
              <a:gdLst/>
              <a:ahLst/>
              <a:cxnLst/>
              <a:rect l="l" t="t" r="r" b="b"/>
              <a:pathLst>
                <a:path w="2410" h="2900" extrusionOk="0">
                  <a:moveTo>
                    <a:pt x="2383" y="0"/>
                  </a:moveTo>
                  <a:lnTo>
                    <a:pt x="1" y="2882"/>
                  </a:lnTo>
                  <a:lnTo>
                    <a:pt x="27" y="2900"/>
                  </a:lnTo>
                  <a:lnTo>
                    <a:pt x="2409" y="27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4"/>
            <p:cNvSpPr/>
            <p:nvPr/>
          </p:nvSpPr>
          <p:spPr>
            <a:xfrm>
              <a:off x="5610155" y="1940787"/>
              <a:ext cx="166945" cy="189711"/>
            </a:xfrm>
            <a:custGeom>
              <a:avLst/>
              <a:gdLst/>
              <a:ahLst/>
              <a:cxnLst/>
              <a:rect l="l" t="t" r="r" b="b"/>
              <a:pathLst>
                <a:path w="2552" h="2900" extrusionOk="0">
                  <a:moveTo>
                    <a:pt x="2525" y="0"/>
                  </a:moveTo>
                  <a:cubicBezTo>
                    <a:pt x="1633" y="901"/>
                    <a:pt x="776" y="1874"/>
                    <a:pt x="0" y="2873"/>
                  </a:cubicBezTo>
                  <a:lnTo>
                    <a:pt x="27" y="2900"/>
                  </a:lnTo>
                  <a:cubicBezTo>
                    <a:pt x="812" y="1901"/>
                    <a:pt x="1659" y="928"/>
                    <a:pt x="2552" y="27"/>
                  </a:cubicBezTo>
                  <a:lnTo>
                    <a:pt x="2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4"/>
            <p:cNvSpPr/>
            <p:nvPr/>
          </p:nvSpPr>
          <p:spPr>
            <a:xfrm>
              <a:off x="5613622" y="1994495"/>
              <a:ext cx="157067" cy="182122"/>
            </a:xfrm>
            <a:custGeom>
              <a:avLst/>
              <a:gdLst/>
              <a:ahLst/>
              <a:cxnLst/>
              <a:rect l="l" t="t" r="r" b="b"/>
              <a:pathLst>
                <a:path w="2401" h="2784" extrusionOk="0">
                  <a:moveTo>
                    <a:pt x="2365" y="0"/>
                  </a:moveTo>
                  <a:cubicBezTo>
                    <a:pt x="1606" y="946"/>
                    <a:pt x="812" y="1865"/>
                    <a:pt x="1" y="2757"/>
                  </a:cubicBezTo>
                  <a:lnTo>
                    <a:pt x="27" y="2783"/>
                  </a:lnTo>
                  <a:cubicBezTo>
                    <a:pt x="839" y="1891"/>
                    <a:pt x="1633" y="964"/>
                    <a:pt x="2400" y="27"/>
                  </a:cubicBezTo>
                  <a:lnTo>
                    <a:pt x="2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4"/>
            <p:cNvSpPr/>
            <p:nvPr/>
          </p:nvSpPr>
          <p:spPr>
            <a:xfrm>
              <a:off x="5614211" y="2033550"/>
              <a:ext cx="168123" cy="188599"/>
            </a:xfrm>
            <a:custGeom>
              <a:avLst/>
              <a:gdLst/>
              <a:ahLst/>
              <a:cxnLst/>
              <a:rect l="l" t="t" r="r" b="b"/>
              <a:pathLst>
                <a:path w="2570" h="2883" extrusionOk="0">
                  <a:moveTo>
                    <a:pt x="2543" y="1"/>
                  </a:moveTo>
                  <a:cubicBezTo>
                    <a:pt x="1696" y="946"/>
                    <a:pt x="839" y="1910"/>
                    <a:pt x="1" y="2856"/>
                  </a:cubicBezTo>
                  <a:lnTo>
                    <a:pt x="27" y="2882"/>
                  </a:lnTo>
                  <a:cubicBezTo>
                    <a:pt x="866" y="1937"/>
                    <a:pt x="1722" y="973"/>
                    <a:pt x="2570" y="28"/>
                  </a:cubicBezTo>
                  <a:lnTo>
                    <a:pt x="2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4"/>
            <p:cNvSpPr/>
            <p:nvPr/>
          </p:nvSpPr>
          <p:spPr>
            <a:xfrm>
              <a:off x="5633444" y="2060436"/>
              <a:ext cx="175777" cy="190300"/>
            </a:xfrm>
            <a:custGeom>
              <a:avLst/>
              <a:gdLst/>
              <a:ahLst/>
              <a:cxnLst/>
              <a:rect l="l" t="t" r="r" b="b"/>
              <a:pathLst>
                <a:path w="2687" h="2909" extrusionOk="0">
                  <a:moveTo>
                    <a:pt x="2659" y="0"/>
                  </a:moveTo>
                  <a:cubicBezTo>
                    <a:pt x="1749" y="937"/>
                    <a:pt x="857" y="1909"/>
                    <a:pt x="1" y="2891"/>
                  </a:cubicBezTo>
                  <a:lnTo>
                    <a:pt x="28" y="2908"/>
                  </a:lnTo>
                  <a:cubicBezTo>
                    <a:pt x="884" y="1936"/>
                    <a:pt x="1776" y="964"/>
                    <a:pt x="2686" y="27"/>
                  </a:cubicBezTo>
                  <a:lnTo>
                    <a:pt x="2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4"/>
            <p:cNvSpPr/>
            <p:nvPr/>
          </p:nvSpPr>
          <p:spPr>
            <a:xfrm>
              <a:off x="5656209" y="2111200"/>
              <a:ext cx="157656" cy="169889"/>
            </a:xfrm>
            <a:custGeom>
              <a:avLst/>
              <a:gdLst/>
              <a:ahLst/>
              <a:cxnLst/>
              <a:rect l="l" t="t" r="r" b="b"/>
              <a:pathLst>
                <a:path w="2410" h="2597" extrusionOk="0">
                  <a:moveTo>
                    <a:pt x="2383" y="0"/>
                  </a:moveTo>
                  <a:lnTo>
                    <a:pt x="1" y="2570"/>
                  </a:lnTo>
                  <a:lnTo>
                    <a:pt x="28" y="2596"/>
                  </a:lnTo>
                  <a:lnTo>
                    <a:pt x="2410" y="27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4"/>
            <p:cNvSpPr/>
            <p:nvPr/>
          </p:nvSpPr>
          <p:spPr>
            <a:xfrm>
              <a:off x="5698861" y="2146198"/>
              <a:ext cx="133648" cy="142479"/>
            </a:xfrm>
            <a:custGeom>
              <a:avLst/>
              <a:gdLst/>
              <a:ahLst/>
              <a:cxnLst/>
              <a:rect l="l" t="t" r="r" b="b"/>
              <a:pathLst>
                <a:path w="2043" h="2178" extrusionOk="0">
                  <a:moveTo>
                    <a:pt x="2016" y="1"/>
                  </a:moveTo>
                  <a:lnTo>
                    <a:pt x="580" y="1553"/>
                  </a:lnTo>
                  <a:cubicBezTo>
                    <a:pt x="393" y="1758"/>
                    <a:pt x="205" y="1963"/>
                    <a:pt x="0" y="2151"/>
                  </a:cubicBezTo>
                  <a:lnTo>
                    <a:pt x="18" y="2177"/>
                  </a:lnTo>
                  <a:cubicBezTo>
                    <a:pt x="232" y="1990"/>
                    <a:pt x="419" y="1785"/>
                    <a:pt x="607" y="1580"/>
                  </a:cubicBezTo>
                  <a:lnTo>
                    <a:pt x="2043" y="27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4"/>
            <p:cNvSpPr/>
            <p:nvPr/>
          </p:nvSpPr>
          <p:spPr>
            <a:xfrm>
              <a:off x="5740859" y="2177141"/>
              <a:ext cx="109771" cy="122592"/>
            </a:xfrm>
            <a:custGeom>
              <a:avLst/>
              <a:gdLst/>
              <a:ahLst/>
              <a:cxnLst/>
              <a:rect l="l" t="t" r="r" b="b"/>
              <a:pathLst>
                <a:path w="1678" h="1874" extrusionOk="0">
                  <a:moveTo>
                    <a:pt x="1651" y="0"/>
                  </a:moveTo>
                  <a:cubicBezTo>
                    <a:pt x="1089" y="598"/>
                    <a:pt x="536" y="1214"/>
                    <a:pt x="0" y="1847"/>
                  </a:cubicBezTo>
                  <a:lnTo>
                    <a:pt x="27" y="1874"/>
                  </a:lnTo>
                  <a:cubicBezTo>
                    <a:pt x="562" y="1240"/>
                    <a:pt x="1116" y="625"/>
                    <a:pt x="1678" y="18"/>
                  </a:cubicBezTo>
                  <a:lnTo>
                    <a:pt x="16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4"/>
            <p:cNvSpPr/>
            <p:nvPr/>
          </p:nvSpPr>
          <p:spPr>
            <a:xfrm>
              <a:off x="5778213" y="2199317"/>
              <a:ext cx="93416" cy="106827"/>
            </a:xfrm>
            <a:custGeom>
              <a:avLst/>
              <a:gdLst/>
              <a:ahLst/>
              <a:cxnLst/>
              <a:rect l="l" t="t" r="r" b="b"/>
              <a:pathLst>
                <a:path w="1428" h="1633" extrusionOk="0">
                  <a:moveTo>
                    <a:pt x="1401" y="0"/>
                  </a:moveTo>
                  <a:cubicBezTo>
                    <a:pt x="928" y="518"/>
                    <a:pt x="455" y="1062"/>
                    <a:pt x="0" y="1606"/>
                  </a:cubicBezTo>
                  <a:lnTo>
                    <a:pt x="27" y="1633"/>
                  </a:lnTo>
                  <a:cubicBezTo>
                    <a:pt x="482" y="1089"/>
                    <a:pt x="955" y="545"/>
                    <a:pt x="1428" y="18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4"/>
            <p:cNvSpPr/>
            <p:nvPr/>
          </p:nvSpPr>
          <p:spPr>
            <a:xfrm>
              <a:off x="5845331" y="2277491"/>
              <a:ext cx="50829" cy="57306"/>
            </a:xfrm>
            <a:custGeom>
              <a:avLst/>
              <a:gdLst/>
              <a:ahLst/>
              <a:cxnLst/>
              <a:rect l="l" t="t" r="r" b="b"/>
              <a:pathLst>
                <a:path w="777" h="876" extrusionOk="0">
                  <a:moveTo>
                    <a:pt x="750" y="1"/>
                  </a:moveTo>
                  <a:cubicBezTo>
                    <a:pt x="491" y="277"/>
                    <a:pt x="241" y="563"/>
                    <a:pt x="0" y="857"/>
                  </a:cubicBezTo>
                  <a:lnTo>
                    <a:pt x="27" y="875"/>
                  </a:lnTo>
                  <a:cubicBezTo>
                    <a:pt x="268" y="590"/>
                    <a:pt x="518" y="295"/>
                    <a:pt x="776" y="19"/>
                  </a:cubicBezTo>
                  <a:lnTo>
                    <a:pt x="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4"/>
            <p:cNvSpPr/>
            <p:nvPr/>
          </p:nvSpPr>
          <p:spPr>
            <a:xfrm>
              <a:off x="5883862" y="2300845"/>
              <a:ext cx="29830" cy="35064"/>
            </a:xfrm>
            <a:custGeom>
              <a:avLst/>
              <a:gdLst/>
              <a:ahLst/>
              <a:cxnLst/>
              <a:rect l="l" t="t" r="r" b="b"/>
              <a:pathLst>
                <a:path w="456" h="536" extrusionOk="0">
                  <a:moveTo>
                    <a:pt x="428" y="1"/>
                  </a:moveTo>
                  <a:lnTo>
                    <a:pt x="0" y="509"/>
                  </a:lnTo>
                  <a:lnTo>
                    <a:pt x="27" y="536"/>
                  </a:lnTo>
                  <a:lnTo>
                    <a:pt x="455" y="27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4"/>
            <p:cNvSpPr/>
            <p:nvPr/>
          </p:nvSpPr>
          <p:spPr>
            <a:xfrm>
              <a:off x="5812034" y="2254726"/>
              <a:ext cx="54951" cy="66006"/>
            </a:xfrm>
            <a:custGeom>
              <a:avLst/>
              <a:gdLst/>
              <a:ahLst/>
              <a:cxnLst/>
              <a:rect l="l" t="t" r="r" b="b"/>
              <a:pathLst>
                <a:path w="840" h="1009" extrusionOk="0">
                  <a:moveTo>
                    <a:pt x="804" y="1"/>
                  </a:moveTo>
                  <a:lnTo>
                    <a:pt x="1" y="991"/>
                  </a:lnTo>
                  <a:lnTo>
                    <a:pt x="36" y="1009"/>
                  </a:lnTo>
                  <a:lnTo>
                    <a:pt x="839" y="19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4"/>
            <p:cNvSpPr/>
            <p:nvPr/>
          </p:nvSpPr>
          <p:spPr>
            <a:xfrm>
              <a:off x="6003445" y="1245138"/>
              <a:ext cx="18186" cy="171067"/>
            </a:xfrm>
            <a:custGeom>
              <a:avLst/>
              <a:gdLst/>
              <a:ahLst/>
              <a:cxnLst/>
              <a:rect l="l" t="t" r="r" b="b"/>
              <a:pathLst>
                <a:path w="278" h="2615" extrusionOk="0">
                  <a:moveTo>
                    <a:pt x="37" y="1"/>
                  </a:moveTo>
                  <a:cubicBezTo>
                    <a:pt x="28" y="1"/>
                    <a:pt x="19" y="9"/>
                    <a:pt x="19" y="18"/>
                  </a:cubicBezTo>
                  <a:cubicBezTo>
                    <a:pt x="1" y="884"/>
                    <a:pt x="72" y="1749"/>
                    <a:pt x="242" y="2605"/>
                  </a:cubicBezTo>
                  <a:cubicBezTo>
                    <a:pt x="242" y="2614"/>
                    <a:pt x="251" y="2614"/>
                    <a:pt x="260" y="2614"/>
                  </a:cubicBezTo>
                  <a:cubicBezTo>
                    <a:pt x="269" y="2614"/>
                    <a:pt x="277" y="2605"/>
                    <a:pt x="277" y="2597"/>
                  </a:cubicBezTo>
                  <a:cubicBezTo>
                    <a:pt x="117" y="1749"/>
                    <a:pt x="37" y="884"/>
                    <a:pt x="54" y="18"/>
                  </a:cubicBezTo>
                  <a:cubicBezTo>
                    <a:pt x="54" y="9"/>
                    <a:pt x="45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4"/>
            <p:cNvSpPr/>
            <p:nvPr/>
          </p:nvSpPr>
          <p:spPr>
            <a:xfrm>
              <a:off x="6388623" y="1419018"/>
              <a:ext cx="619831" cy="448895"/>
            </a:xfrm>
            <a:custGeom>
              <a:avLst/>
              <a:gdLst/>
              <a:ahLst/>
              <a:cxnLst/>
              <a:rect l="l" t="t" r="r" b="b"/>
              <a:pathLst>
                <a:path w="9475" h="6862" extrusionOk="0">
                  <a:moveTo>
                    <a:pt x="10" y="1"/>
                  </a:moveTo>
                  <a:cubicBezTo>
                    <a:pt x="1" y="1054"/>
                    <a:pt x="313" y="2124"/>
                    <a:pt x="902" y="3106"/>
                  </a:cubicBezTo>
                  <a:cubicBezTo>
                    <a:pt x="1455" y="4042"/>
                    <a:pt x="2249" y="4854"/>
                    <a:pt x="3168" y="5452"/>
                  </a:cubicBezTo>
                  <a:cubicBezTo>
                    <a:pt x="4595" y="6371"/>
                    <a:pt x="6406" y="6861"/>
                    <a:pt x="8342" y="6861"/>
                  </a:cubicBezTo>
                  <a:cubicBezTo>
                    <a:pt x="8717" y="6861"/>
                    <a:pt x="9091" y="6843"/>
                    <a:pt x="9475" y="6808"/>
                  </a:cubicBezTo>
                  <a:lnTo>
                    <a:pt x="9466" y="6772"/>
                  </a:lnTo>
                  <a:cubicBezTo>
                    <a:pt x="9089" y="6808"/>
                    <a:pt x="8715" y="6825"/>
                    <a:pt x="8347" y="6825"/>
                  </a:cubicBezTo>
                  <a:cubicBezTo>
                    <a:pt x="6411" y="6825"/>
                    <a:pt x="4611" y="6339"/>
                    <a:pt x="3195" y="5425"/>
                  </a:cubicBezTo>
                  <a:cubicBezTo>
                    <a:pt x="1250" y="4167"/>
                    <a:pt x="36" y="2089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4"/>
            <p:cNvSpPr/>
            <p:nvPr/>
          </p:nvSpPr>
          <p:spPr>
            <a:xfrm>
              <a:off x="6258508" y="1410448"/>
              <a:ext cx="29830" cy="37288"/>
            </a:xfrm>
            <a:custGeom>
              <a:avLst/>
              <a:gdLst/>
              <a:ahLst/>
              <a:cxnLst/>
              <a:rect l="l" t="t" r="r" b="b"/>
              <a:pathLst>
                <a:path w="456" h="570" extrusionOk="0">
                  <a:moveTo>
                    <a:pt x="433" y="0"/>
                  </a:moveTo>
                  <a:cubicBezTo>
                    <a:pt x="429" y="0"/>
                    <a:pt x="424" y="3"/>
                    <a:pt x="420" y="7"/>
                  </a:cubicBezTo>
                  <a:cubicBezTo>
                    <a:pt x="277" y="177"/>
                    <a:pt x="134" y="355"/>
                    <a:pt x="0" y="542"/>
                  </a:cubicBezTo>
                  <a:cubicBezTo>
                    <a:pt x="0" y="551"/>
                    <a:pt x="0" y="560"/>
                    <a:pt x="9" y="569"/>
                  </a:cubicBezTo>
                  <a:lnTo>
                    <a:pt x="18" y="569"/>
                  </a:lnTo>
                  <a:cubicBezTo>
                    <a:pt x="27" y="569"/>
                    <a:pt x="27" y="569"/>
                    <a:pt x="36" y="560"/>
                  </a:cubicBezTo>
                  <a:cubicBezTo>
                    <a:pt x="161" y="382"/>
                    <a:pt x="304" y="203"/>
                    <a:pt x="446" y="34"/>
                  </a:cubicBezTo>
                  <a:cubicBezTo>
                    <a:pt x="455" y="25"/>
                    <a:pt x="455" y="16"/>
                    <a:pt x="446" y="7"/>
                  </a:cubicBezTo>
                  <a:cubicBezTo>
                    <a:pt x="442" y="3"/>
                    <a:pt x="438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4"/>
            <p:cNvSpPr/>
            <p:nvPr/>
          </p:nvSpPr>
          <p:spPr>
            <a:xfrm>
              <a:off x="6256153" y="1404429"/>
              <a:ext cx="57829" cy="78305"/>
            </a:xfrm>
            <a:custGeom>
              <a:avLst/>
              <a:gdLst/>
              <a:ahLst/>
              <a:cxnLst/>
              <a:rect l="l" t="t" r="r" b="b"/>
              <a:pathLst>
                <a:path w="884" h="1197" extrusionOk="0">
                  <a:moveTo>
                    <a:pt x="875" y="1"/>
                  </a:moveTo>
                  <a:cubicBezTo>
                    <a:pt x="866" y="1"/>
                    <a:pt x="848" y="1"/>
                    <a:pt x="848" y="10"/>
                  </a:cubicBezTo>
                  <a:cubicBezTo>
                    <a:pt x="581" y="402"/>
                    <a:pt x="295" y="786"/>
                    <a:pt x="10" y="1161"/>
                  </a:cubicBezTo>
                  <a:cubicBezTo>
                    <a:pt x="1" y="1170"/>
                    <a:pt x="1" y="1179"/>
                    <a:pt x="10" y="1187"/>
                  </a:cubicBezTo>
                  <a:cubicBezTo>
                    <a:pt x="19" y="1187"/>
                    <a:pt x="19" y="1196"/>
                    <a:pt x="27" y="1196"/>
                  </a:cubicBezTo>
                  <a:cubicBezTo>
                    <a:pt x="27" y="1196"/>
                    <a:pt x="36" y="1187"/>
                    <a:pt x="36" y="1187"/>
                  </a:cubicBezTo>
                  <a:cubicBezTo>
                    <a:pt x="331" y="813"/>
                    <a:pt x="607" y="420"/>
                    <a:pt x="875" y="28"/>
                  </a:cubicBezTo>
                  <a:cubicBezTo>
                    <a:pt x="884" y="19"/>
                    <a:pt x="884" y="10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4"/>
            <p:cNvSpPr/>
            <p:nvPr/>
          </p:nvSpPr>
          <p:spPr>
            <a:xfrm>
              <a:off x="6259685" y="1407700"/>
              <a:ext cx="77062" cy="109443"/>
            </a:xfrm>
            <a:custGeom>
              <a:avLst/>
              <a:gdLst/>
              <a:ahLst/>
              <a:cxnLst/>
              <a:rect l="l" t="t" r="r" b="b"/>
              <a:pathLst>
                <a:path w="1178" h="1673" extrusionOk="0">
                  <a:moveTo>
                    <a:pt x="1159" y="1"/>
                  </a:moveTo>
                  <a:cubicBezTo>
                    <a:pt x="1151" y="1"/>
                    <a:pt x="1142" y="7"/>
                    <a:pt x="1142" y="13"/>
                  </a:cubicBezTo>
                  <a:lnTo>
                    <a:pt x="0" y="1646"/>
                  </a:lnTo>
                  <a:cubicBezTo>
                    <a:pt x="0" y="1655"/>
                    <a:pt x="0" y="1664"/>
                    <a:pt x="9" y="1673"/>
                  </a:cubicBezTo>
                  <a:lnTo>
                    <a:pt x="18" y="1673"/>
                  </a:lnTo>
                  <a:cubicBezTo>
                    <a:pt x="27" y="1673"/>
                    <a:pt x="27" y="1673"/>
                    <a:pt x="36" y="1664"/>
                  </a:cubicBezTo>
                  <a:lnTo>
                    <a:pt x="1169" y="31"/>
                  </a:lnTo>
                  <a:cubicBezTo>
                    <a:pt x="1178" y="22"/>
                    <a:pt x="1178" y="13"/>
                    <a:pt x="1169" y="4"/>
                  </a:cubicBezTo>
                  <a:cubicBezTo>
                    <a:pt x="1166" y="2"/>
                    <a:pt x="1163" y="1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4"/>
            <p:cNvSpPr/>
            <p:nvPr/>
          </p:nvSpPr>
          <p:spPr>
            <a:xfrm>
              <a:off x="6263153" y="1410317"/>
              <a:ext cx="106303" cy="147713"/>
            </a:xfrm>
            <a:custGeom>
              <a:avLst/>
              <a:gdLst/>
              <a:ahLst/>
              <a:cxnLst/>
              <a:rect l="l" t="t" r="r" b="b"/>
              <a:pathLst>
                <a:path w="1625" h="2258" extrusionOk="0">
                  <a:moveTo>
                    <a:pt x="1615" y="0"/>
                  </a:moveTo>
                  <a:cubicBezTo>
                    <a:pt x="1607" y="0"/>
                    <a:pt x="1598" y="0"/>
                    <a:pt x="1589" y="9"/>
                  </a:cubicBezTo>
                  <a:cubicBezTo>
                    <a:pt x="1018" y="714"/>
                    <a:pt x="491" y="1463"/>
                    <a:pt x="1" y="2230"/>
                  </a:cubicBezTo>
                  <a:cubicBezTo>
                    <a:pt x="1" y="2239"/>
                    <a:pt x="1" y="2248"/>
                    <a:pt x="10" y="2257"/>
                  </a:cubicBezTo>
                  <a:lnTo>
                    <a:pt x="19" y="2257"/>
                  </a:lnTo>
                  <a:cubicBezTo>
                    <a:pt x="28" y="2257"/>
                    <a:pt x="28" y="2257"/>
                    <a:pt x="36" y="2248"/>
                  </a:cubicBezTo>
                  <a:cubicBezTo>
                    <a:pt x="518" y="1481"/>
                    <a:pt x="1053" y="741"/>
                    <a:pt x="1615" y="27"/>
                  </a:cubicBezTo>
                  <a:cubicBezTo>
                    <a:pt x="1624" y="18"/>
                    <a:pt x="1624" y="9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4"/>
            <p:cNvSpPr/>
            <p:nvPr/>
          </p:nvSpPr>
          <p:spPr>
            <a:xfrm>
              <a:off x="6261386" y="1445446"/>
              <a:ext cx="111537" cy="148759"/>
            </a:xfrm>
            <a:custGeom>
              <a:avLst/>
              <a:gdLst/>
              <a:ahLst/>
              <a:cxnLst/>
              <a:rect l="l" t="t" r="r" b="b"/>
              <a:pathLst>
                <a:path w="1705" h="2274" extrusionOk="0">
                  <a:moveTo>
                    <a:pt x="1679" y="1"/>
                  </a:moveTo>
                  <a:cubicBezTo>
                    <a:pt x="1674" y="1"/>
                    <a:pt x="1669" y="3"/>
                    <a:pt x="1669" y="7"/>
                  </a:cubicBezTo>
                  <a:lnTo>
                    <a:pt x="1" y="2247"/>
                  </a:lnTo>
                  <a:cubicBezTo>
                    <a:pt x="1" y="2255"/>
                    <a:pt x="1" y="2264"/>
                    <a:pt x="10" y="2273"/>
                  </a:cubicBezTo>
                  <a:lnTo>
                    <a:pt x="37" y="2273"/>
                  </a:lnTo>
                  <a:lnTo>
                    <a:pt x="1696" y="25"/>
                  </a:lnTo>
                  <a:cubicBezTo>
                    <a:pt x="1705" y="25"/>
                    <a:pt x="1705" y="7"/>
                    <a:pt x="1696" y="7"/>
                  </a:cubicBezTo>
                  <a:cubicBezTo>
                    <a:pt x="1692" y="3"/>
                    <a:pt x="1685" y="1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4"/>
            <p:cNvSpPr/>
            <p:nvPr/>
          </p:nvSpPr>
          <p:spPr>
            <a:xfrm>
              <a:off x="6263153" y="1468408"/>
              <a:ext cx="129069" cy="164329"/>
            </a:xfrm>
            <a:custGeom>
              <a:avLst/>
              <a:gdLst/>
              <a:ahLst/>
              <a:cxnLst/>
              <a:rect l="l" t="t" r="r" b="b"/>
              <a:pathLst>
                <a:path w="1973" h="2512" extrusionOk="0">
                  <a:moveTo>
                    <a:pt x="1952" y="0"/>
                  </a:moveTo>
                  <a:cubicBezTo>
                    <a:pt x="1945" y="0"/>
                    <a:pt x="1937" y="4"/>
                    <a:pt x="1937" y="4"/>
                  </a:cubicBezTo>
                  <a:cubicBezTo>
                    <a:pt x="1669" y="370"/>
                    <a:pt x="1312" y="816"/>
                    <a:pt x="973" y="1244"/>
                  </a:cubicBezTo>
                  <a:cubicBezTo>
                    <a:pt x="634" y="1681"/>
                    <a:pt x="277" y="2127"/>
                    <a:pt x="10" y="2484"/>
                  </a:cubicBezTo>
                  <a:cubicBezTo>
                    <a:pt x="1" y="2493"/>
                    <a:pt x="10" y="2502"/>
                    <a:pt x="19" y="2511"/>
                  </a:cubicBezTo>
                  <a:lnTo>
                    <a:pt x="36" y="2511"/>
                  </a:lnTo>
                  <a:cubicBezTo>
                    <a:pt x="313" y="2145"/>
                    <a:pt x="661" y="1699"/>
                    <a:pt x="1000" y="1271"/>
                  </a:cubicBezTo>
                  <a:cubicBezTo>
                    <a:pt x="1339" y="834"/>
                    <a:pt x="1696" y="388"/>
                    <a:pt x="1963" y="31"/>
                  </a:cubicBezTo>
                  <a:cubicBezTo>
                    <a:pt x="1972" y="22"/>
                    <a:pt x="1972" y="13"/>
                    <a:pt x="1963" y="4"/>
                  </a:cubicBezTo>
                  <a:cubicBezTo>
                    <a:pt x="1960" y="1"/>
                    <a:pt x="1956" y="0"/>
                    <a:pt x="1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4"/>
            <p:cNvSpPr/>
            <p:nvPr/>
          </p:nvSpPr>
          <p:spPr>
            <a:xfrm>
              <a:off x="6273685" y="1510406"/>
              <a:ext cx="124359" cy="150329"/>
            </a:xfrm>
            <a:custGeom>
              <a:avLst/>
              <a:gdLst/>
              <a:ahLst/>
              <a:cxnLst/>
              <a:rect l="l" t="t" r="r" b="b"/>
              <a:pathLst>
                <a:path w="1901" h="2298" extrusionOk="0">
                  <a:moveTo>
                    <a:pt x="1884" y="1"/>
                  </a:moveTo>
                  <a:cubicBezTo>
                    <a:pt x="1877" y="1"/>
                    <a:pt x="1871" y="7"/>
                    <a:pt x="1865" y="14"/>
                  </a:cubicBezTo>
                  <a:cubicBezTo>
                    <a:pt x="1669" y="245"/>
                    <a:pt x="1463" y="495"/>
                    <a:pt x="1240" y="745"/>
                  </a:cubicBezTo>
                  <a:cubicBezTo>
                    <a:pt x="821" y="1254"/>
                    <a:pt x="375" y="1771"/>
                    <a:pt x="9" y="2271"/>
                  </a:cubicBezTo>
                  <a:cubicBezTo>
                    <a:pt x="0" y="2279"/>
                    <a:pt x="0" y="2288"/>
                    <a:pt x="9" y="2297"/>
                  </a:cubicBezTo>
                  <a:lnTo>
                    <a:pt x="36" y="2297"/>
                  </a:lnTo>
                  <a:cubicBezTo>
                    <a:pt x="411" y="1789"/>
                    <a:pt x="848" y="1271"/>
                    <a:pt x="1276" y="772"/>
                  </a:cubicBezTo>
                  <a:cubicBezTo>
                    <a:pt x="1490" y="513"/>
                    <a:pt x="1695" y="272"/>
                    <a:pt x="1892" y="31"/>
                  </a:cubicBezTo>
                  <a:cubicBezTo>
                    <a:pt x="1901" y="22"/>
                    <a:pt x="1901" y="14"/>
                    <a:pt x="1892" y="5"/>
                  </a:cubicBezTo>
                  <a:cubicBezTo>
                    <a:pt x="1889" y="2"/>
                    <a:pt x="1886" y="1"/>
                    <a:pt x="1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4"/>
            <p:cNvSpPr/>
            <p:nvPr/>
          </p:nvSpPr>
          <p:spPr>
            <a:xfrm>
              <a:off x="6267863" y="1543703"/>
              <a:ext cx="141825" cy="173618"/>
            </a:xfrm>
            <a:custGeom>
              <a:avLst/>
              <a:gdLst/>
              <a:ahLst/>
              <a:cxnLst/>
              <a:rect l="l" t="t" r="r" b="b"/>
              <a:pathLst>
                <a:path w="2168" h="2654" extrusionOk="0">
                  <a:moveTo>
                    <a:pt x="2151" y="0"/>
                  </a:moveTo>
                  <a:cubicBezTo>
                    <a:pt x="2145" y="0"/>
                    <a:pt x="2139" y="7"/>
                    <a:pt x="2132" y="13"/>
                  </a:cubicBezTo>
                  <a:cubicBezTo>
                    <a:pt x="1820" y="406"/>
                    <a:pt x="1436" y="869"/>
                    <a:pt x="1071" y="1315"/>
                  </a:cubicBezTo>
                  <a:cubicBezTo>
                    <a:pt x="696" y="1770"/>
                    <a:pt x="312" y="2225"/>
                    <a:pt x="0" y="2627"/>
                  </a:cubicBezTo>
                  <a:cubicBezTo>
                    <a:pt x="0" y="2636"/>
                    <a:pt x="0" y="2645"/>
                    <a:pt x="9" y="2654"/>
                  </a:cubicBezTo>
                  <a:lnTo>
                    <a:pt x="36" y="2654"/>
                  </a:lnTo>
                  <a:cubicBezTo>
                    <a:pt x="348" y="2252"/>
                    <a:pt x="732" y="1788"/>
                    <a:pt x="1097" y="1342"/>
                  </a:cubicBezTo>
                  <a:cubicBezTo>
                    <a:pt x="1472" y="896"/>
                    <a:pt x="1847" y="432"/>
                    <a:pt x="2168" y="31"/>
                  </a:cubicBezTo>
                  <a:cubicBezTo>
                    <a:pt x="2168" y="22"/>
                    <a:pt x="2168" y="13"/>
                    <a:pt x="2159" y="4"/>
                  </a:cubicBezTo>
                  <a:cubicBezTo>
                    <a:pt x="2156" y="1"/>
                    <a:pt x="2154" y="0"/>
                    <a:pt x="2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4"/>
            <p:cNvSpPr/>
            <p:nvPr/>
          </p:nvSpPr>
          <p:spPr>
            <a:xfrm>
              <a:off x="6268975" y="1576150"/>
              <a:ext cx="153012" cy="190169"/>
            </a:xfrm>
            <a:custGeom>
              <a:avLst/>
              <a:gdLst/>
              <a:ahLst/>
              <a:cxnLst/>
              <a:rect l="l" t="t" r="r" b="b"/>
              <a:pathLst>
                <a:path w="2339" h="2907" extrusionOk="0">
                  <a:moveTo>
                    <a:pt x="2316" y="1"/>
                  </a:moveTo>
                  <a:cubicBezTo>
                    <a:pt x="2312" y="1"/>
                    <a:pt x="2307" y="3"/>
                    <a:pt x="2303" y="8"/>
                  </a:cubicBezTo>
                  <a:cubicBezTo>
                    <a:pt x="1973" y="436"/>
                    <a:pt x="1562" y="944"/>
                    <a:pt x="1161" y="1444"/>
                  </a:cubicBezTo>
                  <a:cubicBezTo>
                    <a:pt x="759" y="1935"/>
                    <a:pt x="349" y="2452"/>
                    <a:pt x="10" y="2880"/>
                  </a:cubicBezTo>
                  <a:cubicBezTo>
                    <a:pt x="1" y="2889"/>
                    <a:pt x="1" y="2898"/>
                    <a:pt x="10" y="2907"/>
                  </a:cubicBezTo>
                  <a:lnTo>
                    <a:pt x="28" y="2907"/>
                  </a:lnTo>
                  <a:cubicBezTo>
                    <a:pt x="28" y="2907"/>
                    <a:pt x="37" y="2907"/>
                    <a:pt x="37" y="2898"/>
                  </a:cubicBezTo>
                  <a:cubicBezTo>
                    <a:pt x="376" y="2479"/>
                    <a:pt x="786" y="1961"/>
                    <a:pt x="1187" y="1462"/>
                  </a:cubicBezTo>
                  <a:cubicBezTo>
                    <a:pt x="1589" y="971"/>
                    <a:pt x="1999" y="454"/>
                    <a:pt x="2338" y="34"/>
                  </a:cubicBezTo>
                  <a:cubicBezTo>
                    <a:pt x="2338" y="26"/>
                    <a:pt x="2338" y="8"/>
                    <a:pt x="2329" y="8"/>
                  </a:cubicBezTo>
                  <a:cubicBezTo>
                    <a:pt x="2325" y="3"/>
                    <a:pt x="2320" y="1"/>
                    <a:pt x="2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4"/>
            <p:cNvSpPr/>
            <p:nvPr/>
          </p:nvSpPr>
          <p:spPr>
            <a:xfrm>
              <a:off x="6280684" y="1604214"/>
              <a:ext cx="157656" cy="197757"/>
            </a:xfrm>
            <a:custGeom>
              <a:avLst/>
              <a:gdLst/>
              <a:ahLst/>
              <a:cxnLst/>
              <a:rect l="l" t="t" r="r" b="b"/>
              <a:pathLst>
                <a:path w="2410" h="3023" extrusionOk="0">
                  <a:moveTo>
                    <a:pt x="2390" y="0"/>
                  </a:moveTo>
                  <a:cubicBezTo>
                    <a:pt x="2385" y="0"/>
                    <a:pt x="2378" y="2"/>
                    <a:pt x="2373" y="7"/>
                  </a:cubicBezTo>
                  <a:cubicBezTo>
                    <a:pt x="1660" y="881"/>
                    <a:pt x="661" y="2130"/>
                    <a:pt x="0" y="2995"/>
                  </a:cubicBezTo>
                  <a:cubicBezTo>
                    <a:pt x="0" y="3004"/>
                    <a:pt x="0" y="3013"/>
                    <a:pt x="9" y="3022"/>
                  </a:cubicBezTo>
                  <a:lnTo>
                    <a:pt x="18" y="3022"/>
                  </a:lnTo>
                  <a:cubicBezTo>
                    <a:pt x="27" y="3022"/>
                    <a:pt x="27" y="3022"/>
                    <a:pt x="36" y="3013"/>
                  </a:cubicBezTo>
                  <a:cubicBezTo>
                    <a:pt x="687" y="2157"/>
                    <a:pt x="1686" y="899"/>
                    <a:pt x="2409" y="34"/>
                  </a:cubicBezTo>
                  <a:cubicBezTo>
                    <a:pt x="2409" y="25"/>
                    <a:pt x="2409" y="16"/>
                    <a:pt x="2400" y="7"/>
                  </a:cubicBezTo>
                  <a:cubicBezTo>
                    <a:pt x="2400" y="2"/>
                    <a:pt x="2396" y="0"/>
                    <a:pt x="2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4"/>
            <p:cNvSpPr/>
            <p:nvPr/>
          </p:nvSpPr>
          <p:spPr>
            <a:xfrm>
              <a:off x="6285918" y="1635092"/>
              <a:ext cx="165833" cy="205934"/>
            </a:xfrm>
            <a:custGeom>
              <a:avLst/>
              <a:gdLst/>
              <a:ahLst/>
              <a:cxnLst/>
              <a:rect l="l" t="t" r="r" b="b"/>
              <a:pathLst>
                <a:path w="2535" h="3148" extrusionOk="0">
                  <a:moveTo>
                    <a:pt x="2512" y="1"/>
                  </a:moveTo>
                  <a:cubicBezTo>
                    <a:pt x="2507" y="1"/>
                    <a:pt x="2503" y="3"/>
                    <a:pt x="2499" y="8"/>
                  </a:cubicBezTo>
                  <a:cubicBezTo>
                    <a:pt x="2124" y="498"/>
                    <a:pt x="1678" y="1043"/>
                    <a:pt x="1250" y="1569"/>
                  </a:cubicBezTo>
                  <a:cubicBezTo>
                    <a:pt x="830" y="2086"/>
                    <a:pt x="384" y="2630"/>
                    <a:pt x="1" y="3121"/>
                  </a:cubicBezTo>
                  <a:cubicBezTo>
                    <a:pt x="1" y="3130"/>
                    <a:pt x="1" y="3139"/>
                    <a:pt x="10" y="3148"/>
                  </a:cubicBezTo>
                  <a:lnTo>
                    <a:pt x="19" y="3148"/>
                  </a:lnTo>
                  <a:cubicBezTo>
                    <a:pt x="27" y="3148"/>
                    <a:pt x="27" y="3148"/>
                    <a:pt x="36" y="3139"/>
                  </a:cubicBezTo>
                  <a:cubicBezTo>
                    <a:pt x="420" y="2657"/>
                    <a:pt x="857" y="2113"/>
                    <a:pt x="1285" y="1587"/>
                  </a:cubicBezTo>
                  <a:cubicBezTo>
                    <a:pt x="1705" y="1060"/>
                    <a:pt x="2151" y="525"/>
                    <a:pt x="2534" y="34"/>
                  </a:cubicBezTo>
                  <a:cubicBezTo>
                    <a:pt x="2534" y="26"/>
                    <a:pt x="2534" y="17"/>
                    <a:pt x="2525" y="8"/>
                  </a:cubicBezTo>
                  <a:cubicBezTo>
                    <a:pt x="2521" y="3"/>
                    <a:pt x="2516" y="1"/>
                    <a:pt x="2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4"/>
            <p:cNvSpPr/>
            <p:nvPr/>
          </p:nvSpPr>
          <p:spPr>
            <a:xfrm>
              <a:off x="6287684" y="1660670"/>
              <a:ext cx="183300" cy="225887"/>
            </a:xfrm>
            <a:custGeom>
              <a:avLst/>
              <a:gdLst/>
              <a:ahLst/>
              <a:cxnLst/>
              <a:rect l="l" t="t" r="r" b="b"/>
              <a:pathLst>
                <a:path w="2802" h="3453" extrusionOk="0">
                  <a:moveTo>
                    <a:pt x="2766" y="0"/>
                  </a:moveTo>
                  <a:cubicBezTo>
                    <a:pt x="1963" y="910"/>
                    <a:pt x="812" y="2284"/>
                    <a:pt x="0" y="3426"/>
                  </a:cubicBezTo>
                  <a:cubicBezTo>
                    <a:pt x="0" y="3435"/>
                    <a:pt x="0" y="3444"/>
                    <a:pt x="9" y="3453"/>
                  </a:cubicBezTo>
                  <a:lnTo>
                    <a:pt x="36" y="3453"/>
                  </a:lnTo>
                  <a:cubicBezTo>
                    <a:pt x="839" y="2302"/>
                    <a:pt x="1990" y="937"/>
                    <a:pt x="2802" y="27"/>
                  </a:cubicBezTo>
                  <a:cubicBezTo>
                    <a:pt x="2802" y="18"/>
                    <a:pt x="2802" y="9"/>
                    <a:pt x="2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4"/>
            <p:cNvSpPr/>
            <p:nvPr/>
          </p:nvSpPr>
          <p:spPr>
            <a:xfrm>
              <a:off x="6298740" y="1683566"/>
              <a:ext cx="182776" cy="228700"/>
            </a:xfrm>
            <a:custGeom>
              <a:avLst/>
              <a:gdLst/>
              <a:ahLst/>
              <a:cxnLst/>
              <a:rect l="l" t="t" r="r" b="b"/>
              <a:pathLst>
                <a:path w="2794" h="3496" extrusionOk="0">
                  <a:moveTo>
                    <a:pt x="2771" y="0"/>
                  </a:moveTo>
                  <a:cubicBezTo>
                    <a:pt x="2766" y="0"/>
                    <a:pt x="2762" y="3"/>
                    <a:pt x="2758" y="7"/>
                  </a:cubicBezTo>
                  <a:cubicBezTo>
                    <a:pt x="1865" y="1167"/>
                    <a:pt x="938" y="2336"/>
                    <a:pt x="10" y="3468"/>
                  </a:cubicBezTo>
                  <a:cubicBezTo>
                    <a:pt x="1" y="3477"/>
                    <a:pt x="1" y="3486"/>
                    <a:pt x="10" y="3495"/>
                  </a:cubicBezTo>
                  <a:lnTo>
                    <a:pt x="37" y="3495"/>
                  </a:lnTo>
                  <a:cubicBezTo>
                    <a:pt x="964" y="2353"/>
                    <a:pt x="1892" y="1194"/>
                    <a:pt x="2784" y="25"/>
                  </a:cubicBezTo>
                  <a:cubicBezTo>
                    <a:pt x="2793" y="25"/>
                    <a:pt x="2793" y="7"/>
                    <a:pt x="2784" y="7"/>
                  </a:cubicBezTo>
                  <a:cubicBezTo>
                    <a:pt x="2780" y="3"/>
                    <a:pt x="2775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4"/>
            <p:cNvSpPr/>
            <p:nvPr/>
          </p:nvSpPr>
          <p:spPr>
            <a:xfrm>
              <a:off x="6324449" y="1697565"/>
              <a:ext cx="189711" cy="242110"/>
            </a:xfrm>
            <a:custGeom>
              <a:avLst/>
              <a:gdLst/>
              <a:ahLst/>
              <a:cxnLst/>
              <a:rect l="l" t="t" r="r" b="b"/>
              <a:pathLst>
                <a:path w="2900" h="3701" extrusionOk="0">
                  <a:moveTo>
                    <a:pt x="2877" y="1"/>
                  </a:moveTo>
                  <a:cubicBezTo>
                    <a:pt x="2873" y="1"/>
                    <a:pt x="2869" y="3"/>
                    <a:pt x="2864" y="7"/>
                  </a:cubicBezTo>
                  <a:cubicBezTo>
                    <a:pt x="1713" y="1310"/>
                    <a:pt x="830" y="2434"/>
                    <a:pt x="9" y="3674"/>
                  </a:cubicBezTo>
                  <a:cubicBezTo>
                    <a:pt x="0" y="3683"/>
                    <a:pt x="0" y="3692"/>
                    <a:pt x="9" y="3701"/>
                  </a:cubicBezTo>
                  <a:lnTo>
                    <a:pt x="18" y="3701"/>
                  </a:lnTo>
                  <a:cubicBezTo>
                    <a:pt x="27" y="3701"/>
                    <a:pt x="36" y="3701"/>
                    <a:pt x="36" y="3692"/>
                  </a:cubicBezTo>
                  <a:cubicBezTo>
                    <a:pt x="857" y="2461"/>
                    <a:pt x="1740" y="1328"/>
                    <a:pt x="2891" y="25"/>
                  </a:cubicBezTo>
                  <a:cubicBezTo>
                    <a:pt x="2900" y="25"/>
                    <a:pt x="2900" y="7"/>
                    <a:pt x="2891" y="7"/>
                  </a:cubicBezTo>
                  <a:cubicBezTo>
                    <a:pt x="2886" y="3"/>
                    <a:pt x="2882" y="1"/>
                    <a:pt x="2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4"/>
            <p:cNvSpPr/>
            <p:nvPr/>
          </p:nvSpPr>
          <p:spPr>
            <a:xfrm>
              <a:off x="6362391" y="1731255"/>
              <a:ext cx="164656" cy="213065"/>
            </a:xfrm>
            <a:custGeom>
              <a:avLst/>
              <a:gdLst/>
              <a:ahLst/>
              <a:cxnLst/>
              <a:rect l="l" t="t" r="r" b="b"/>
              <a:pathLst>
                <a:path w="2517" h="3257" extrusionOk="0">
                  <a:moveTo>
                    <a:pt x="2507" y="1"/>
                  </a:moveTo>
                  <a:cubicBezTo>
                    <a:pt x="2498" y="1"/>
                    <a:pt x="2480" y="1"/>
                    <a:pt x="2480" y="10"/>
                  </a:cubicBezTo>
                  <a:cubicBezTo>
                    <a:pt x="1579" y="1018"/>
                    <a:pt x="750" y="2097"/>
                    <a:pt x="9" y="3230"/>
                  </a:cubicBezTo>
                  <a:cubicBezTo>
                    <a:pt x="0" y="3239"/>
                    <a:pt x="0" y="3248"/>
                    <a:pt x="9" y="3248"/>
                  </a:cubicBezTo>
                  <a:cubicBezTo>
                    <a:pt x="18" y="3257"/>
                    <a:pt x="18" y="3257"/>
                    <a:pt x="18" y="3257"/>
                  </a:cubicBezTo>
                  <a:cubicBezTo>
                    <a:pt x="27" y="3257"/>
                    <a:pt x="36" y="3248"/>
                    <a:pt x="36" y="3248"/>
                  </a:cubicBezTo>
                  <a:cubicBezTo>
                    <a:pt x="776" y="2124"/>
                    <a:pt x="1606" y="1036"/>
                    <a:pt x="2507" y="27"/>
                  </a:cubicBezTo>
                  <a:cubicBezTo>
                    <a:pt x="2516" y="19"/>
                    <a:pt x="2516" y="10"/>
                    <a:pt x="2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4"/>
            <p:cNvSpPr/>
            <p:nvPr/>
          </p:nvSpPr>
          <p:spPr>
            <a:xfrm>
              <a:off x="6406744" y="1747610"/>
              <a:ext cx="148301" cy="192655"/>
            </a:xfrm>
            <a:custGeom>
              <a:avLst/>
              <a:gdLst/>
              <a:ahLst/>
              <a:cxnLst/>
              <a:rect l="l" t="t" r="r" b="b"/>
              <a:pathLst>
                <a:path w="2267" h="2945" extrusionOk="0">
                  <a:moveTo>
                    <a:pt x="2257" y="1"/>
                  </a:moveTo>
                  <a:cubicBezTo>
                    <a:pt x="2257" y="1"/>
                    <a:pt x="2240" y="1"/>
                    <a:pt x="2240" y="9"/>
                  </a:cubicBezTo>
                  <a:cubicBezTo>
                    <a:pt x="1437" y="928"/>
                    <a:pt x="687" y="1910"/>
                    <a:pt x="0" y="2918"/>
                  </a:cubicBezTo>
                  <a:cubicBezTo>
                    <a:pt x="0" y="2927"/>
                    <a:pt x="0" y="2936"/>
                    <a:pt x="9" y="2944"/>
                  </a:cubicBezTo>
                  <a:lnTo>
                    <a:pt x="18" y="2944"/>
                  </a:lnTo>
                  <a:cubicBezTo>
                    <a:pt x="27" y="2944"/>
                    <a:pt x="27" y="2944"/>
                    <a:pt x="36" y="2936"/>
                  </a:cubicBezTo>
                  <a:cubicBezTo>
                    <a:pt x="723" y="1927"/>
                    <a:pt x="1472" y="955"/>
                    <a:pt x="2266" y="27"/>
                  </a:cubicBezTo>
                  <a:cubicBezTo>
                    <a:pt x="2266" y="18"/>
                    <a:pt x="2266" y="9"/>
                    <a:pt x="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4"/>
            <p:cNvSpPr/>
            <p:nvPr/>
          </p:nvSpPr>
          <p:spPr>
            <a:xfrm>
              <a:off x="6437098" y="1767431"/>
              <a:ext cx="143003" cy="178655"/>
            </a:xfrm>
            <a:custGeom>
              <a:avLst/>
              <a:gdLst/>
              <a:ahLst/>
              <a:cxnLst/>
              <a:rect l="l" t="t" r="r" b="b"/>
              <a:pathLst>
                <a:path w="2186" h="2731" extrusionOk="0">
                  <a:moveTo>
                    <a:pt x="2177" y="1"/>
                  </a:moveTo>
                  <a:cubicBezTo>
                    <a:pt x="2168" y="1"/>
                    <a:pt x="2159" y="1"/>
                    <a:pt x="2150" y="10"/>
                  </a:cubicBezTo>
                  <a:lnTo>
                    <a:pt x="9" y="2704"/>
                  </a:lnTo>
                  <a:cubicBezTo>
                    <a:pt x="0" y="2704"/>
                    <a:pt x="0" y="2722"/>
                    <a:pt x="9" y="2722"/>
                  </a:cubicBezTo>
                  <a:cubicBezTo>
                    <a:pt x="9" y="2731"/>
                    <a:pt x="18" y="2731"/>
                    <a:pt x="18" y="2731"/>
                  </a:cubicBezTo>
                  <a:cubicBezTo>
                    <a:pt x="27" y="2731"/>
                    <a:pt x="36" y="2731"/>
                    <a:pt x="36" y="2722"/>
                  </a:cubicBezTo>
                  <a:lnTo>
                    <a:pt x="2177" y="28"/>
                  </a:lnTo>
                  <a:cubicBezTo>
                    <a:pt x="2186" y="19"/>
                    <a:pt x="2186" y="10"/>
                    <a:pt x="2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4"/>
            <p:cNvSpPr/>
            <p:nvPr/>
          </p:nvSpPr>
          <p:spPr>
            <a:xfrm>
              <a:off x="6480273" y="1783197"/>
              <a:ext cx="136592" cy="167600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2079" y="1"/>
                  </a:moveTo>
                  <a:cubicBezTo>
                    <a:pt x="2070" y="1"/>
                    <a:pt x="2061" y="1"/>
                    <a:pt x="2052" y="10"/>
                  </a:cubicBezTo>
                  <a:cubicBezTo>
                    <a:pt x="1339" y="813"/>
                    <a:pt x="652" y="1669"/>
                    <a:pt x="9" y="2534"/>
                  </a:cubicBezTo>
                  <a:cubicBezTo>
                    <a:pt x="0" y="2543"/>
                    <a:pt x="0" y="2552"/>
                    <a:pt x="9" y="2561"/>
                  </a:cubicBezTo>
                  <a:lnTo>
                    <a:pt x="18" y="2561"/>
                  </a:lnTo>
                  <a:cubicBezTo>
                    <a:pt x="27" y="2561"/>
                    <a:pt x="27" y="2561"/>
                    <a:pt x="36" y="2552"/>
                  </a:cubicBezTo>
                  <a:cubicBezTo>
                    <a:pt x="678" y="1687"/>
                    <a:pt x="1365" y="839"/>
                    <a:pt x="2079" y="27"/>
                  </a:cubicBezTo>
                  <a:cubicBezTo>
                    <a:pt x="2088" y="19"/>
                    <a:pt x="2088" y="10"/>
                    <a:pt x="2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4"/>
            <p:cNvSpPr/>
            <p:nvPr/>
          </p:nvSpPr>
          <p:spPr>
            <a:xfrm>
              <a:off x="6529860" y="1807859"/>
              <a:ext cx="109771" cy="130639"/>
            </a:xfrm>
            <a:custGeom>
              <a:avLst/>
              <a:gdLst/>
              <a:ahLst/>
              <a:cxnLst/>
              <a:rect l="l" t="t" r="r" b="b"/>
              <a:pathLst>
                <a:path w="1678" h="1997" extrusionOk="0">
                  <a:moveTo>
                    <a:pt x="1659" y="1"/>
                  </a:moveTo>
                  <a:cubicBezTo>
                    <a:pt x="1653" y="1"/>
                    <a:pt x="1647" y="3"/>
                    <a:pt x="1642" y="7"/>
                  </a:cubicBezTo>
                  <a:cubicBezTo>
                    <a:pt x="1089" y="641"/>
                    <a:pt x="536" y="1301"/>
                    <a:pt x="10" y="1970"/>
                  </a:cubicBezTo>
                  <a:cubicBezTo>
                    <a:pt x="1" y="1970"/>
                    <a:pt x="1" y="1988"/>
                    <a:pt x="10" y="1988"/>
                  </a:cubicBezTo>
                  <a:cubicBezTo>
                    <a:pt x="19" y="1997"/>
                    <a:pt x="19" y="1997"/>
                    <a:pt x="19" y="1997"/>
                  </a:cubicBezTo>
                  <a:cubicBezTo>
                    <a:pt x="27" y="1997"/>
                    <a:pt x="36" y="1997"/>
                    <a:pt x="36" y="1988"/>
                  </a:cubicBezTo>
                  <a:cubicBezTo>
                    <a:pt x="563" y="1328"/>
                    <a:pt x="1116" y="667"/>
                    <a:pt x="1678" y="34"/>
                  </a:cubicBezTo>
                  <a:cubicBezTo>
                    <a:pt x="1678" y="25"/>
                    <a:pt x="1678" y="16"/>
                    <a:pt x="1669" y="7"/>
                  </a:cubicBezTo>
                  <a:cubicBezTo>
                    <a:pt x="1669" y="3"/>
                    <a:pt x="1664" y="1"/>
                    <a:pt x="1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4"/>
            <p:cNvSpPr/>
            <p:nvPr/>
          </p:nvSpPr>
          <p:spPr>
            <a:xfrm>
              <a:off x="6575979" y="1813093"/>
              <a:ext cx="96360" cy="123050"/>
            </a:xfrm>
            <a:custGeom>
              <a:avLst/>
              <a:gdLst/>
              <a:ahLst/>
              <a:cxnLst/>
              <a:rect l="l" t="t" r="r" b="b"/>
              <a:pathLst>
                <a:path w="1473" h="1881" extrusionOk="0">
                  <a:moveTo>
                    <a:pt x="1450" y="1"/>
                  </a:moveTo>
                  <a:cubicBezTo>
                    <a:pt x="1446" y="1"/>
                    <a:pt x="1441" y="3"/>
                    <a:pt x="1437" y="8"/>
                  </a:cubicBezTo>
                  <a:cubicBezTo>
                    <a:pt x="946" y="605"/>
                    <a:pt x="464" y="1230"/>
                    <a:pt x="9" y="1854"/>
                  </a:cubicBezTo>
                  <a:cubicBezTo>
                    <a:pt x="0" y="1863"/>
                    <a:pt x="0" y="1872"/>
                    <a:pt x="9" y="1881"/>
                  </a:cubicBezTo>
                  <a:lnTo>
                    <a:pt x="27" y="1881"/>
                  </a:lnTo>
                  <a:cubicBezTo>
                    <a:pt x="27" y="1881"/>
                    <a:pt x="36" y="1881"/>
                    <a:pt x="36" y="1872"/>
                  </a:cubicBezTo>
                  <a:cubicBezTo>
                    <a:pt x="500" y="1248"/>
                    <a:pt x="973" y="632"/>
                    <a:pt x="1463" y="34"/>
                  </a:cubicBezTo>
                  <a:cubicBezTo>
                    <a:pt x="1472" y="25"/>
                    <a:pt x="1472" y="17"/>
                    <a:pt x="1463" y="8"/>
                  </a:cubicBezTo>
                  <a:cubicBezTo>
                    <a:pt x="1459" y="3"/>
                    <a:pt x="1455" y="1"/>
                    <a:pt x="1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4"/>
            <p:cNvSpPr/>
            <p:nvPr/>
          </p:nvSpPr>
          <p:spPr>
            <a:xfrm>
              <a:off x="6619155" y="1824671"/>
              <a:ext cx="78239" cy="108593"/>
            </a:xfrm>
            <a:custGeom>
              <a:avLst/>
              <a:gdLst/>
              <a:ahLst/>
              <a:cxnLst/>
              <a:rect l="l" t="t" r="r" b="b"/>
              <a:pathLst>
                <a:path w="1196" h="1660" extrusionOk="0">
                  <a:moveTo>
                    <a:pt x="1187" y="0"/>
                  </a:moveTo>
                  <a:cubicBezTo>
                    <a:pt x="1178" y="0"/>
                    <a:pt x="1169" y="0"/>
                    <a:pt x="1160" y="9"/>
                  </a:cubicBezTo>
                  <a:cubicBezTo>
                    <a:pt x="759" y="526"/>
                    <a:pt x="366" y="1080"/>
                    <a:pt x="1" y="1633"/>
                  </a:cubicBezTo>
                  <a:cubicBezTo>
                    <a:pt x="1" y="1642"/>
                    <a:pt x="1" y="1650"/>
                    <a:pt x="10" y="1659"/>
                  </a:cubicBezTo>
                  <a:lnTo>
                    <a:pt x="18" y="1659"/>
                  </a:lnTo>
                  <a:cubicBezTo>
                    <a:pt x="27" y="1659"/>
                    <a:pt x="36" y="1659"/>
                    <a:pt x="36" y="1650"/>
                  </a:cubicBezTo>
                  <a:cubicBezTo>
                    <a:pt x="393" y="1097"/>
                    <a:pt x="786" y="553"/>
                    <a:pt x="1196" y="27"/>
                  </a:cubicBezTo>
                  <a:cubicBezTo>
                    <a:pt x="1196" y="18"/>
                    <a:pt x="1196" y="9"/>
                    <a:pt x="1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4"/>
            <p:cNvSpPr/>
            <p:nvPr/>
          </p:nvSpPr>
          <p:spPr>
            <a:xfrm>
              <a:off x="6654153" y="1828858"/>
              <a:ext cx="79482" cy="107873"/>
            </a:xfrm>
            <a:custGeom>
              <a:avLst/>
              <a:gdLst/>
              <a:ahLst/>
              <a:cxnLst/>
              <a:rect l="l" t="t" r="r" b="b"/>
              <a:pathLst>
                <a:path w="1215" h="1649" extrusionOk="0">
                  <a:moveTo>
                    <a:pt x="1196" y="1"/>
                  </a:moveTo>
                  <a:cubicBezTo>
                    <a:pt x="1192" y="1"/>
                    <a:pt x="1187" y="3"/>
                    <a:pt x="1187" y="7"/>
                  </a:cubicBezTo>
                  <a:cubicBezTo>
                    <a:pt x="759" y="516"/>
                    <a:pt x="358" y="1060"/>
                    <a:pt x="10" y="1613"/>
                  </a:cubicBezTo>
                  <a:cubicBezTo>
                    <a:pt x="1" y="1622"/>
                    <a:pt x="10" y="1640"/>
                    <a:pt x="19" y="1640"/>
                  </a:cubicBezTo>
                  <a:cubicBezTo>
                    <a:pt x="19" y="1649"/>
                    <a:pt x="19" y="1649"/>
                    <a:pt x="28" y="1649"/>
                  </a:cubicBezTo>
                  <a:cubicBezTo>
                    <a:pt x="28" y="1649"/>
                    <a:pt x="37" y="1640"/>
                    <a:pt x="45" y="1640"/>
                  </a:cubicBezTo>
                  <a:cubicBezTo>
                    <a:pt x="393" y="1078"/>
                    <a:pt x="786" y="543"/>
                    <a:pt x="1214" y="34"/>
                  </a:cubicBezTo>
                  <a:cubicBezTo>
                    <a:pt x="1214" y="25"/>
                    <a:pt x="1214" y="16"/>
                    <a:pt x="1205" y="7"/>
                  </a:cubicBezTo>
                  <a:cubicBezTo>
                    <a:pt x="1205" y="3"/>
                    <a:pt x="1201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4"/>
            <p:cNvSpPr/>
            <p:nvPr/>
          </p:nvSpPr>
          <p:spPr>
            <a:xfrm>
              <a:off x="6691506" y="1845670"/>
              <a:ext cx="66006" cy="88183"/>
            </a:xfrm>
            <a:custGeom>
              <a:avLst/>
              <a:gdLst/>
              <a:ahLst/>
              <a:cxnLst/>
              <a:rect l="l" t="t" r="r" b="b"/>
              <a:pathLst>
                <a:path w="1009" h="1348" extrusionOk="0">
                  <a:moveTo>
                    <a:pt x="1000" y="0"/>
                  </a:moveTo>
                  <a:cubicBezTo>
                    <a:pt x="991" y="0"/>
                    <a:pt x="982" y="0"/>
                    <a:pt x="973" y="9"/>
                  </a:cubicBezTo>
                  <a:cubicBezTo>
                    <a:pt x="634" y="428"/>
                    <a:pt x="304" y="866"/>
                    <a:pt x="1" y="1321"/>
                  </a:cubicBezTo>
                  <a:cubicBezTo>
                    <a:pt x="1" y="1329"/>
                    <a:pt x="1" y="1338"/>
                    <a:pt x="10" y="1347"/>
                  </a:cubicBezTo>
                  <a:lnTo>
                    <a:pt x="19" y="1347"/>
                  </a:lnTo>
                  <a:cubicBezTo>
                    <a:pt x="28" y="1347"/>
                    <a:pt x="28" y="1347"/>
                    <a:pt x="36" y="1338"/>
                  </a:cubicBezTo>
                  <a:cubicBezTo>
                    <a:pt x="331" y="892"/>
                    <a:pt x="661" y="446"/>
                    <a:pt x="1009" y="27"/>
                  </a:cubicBezTo>
                  <a:cubicBezTo>
                    <a:pt x="1009" y="18"/>
                    <a:pt x="1009" y="9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4"/>
            <p:cNvSpPr/>
            <p:nvPr/>
          </p:nvSpPr>
          <p:spPr>
            <a:xfrm>
              <a:off x="6730626" y="1846848"/>
              <a:ext cx="60773" cy="76473"/>
            </a:xfrm>
            <a:custGeom>
              <a:avLst/>
              <a:gdLst/>
              <a:ahLst/>
              <a:cxnLst/>
              <a:rect l="l" t="t" r="r" b="b"/>
              <a:pathLst>
                <a:path w="929" h="1169" extrusionOk="0">
                  <a:moveTo>
                    <a:pt x="919" y="0"/>
                  </a:moveTo>
                  <a:cubicBezTo>
                    <a:pt x="910" y="0"/>
                    <a:pt x="902" y="0"/>
                    <a:pt x="893" y="9"/>
                  </a:cubicBezTo>
                  <a:lnTo>
                    <a:pt x="9" y="1142"/>
                  </a:lnTo>
                  <a:cubicBezTo>
                    <a:pt x="1" y="1151"/>
                    <a:pt x="9" y="1160"/>
                    <a:pt x="9" y="1169"/>
                  </a:cubicBezTo>
                  <a:lnTo>
                    <a:pt x="27" y="1169"/>
                  </a:lnTo>
                  <a:cubicBezTo>
                    <a:pt x="27" y="1169"/>
                    <a:pt x="36" y="1169"/>
                    <a:pt x="36" y="1160"/>
                  </a:cubicBezTo>
                  <a:lnTo>
                    <a:pt x="919" y="27"/>
                  </a:lnTo>
                  <a:cubicBezTo>
                    <a:pt x="928" y="18"/>
                    <a:pt x="928" y="9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4"/>
            <p:cNvSpPr/>
            <p:nvPr/>
          </p:nvSpPr>
          <p:spPr>
            <a:xfrm>
              <a:off x="6761569" y="1858034"/>
              <a:ext cx="57829" cy="68819"/>
            </a:xfrm>
            <a:custGeom>
              <a:avLst/>
              <a:gdLst/>
              <a:ahLst/>
              <a:cxnLst/>
              <a:rect l="l" t="t" r="r" b="b"/>
              <a:pathLst>
                <a:path w="884" h="1052" extrusionOk="0">
                  <a:moveTo>
                    <a:pt x="861" y="1"/>
                  </a:moveTo>
                  <a:cubicBezTo>
                    <a:pt x="857" y="1"/>
                    <a:pt x="852" y="3"/>
                    <a:pt x="848" y="8"/>
                  </a:cubicBezTo>
                  <a:cubicBezTo>
                    <a:pt x="571" y="347"/>
                    <a:pt x="286" y="694"/>
                    <a:pt x="0" y="1025"/>
                  </a:cubicBezTo>
                  <a:cubicBezTo>
                    <a:pt x="0" y="1033"/>
                    <a:pt x="0" y="1042"/>
                    <a:pt x="9" y="1051"/>
                  </a:cubicBezTo>
                  <a:lnTo>
                    <a:pt x="36" y="1051"/>
                  </a:lnTo>
                  <a:cubicBezTo>
                    <a:pt x="313" y="712"/>
                    <a:pt x="598" y="373"/>
                    <a:pt x="875" y="34"/>
                  </a:cubicBezTo>
                  <a:cubicBezTo>
                    <a:pt x="883" y="25"/>
                    <a:pt x="883" y="8"/>
                    <a:pt x="875" y="8"/>
                  </a:cubicBezTo>
                  <a:cubicBezTo>
                    <a:pt x="870" y="3"/>
                    <a:pt x="866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4"/>
            <p:cNvSpPr/>
            <p:nvPr/>
          </p:nvSpPr>
          <p:spPr>
            <a:xfrm>
              <a:off x="6802978" y="1861567"/>
              <a:ext cx="53184" cy="61165"/>
            </a:xfrm>
            <a:custGeom>
              <a:avLst/>
              <a:gdLst/>
              <a:ahLst/>
              <a:cxnLst/>
              <a:rect l="l" t="t" r="r" b="b"/>
              <a:pathLst>
                <a:path w="813" h="935" extrusionOk="0">
                  <a:moveTo>
                    <a:pt x="787" y="0"/>
                  </a:moveTo>
                  <a:cubicBezTo>
                    <a:pt x="781" y="0"/>
                    <a:pt x="777" y="3"/>
                    <a:pt x="777" y="7"/>
                  </a:cubicBezTo>
                  <a:cubicBezTo>
                    <a:pt x="509" y="301"/>
                    <a:pt x="259" y="605"/>
                    <a:pt x="10" y="908"/>
                  </a:cubicBezTo>
                  <a:cubicBezTo>
                    <a:pt x="1" y="917"/>
                    <a:pt x="10" y="926"/>
                    <a:pt x="10" y="935"/>
                  </a:cubicBezTo>
                  <a:lnTo>
                    <a:pt x="36" y="935"/>
                  </a:lnTo>
                  <a:cubicBezTo>
                    <a:pt x="286" y="623"/>
                    <a:pt x="545" y="328"/>
                    <a:pt x="804" y="34"/>
                  </a:cubicBezTo>
                  <a:cubicBezTo>
                    <a:pt x="813" y="25"/>
                    <a:pt x="813" y="16"/>
                    <a:pt x="804" y="7"/>
                  </a:cubicBezTo>
                  <a:cubicBezTo>
                    <a:pt x="799" y="3"/>
                    <a:pt x="792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4"/>
            <p:cNvSpPr/>
            <p:nvPr/>
          </p:nvSpPr>
          <p:spPr>
            <a:xfrm>
              <a:off x="6839154" y="1858492"/>
              <a:ext cx="53184" cy="60773"/>
            </a:xfrm>
            <a:custGeom>
              <a:avLst/>
              <a:gdLst/>
              <a:ahLst/>
              <a:cxnLst/>
              <a:rect l="l" t="t" r="r" b="b"/>
              <a:pathLst>
                <a:path w="813" h="929" extrusionOk="0">
                  <a:moveTo>
                    <a:pt x="777" y="1"/>
                  </a:moveTo>
                  <a:cubicBezTo>
                    <a:pt x="500" y="277"/>
                    <a:pt x="242" y="580"/>
                    <a:pt x="1" y="902"/>
                  </a:cubicBezTo>
                  <a:cubicBezTo>
                    <a:pt x="1" y="910"/>
                    <a:pt x="1" y="919"/>
                    <a:pt x="10" y="928"/>
                  </a:cubicBezTo>
                  <a:lnTo>
                    <a:pt x="19" y="928"/>
                  </a:lnTo>
                  <a:cubicBezTo>
                    <a:pt x="28" y="928"/>
                    <a:pt x="28" y="928"/>
                    <a:pt x="36" y="919"/>
                  </a:cubicBezTo>
                  <a:cubicBezTo>
                    <a:pt x="268" y="607"/>
                    <a:pt x="527" y="304"/>
                    <a:pt x="804" y="27"/>
                  </a:cubicBezTo>
                  <a:cubicBezTo>
                    <a:pt x="813" y="27"/>
                    <a:pt x="813" y="9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4"/>
            <p:cNvSpPr/>
            <p:nvPr/>
          </p:nvSpPr>
          <p:spPr>
            <a:xfrm>
              <a:off x="6883507" y="1869744"/>
              <a:ext cx="33952" cy="43110"/>
            </a:xfrm>
            <a:custGeom>
              <a:avLst/>
              <a:gdLst/>
              <a:ahLst/>
              <a:cxnLst/>
              <a:rect l="l" t="t" r="r" b="b"/>
              <a:pathLst>
                <a:path w="519" h="659" extrusionOk="0">
                  <a:moveTo>
                    <a:pt x="499" y="0"/>
                  </a:moveTo>
                  <a:cubicBezTo>
                    <a:pt x="494" y="0"/>
                    <a:pt x="487" y="2"/>
                    <a:pt x="483" y="7"/>
                  </a:cubicBezTo>
                  <a:cubicBezTo>
                    <a:pt x="304" y="194"/>
                    <a:pt x="144" y="408"/>
                    <a:pt x="1" y="631"/>
                  </a:cubicBezTo>
                  <a:cubicBezTo>
                    <a:pt x="1" y="640"/>
                    <a:pt x="1" y="649"/>
                    <a:pt x="10" y="658"/>
                  </a:cubicBezTo>
                  <a:lnTo>
                    <a:pt x="19" y="658"/>
                  </a:lnTo>
                  <a:cubicBezTo>
                    <a:pt x="28" y="658"/>
                    <a:pt x="28" y="658"/>
                    <a:pt x="36" y="649"/>
                  </a:cubicBezTo>
                  <a:cubicBezTo>
                    <a:pt x="170" y="426"/>
                    <a:pt x="331" y="221"/>
                    <a:pt x="509" y="34"/>
                  </a:cubicBezTo>
                  <a:cubicBezTo>
                    <a:pt x="518" y="25"/>
                    <a:pt x="518" y="7"/>
                    <a:pt x="509" y="7"/>
                  </a:cubicBezTo>
                  <a:cubicBezTo>
                    <a:pt x="509" y="2"/>
                    <a:pt x="505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4"/>
            <p:cNvSpPr/>
            <p:nvPr/>
          </p:nvSpPr>
          <p:spPr>
            <a:xfrm>
              <a:off x="6916215" y="1863922"/>
              <a:ext cx="42063" cy="47166"/>
            </a:xfrm>
            <a:custGeom>
              <a:avLst/>
              <a:gdLst/>
              <a:ahLst/>
              <a:cxnLst/>
              <a:rect l="l" t="t" r="r" b="b"/>
              <a:pathLst>
                <a:path w="643" h="721" extrusionOk="0">
                  <a:moveTo>
                    <a:pt x="629" y="0"/>
                  </a:moveTo>
                  <a:cubicBezTo>
                    <a:pt x="625" y="0"/>
                    <a:pt x="620" y="2"/>
                    <a:pt x="616" y="7"/>
                  </a:cubicBezTo>
                  <a:cubicBezTo>
                    <a:pt x="393" y="212"/>
                    <a:pt x="188" y="444"/>
                    <a:pt x="0" y="685"/>
                  </a:cubicBezTo>
                  <a:cubicBezTo>
                    <a:pt x="0" y="694"/>
                    <a:pt x="0" y="703"/>
                    <a:pt x="9" y="711"/>
                  </a:cubicBezTo>
                  <a:cubicBezTo>
                    <a:pt x="9" y="711"/>
                    <a:pt x="18" y="720"/>
                    <a:pt x="18" y="720"/>
                  </a:cubicBezTo>
                  <a:cubicBezTo>
                    <a:pt x="27" y="720"/>
                    <a:pt x="27" y="711"/>
                    <a:pt x="36" y="711"/>
                  </a:cubicBezTo>
                  <a:cubicBezTo>
                    <a:pt x="214" y="462"/>
                    <a:pt x="420" y="239"/>
                    <a:pt x="643" y="33"/>
                  </a:cubicBezTo>
                  <a:cubicBezTo>
                    <a:pt x="643" y="25"/>
                    <a:pt x="643" y="7"/>
                    <a:pt x="643" y="7"/>
                  </a:cubicBezTo>
                  <a:cubicBezTo>
                    <a:pt x="638" y="2"/>
                    <a:pt x="634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4"/>
            <p:cNvSpPr/>
            <p:nvPr/>
          </p:nvSpPr>
          <p:spPr>
            <a:xfrm>
              <a:off x="6948335" y="1862744"/>
              <a:ext cx="43241" cy="47755"/>
            </a:xfrm>
            <a:custGeom>
              <a:avLst/>
              <a:gdLst/>
              <a:ahLst/>
              <a:cxnLst/>
              <a:rect l="l" t="t" r="r" b="b"/>
              <a:pathLst>
                <a:path w="661" h="730" extrusionOk="0">
                  <a:moveTo>
                    <a:pt x="635" y="0"/>
                  </a:moveTo>
                  <a:cubicBezTo>
                    <a:pt x="629" y="0"/>
                    <a:pt x="625" y="2"/>
                    <a:pt x="625" y="7"/>
                  </a:cubicBezTo>
                  <a:cubicBezTo>
                    <a:pt x="437" y="257"/>
                    <a:pt x="232" y="489"/>
                    <a:pt x="0" y="694"/>
                  </a:cubicBezTo>
                  <a:cubicBezTo>
                    <a:pt x="0" y="703"/>
                    <a:pt x="0" y="712"/>
                    <a:pt x="0" y="721"/>
                  </a:cubicBezTo>
                  <a:cubicBezTo>
                    <a:pt x="9" y="729"/>
                    <a:pt x="9" y="729"/>
                    <a:pt x="18" y="729"/>
                  </a:cubicBezTo>
                  <a:cubicBezTo>
                    <a:pt x="18" y="729"/>
                    <a:pt x="27" y="729"/>
                    <a:pt x="27" y="721"/>
                  </a:cubicBezTo>
                  <a:cubicBezTo>
                    <a:pt x="259" y="515"/>
                    <a:pt x="464" y="283"/>
                    <a:pt x="651" y="34"/>
                  </a:cubicBezTo>
                  <a:cubicBezTo>
                    <a:pt x="660" y="25"/>
                    <a:pt x="651" y="7"/>
                    <a:pt x="651" y="7"/>
                  </a:cubicBezTo>
                  <a:cubicBezTo>
                    <a:pt x="647" y="2"/>
                    <a:pt x="64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4"/>
            <p:cNvSpPr/>
            <p:nvPr/>
          </p:nvSpPr>
          <p:spPr>
            <a:xfrm>
              <a:off x="6992100" y="1870333"/>
              <a:ext cx="26887" cy="33755"/>
            </a:xfrm>
            <a:custGeom>
              <a:avLst/>
              <a:gdLst/>
              <a:ahLst/>
              <a:cxnLst/>
              <a:rect l="l" t="t" r="r" b="b"/>
              <a:pathLst>
                <a:path w="411" h="516" extrusionOk="0">
                  <a:moveTo>
                    <a:pt x="388" y="0"/>
                  </a:moveTo>
                  <a:cubicBezTo>
                    <a:pt x="384" y="0"/>
                    <a:pt x="379" y="2"/>
                    <a:pt x="375" y="7"/>
                  </a:cubicBezTo>
                  <a:cubicBezTo>
                    <a:pt x="241" y="150"/>
                    <a:pt x="116" y="310"/>
                    <a:pt x="9" y="489"/>
                  </a:cubicBezTo>
                  <a:cubicBezTo>
                    <a:pt x="0" y="498"/>
                    <a:pt x="0" y="506"/>
                    <a:pt x="9" y="506"/>
                  </a:cubicBezTo>
                  <a:cubicBezTo>
                    <a:pt x="18" y="515"/>
                    <a:pt x="18" y="515"/>
                    <a:pt x="18" y="515"/>
                  </a:cubicBezTo>
                  <a:cubicBezTo>
                    <a:pt x="27" y="515"/>
                    <a:pt x="36" y="506"/>
                    <a:pt x="36" y="506"/>
                  </a:cubicBezTo>
                  <a:cubicBezTo>
                    <a:pt x="143" y="337"/>
                    <a:pt x="268" y="176"/>
                    <a:pt x="402" y="34"/>
                  </a:cubicBezTo>
                  <a:cubicBezTo>
                    <a:pt x="410" y="25"/>
                    <a:pt x="410" y="16"/>
                    <a:pt x="402" y="7"/>
                  </a:cubicBezTo>
                  <a:cubicBezTo>
                    <a:pt x="397" y="2"/>
                    <a:pt x="393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4"/>
            <p:cNvSpPr/>
            <p:nvPr/>
          </p:nvSpPr>
          <p:spPr>
            <a:xfrm>
              <a:off x="6438799" y="2411139"/>
              <a:ext cx="112714" cy="272006"/>
            </a:xfrm>
            <a:custGeom>
              <a:avLst/>
              <a:gdLst/>
              <a:ahLst/>
              <a:cxnLst/>
              <a:rect l="l" t="t" r="r" b="b"/>
              <a:pathLst>
                <a:path w="1723" h="4158" extrusionOk="0">
                  <a:moveTo>
                    <a:pt x="37" y="1"/>
                  </a:moveTo>
                  <a:cubicBezTo>
                    <a:pt x="28" y="1"/>
                    <a:pt x="19" y="10"/>
                    <a:pt x="19" y="19"/>
                  </a:cubicBezTo>
                  <a:cubicBezTo>
                    <a:pt x="1" y="946"/>
                    <a:pt x="19" y="1767"/>
                    <a:pt x="465" y="2427"/>
                  </a:cubicBezTo>
                  <a:cubicBezTo>
                    <a:pt x="608" y="2641"/>
                    <a:pt x="786" y="2820"/>
                    <a:pt x="956" y="2998"/>
                  </a:cubicBezTo>
                  <a:cubicBezTo>
                    <a:pt x="1036" y="3070"/>
                    <a:pt x="1107" y="3150"/>
                    <a:pt x="1179" y="3230"/>
                  </a:cubicBezTo>
                  <a:cubicBezTo>
                    <a:pt x="1491" y="3560"/>
                    <a:pt x="1651" y="3846"/>
                    <a:pt x="1687" y="4140"/>
                  </a:cubicBezTo>
                  <a:cubicBezTo>
                    <a:pt x="1687" y="4149"/>
                    <a:pt x="1696" y="4158"/>
                    <a:pt x="1705" y="4158"/>
                  </a:cubicBezTo>
                  <a:cubicBezTo>
                    <a:pt x="1723" y="4149"/>
                    <a:pt x="1723" y="4140"/>
                    <a:pt x="1723" y="4131"/>
                  </a:cubicBezTo>
                  <a:cubicBezTo>
                    <a:pt x="1687" y="3837"/>
                    <a:pt x="1518" y="3533"/>
                    <a:pt x="1214" y="3203"/>
                  </a:cubicBezTo>
                  <a:cubicBezTo>
                    <a:pt x="1134" y="3123"/>
                    <a:pt x="1063" y="3043"/>
                    <a:pt x="982" y="2971"/>
                  </a:cubicBezTo>
                  <a:cubicBezTo>
                    <a:pt x="813" y="2793"/>
                    <a:pt x="634" y="2615"/>
                    <a:pt x="501" y="2409"/>
                  </a:cubicBezTo>
                  <a:cubicBezTo>
                    <a:pt x="55" y="1758"/>
                    <a:pt x="37" y="937"/>
                    <a:pt x="55" y="19"/>
                  </a:cubicBezTo>
                  <a:cubicBezTo>
                    <a:pt x="55" y="10"/>
                    <a:pt x="46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5689507" y="3846923"/>
              <a:ext cx="183889" cy="148629"/>
            </a:xfrm>
            <a:custGeom>
              <a:avLst/>
              <a:gdLst/>
              <a:ahLst/>
              <a:cxnLst/>
              <a:rect l="l" t="t" r="r" b="b"/>
              <a:pathLst>
                <a:path w="2811" h="2272" extrusionOk="0">
                  <a:moveTo>
                    <a:pt x="1625" y="0"/>
                  </a:moveTo>
                  <a:cubicBezTo>
                    <a:pt x="1562" y="0"/>
                    <a:pt x="1499" y="6"/>
                    <a:pt x="1437" y="16"/>
                  </a:cubicBezTo>
                  <a:cubicBezTo>
                    <a:pt x="678" y="132"/>
                    <a:pt x="0" y="953"/>
                    <a:pt x="473" y="1738"/>
                  </a:cubicBezTo>
                  <a:cubicBezTo>
                    <a:pt x="571" y="1907"/>
                    <a:pt x="723" y="2041"/>
                    <a:pt x="892" y="2130"/>
                  </a:cubicBezTo>
                  <a:cubicBezTo>
                    <a:pt x="1069" y="2226"/>
                    <a:pt x="1270" y="2272"/>
                    <a:pt x="1472" y="2272"/>
                  </a:cubicBezTo>
                  <a:cubicBezTo>
                    <a:pt x="1890" y="2272"/>
                    <a:pt x="2311" y="2075"/>
                    <a:pt x="2534" y="1720"/>
                  </a:cubicBezTo>
                  <a:cubicBezTo>
                    <a:pt x="2810" y="1274"/>
                    <a:pt x="2739" y="641"/>
                    <a:pt x="2364" y="293"/>
                  </a:cubicBezTo>
                  <a:cubicBezTo>
                    <a:pt x="2142" y="92"/>
                    <a:pt x="1884" y="0"/>
                    <a:pt x="1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5701740" y="3845353"/>
              <a:ext cx="174599" cy="159553"/>
            </a:xfrm>
            <a:custGeom>
              <a:avLst/>
              <a:gdLst/>
              <a:ahLst/>
              <a:cxnLst/>
              <a:rect l="l" t="t" r="r" b="b"/>
              <a:pathLst>
                <a:path w="2669" h="2439" extrusionOk="0">
                  <a:moveTo>
                    <a:pt x="1527" y="0"/>
                  </a:moveTo>
                  <a:cubicBezTo>
                    <a:pt x="1432" y="0"/>
                    <a:pt x="1339" y="13"/>
                    <a:pt x="1250" y="40"/>
                  </a:cubicBezTo>
                  <a:cubicBezTo>
                    <a:pt x="1274" y="39"/>
                    <a:pt x="1298" y="38"/>
                    <a:pt x="1322" y="38"/>
                  </a:cubicBezTo>
                  <a:cubicBezTo>
                    <a:pt x="1607" y="38"/>
                    <a:pt x="1873" y="136"/>
                    <a:pt x="2070" y="317"/>
                  </a:cubicBezTo>
                  <a:cubicBezTo>
                    <a:pt x="2276" y="504"/>
                    <a:pt x="2392" y="790"/>
                    <a:pt x="2400" y="1066"/>
                  </a:cubicBezTo>
                  <a:cubicBezTo>
                    <a:pt x="2400" y="1334"/>
                    <a:pt x="2311" y="1610"/>
                    <a:pt x="2124" y="1798"/>
                  </a:cubicBezTo>
                  <a:cubicBezTo>
                    <a:pt x="1945" y="1994"/>
                    <a:pt x="1678" y="2110"/>
                    <a:pt x="1410" y="2137"/>
                  </a:cubicBezTo>
                  <a:cubicBezTo>
                    <a:pt x="1363" y="2143"/>
                    <a:pt x="1316" y="2146"/>
                    <a:pt x="1269" y="2146"/>
                  </a:cubicBezTo>
                  <a:cubicBezTo>
                    <a:pt x="1041" y="2146"/>
                    <a:pt x="821" y="2075"/>
                    <a:pt x="643" y="1949"/>
                  </a:cubicBezTo>
                  <a:cubicBezTo>
                    <a:pt x="527" y="1869"/>
                    <a:pt x="438" y="1780"/>
                    <a:pt x="375" y="1655"/>
                  </a:cubicBezTo>
                  <a:cubicBezTo>
                    <a:pt x="304" y="1539"/>
                    <a:pt x="268" y="1414"/>
                    <a:pt x="250" y="1280"/>
                  </a:cubicBezTo>
                  <a:cubicBezTo>
                    <a:pt x="233" y="1146"/>
                    <a:pt x="259" y="1004"/>
                    <a:pt x="295" y="879"/>
                  </a:cubicBezTo>
                  <a:cubicBezTo>
                    <a:pt x="349" y="745"/>
                    <a:pt x="420" y="620"/>
                    <a:pt x="509" y="504"/>
                  </a:cubicBezTo>
                  <a:cubicBezTo>
                    <a:pt x="697" y="281"/>
                    <a:pt x="955" y="120"/>
                    <a:pt x="1250" y="40"/>
                  </a:cubicBezTo>
                  <a:lnTo>
                    <a:pt x="1250" y="40"/>
                  </a:lnTo>
                  <a:cubicBezTo>
                    <a:pt x="946" y="58"/>
                    <a:pt x="643" y="192"/>
                    <a:pt x="402" y="406"/>
                  </a:cubicBezTo>
                  <a:cubicBezTo>
                    <a:pt x="170" y="629"/>
                    <a:pt x="1" y="950"/>
                    <a:pt x="19" y="1289"/>
                  </a:cubicBezTo>
                  <a:cubicBezTo>
                    <a:pt x="27" y="1459"/>
                    <a:pt x="63" y="1637"/>
                    <a:pt x="143" y="1780"/>
                  </a:cubicBezTo>
                  <a:cubicBezTo>
                    <a:pt x="215" y="1940"/>
                    <a:pt x="340" y="2074"/>
                    <a:pt x="474" y="2172"/>
                  </a:cubicBezTo>
                  <a:cubicBezTo>
                    <a:pt x="710" y="2348"/>
                    <a:pt x="1006" y="2439"/>
                    <a:pt x="1293" y="2439"/>
                  </a:cubicBezTo>
                  <a:cubicBezTo>
                    <a:pt x="1342" y="2439"/>
                    <a:pt x="1390" y="2436"/>
                    <a:pt x="1437" y="2431"/>
                  </a:cubicBezTo>
                  <a:cubicBezTo>
                    <a:pt x="1776" y="2395"/>
                    <a:pt x="2097" y="2253"/>
                    <a:pt x="2329" y="1994"/>
                  </a:cubicBezTo>
                  <a:cubicBezTo>
                    <a:pt x="2561" y="1735"/>
                    <a:pt x="2668" y="1378"/>
                    <a:pt x="2632" y="1048"/>
                  </a:cubicBezTo>
                  <a:cubicBezTo>
                    <a:pt x="2606" y="879"/>
                    <a:pt x="2561" y="718"/>
                    <a:pt x="2481" y="575"/>
                  </a:cubicBezTo>
                  <a:cubicBezTo>
                    <a:pt x="2400" y="424"/>
                    <a:pt x="2293" y="299"/>
                    <a:pt x="2160" y="201"/>
                  </a:cubicBezTo>
                  <a:cubicBezTo>
                    <a:pt x="1973" y="70"/>
                    <a:pt x="1747" y="0"/>
                    <a:pt x="1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5748448" y="3890164"/>
              <a:ext cx="80006" cy="66399"/>
            </a:xfrm>
            <a:custGeom>
              <a:avLst/>
              <a:gdLst/>
              <a:ahLst/>
              <a:cxnLst/>
              <a:rect l="l" t="t" r="r" b="b"/>
              <a:pathLst>
                <a:path w="1223" h="1015" extrusionOk="0">
                  <a:moveTo>
                    <a:pt x="928" y="1"/>
                  </a:moveTo>
                  <a:cubicBezTo>
                    <a:pt x="918" y="1"/>
                    <a:pt x="907" y="5"/>
                    <a:pt x="901" y="15"/>
                  </a:cubicBezTo>
                  <a:cubicBezTo>
                    <a:pt x="884" y="33"/>
                    <a:pt x="892" y="51"/>
                    <a:pt x="901" y="69"/>
                  </a:cubicBezTo>
                  <a:cubicBezTo>
                    <a:pt x="1071" y="185"/>
                    <a:pt x="1142" y="417"/>
                    <a:pt x="1071" y="613"/>
                  </a:cubicBezTo>
                  <a:cubicBezTo>
                    <a:pt x="1008" y="800"/>
                    <a:pt x="812" y="943"/>
                    <a:pt x="607" y="943"/>
                  </a:cubicBezTo>
                  <a:cubicBezTo>
                    <a:pt x="402" y="943"/>
                    <a:pt x="206" y="800"/>
                    <a:pt x="143" y="604"/>
                  </a:cubicBezTo>
                  <a:cubicBezTo>
                    <a:pt x="81" y="408"/>
                    <a:pt x="170" y="176"/>
                    <a:pt x="339" y="87"/>
                  </a:cubicBezTo>
                  <a:cubicBezTo>
                    <a:pt x="357" y="78"/>
                    <a:pt x="366" y="51"/>
                    <a:pt x="357" y="33"/>
                  </a:cubicBezTo>
                  <a:cubicBezTo>
                    <a:pt x="352" y="22"/>
                    <a:pt x="339" y="15"/>
                    <a:pt x="327" y="15"/>
                  </a:cubicBezTo>
                  <a:cubicBezTo>
                    <a:pt x="319" y="15"/>
                    <a:pt x="311" y="17"/>
                    <a:pt x="304" y="24"/>
                  </a:cubicBezTo>
                  <a:cubicBezTo>
                    <a:pt x="99" y="131"/>
                    <a:pt x="0" y="390"/>
                    <a:pt x="72" y="622"/>
                  </a:cubicBezTo>
                  <a:cubicBezTo>
                    <a:pt x="143" y="845"/>
                    <a:pt x="366" y="1014"/>
                    <a:pt x="607" y="1014"/>
                  </a:cubicBezTo>
                  <a:cubicBezTo>
                    <a:pt x="848" y="1014"/>
                    <a:pt x="1071" y="854"/>
                    <a:pt x="1142" y="631"/>
                  </a:cubicBezTo>
                  <a:cubicBezTo>
                    <a:pt x="1223" y="408"/>
                    <a:pt x="1133" y="149"/>
                    <a:pt x="946" y="6"/>
                  </a:cubicBezTo>
                  <a:cubicBezTo>
                    <a:pt x="942" y="3"/>
                    <a:pt x="936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5786390" y="3873613"/>
              <a:ext cx="6476" cy="44418"/>
            </a:xfrm>
            <a:custGeom>
              <a:avLst/>
              <a:gdLst/>
              <a:ahLst/>
              <a:cxnLst/>
              <a:rect l="l" t="t" r="r" b="b"/>
              <a:pathLst>
                <a:path w="99" h="679" extrusionOk="0">
                  <a:moveTo>
                    <a:pt x="54" y="1"/>
                  </a:moveTo>
                  <a:cubicBezTo>
                    <a:pt x="27" y="1"/>
                    <a:pt x="9" y="19"/>
                    <a:pt x="9" y="36"/>
                  </a:cubicBezTo>
                  <a:cubicBezTo>
                    <a:pt x="0" y="242"/>
                    <a:pt x="9" y="447"/>
                    <a:pt x="18" y="643"/>
                  </a:cubicBezTo>
                  <a:cubicBezTo>
                    <a:pt x="27" y="661"/>
                    <a:pt x="36" y="679"/>
                    <a:pt x="63" y="679"/>
                  </a:cubicBezTo>
                  <a:cubicBezTo>
                    <a:pt x="81" y="679"/>
                    <a:pt x="98" y="661"/>
                    <a:pt x="98" y="643"/>
                  </a:cubicBezTo>
                  <a:cubicBezTo>
                    <a:pt x="81" y="438"/>
                    <a:pt x="81" y="242"/>
                    <a:pt x="89" y="36"/>
                  </a:cubicBezTo>
                  <a:cubicBezTo>
                    <a:pt x="89" y="19"/>
                    <a:pt x="7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6823388" y="2903144"/>
              <a:ext cx="324602" cy="33298"/>
            </a:xfrm>
            <a:custGeom>
              <a:avLst/>
              <a:gdLst/>
              <a:ahLst/>
              <a:cxnLst/>
              <a:rect l="l" t="t" r="r" b="b"/>
              <a:pathLst>
                <a:path w="4962" h="509" extrusionOk="0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cubicBezTo>
                    <a:pt x="1" y="27"/>
                    <a:pt x="10" y="36"/>
                    <a:pt x="19" y="36"/>
                  </a:cubicBezTo>
                  <a:cubicBezTo>
                    <a:pt x="1839" y="80"/>
                    <a:pt x="3400" y="232"/>
                    <a:pt x="4943" y="509"/>
                  </a:cubicBezTo>
                  <a:cubicBezTo>
                    <a:pt x="4952" y="509"/>
                    <a:pt x="4961" y="500"/>
                    <a:pt x="4961" y="491"/>
                  </a:cubicBezTo>
                  <a:cubicBezTo>
                    <a:pt x="4961" y="482"/>
                    <a:pt x="4952" y="473"/>
                    <a:pt x="4943" y="473"/>
                  </a:cubicBezTo>
                  <a:cubicBezTo>
                    <a:pt x="3409" y="187"/>
                    <a:pt x="1839" y="45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7384801" y="3248025"/>
              <a:ext cx="82949" cy="131947"/>
            </a:xfrm>
            <a:custGeom>
              <a:avLst/>
              <a:gdLst/>
              <a:ahLst/>
              <a:cxnLst/>
              <a:rect l="l" t="t" r="r" b="b"/>
              <a:pathLst>
                <a:path w="1268" h="2017" extrusionOk="0">
                  <a:moveTo>
                    <a:pt x="1250" y="0"/>
                  </a:moveTo>
                  <a:cubicBezTo>
                    <a:pt x="1241" y="0"/>
                    <a:pt x="1232" y="9"/>
                    <a:pt x="1232" y="18"/>
                  </a:cubicBezTo>
                  <a:cubicBezTo>
                    <a:pt x="1125" y="803"/>
                    <a:pt x="670" y="1544"/>
                    <a:pt x="10" y="1981"/>
                  </a:cubicBezTo>
                  <a:cubicBezTo>
                    <a:pt x="10" y="1990"/>
                    <a:pt x="1" y="1999"/>
                    <a:pt x="10" y="2008"/>
                  </a:cubicBezTo>
                  <a:cubicBezTo>
                    <a:pt x="10" y="2017"/>
                    <a:pt x="19" y="2017"/>
                    <a:pt x="28" y="2017"/>
                  </a:cubicBezTo>
                  <a:lnTo>
                    <a:pt x="37" y="2017"/>
                  </a:lnTo>
                  <a:cubicBezTo>
                    <a:pt x="697" y="1562"/>
                    <a:pt x="1161" y="821"/>
                    <a:pt x="1268" y="27"/>
                  </a:cubicBezTo>
                  <a:cubicBezTo>
                    <a:pt x="1268" y="18"/>
                    <a:pt x="1259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7440864" y="3313966"/>
              <a:ext cx="34475" cy="46774"/>
            </a:xfrm>
            <a:custGeom>
              <a:avLst/>
              <a:gdLst/>
              <a:ahLst/>
              <a:cxnLst/>
              <a:rect l="l" t="t" r="r" b="b"/>
              <a:pathLst>
                <a:path w="527" h="715" extrusionOk="0">
                  <a:moveTo>
                    <a:pt x="509" y="0"/>
                  </a:moveTo>
                  <a:cubicBezTo>
                    <a:pt x="500" y="0"/>
                    <a:pt x="491" y="9"/>
                    <a:pt x="482" y="18"/>
                  </a:cubicBezTo>
                  <a:cubicBezTo>
                    <a:pt x="384" y="277"/>
                    <a:pt x="223" y="509"/>
                    <a:pt x="9" y="678"/>
                  </a:cubicBezTo>
                  <a:cubicBezTo>
                    <a:pt x="0" y="687"/>
                    <a:pt x="0" y="705"/>
                    <a:pt x="9" y="705"/>
                  </a:cubicBezTo>
                  <a:cubicBezTo>
                    <a:pt x="9" y="714"/>
                    <a:pt x="18" y="714"/>
                    <a:pt x="27" y="714"/>
                  </a:cubicBezTo>
                  <a:lnTo>
                    <a:pt x="36" y="714"/>
                  </a:lnTo>
                  <a:cubicBezTo>
                    <a:pt x="250" y="527"/>
                    <a:pt x="420" y="295"/>
                    <a:pt x="518" y="27"/>
                  </a:cubicBezTo>
                  <a:cubicBezTo>
                    <a:pt x="527" y="18"/>
                    <a:pt x="518" y="9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7140859" y="3007289"/>
              <a:ext cx="280249" cy="394795"/>
            </a:xfrm>
            <a:custGeom>
              <a:avLst/>
              <a:gdLst/>
              <a:ahLst/>
              <a:cxnLst/>
              <a:rect l="l" t="t" r="r" b="b"/>
              <a:pathLst>
                <a:path w="4284" h="6035" extrusionOk="0">
                  <a:moveTo>
                    <a:pt x="878" y="1"/>
                  </a:moveTo>
                  <a:cubicBezTo>
                    <a:pt x="831" y="1"/>
                    <a:pt x="788" y="12"/>
                    <a:pt x="750" y="50"/>
                  </a:cubicBezTo>
                  <a:cubicBezTo>
                    <a:pt x="697" y="103"/>
                    <a:pt x="652" y="166"/>
                    <a:pt x="634" y="237"/>
                  </a:cubicBezTo>
                  <a:cubicBezTo>
                    <a:pt x="563" y="424"/>
                    <a:pt x="563" y="620"/>
                    <a:pt x="581" y="817"/>
                  </a:cubicBezTo>
                  <a:cubicBezTo>
                    <a:pt x="581" y="879"/>
                    <a:pt x="590" y="951"/>
                    <a:pt x="634" y="1013"/>
                  </a:cubicBezTo>
                  <a:cubicBezTo>
                    <a:pt x="670" y="1067"/>
                    <a:pt x="768" y="1075"/>
                    <a:pt x="831" y="1075"/>
                  </a:cubicBezTo>
                  <a:cubicBezTo>
                    <a:pt x="893" y="1075"/>
                    <a:pt x="956" y="1075"/>
                    <a:pt x="1018" y="1075"/>
                  </a:cubicBezTo>
                  <a:cubicBezTo>
                    <a:pt x="1205" y="1075"/>
                    <a:pt x="1393" y="1080"/>
                    <a:pt x="1580" y="1120"/>
                  </a:cubicBezTo>
                  <a:cubicBezTo>
                    <a:pt x="1946" y="1200"/>
                    <a:pt x="2276" y="1397"/>
                    <a:pt x="2526" y="1655"/>
                  </a:cubicBezTo>
                  <a:cubicBezTo>
                    <a:pt x="2775" y="1923"/>
                    <a:pt x="2909" y="2217"/>
                    <a:pt x="2990" y="2565"/>
                  </a:cubicBezTo>
                  <a:cubicBezTo>
                    <a:pt x="3088" y="2985"/>
                    <a:pt x="3088" y="3341"/>
                    <a:pt x="2981" y="3707"/>
                  </a:cubicBezTo>
                  <a:cubicBezTo>
                    <a:pt x="2865" y="4064"/>
                    <a:pt x="2642" y="4394"/>
                    <a:pt x="2320" y="4608"/>
                  </a:cubicBezTo>
                  <a:cubicBezTo>
                    <a:pt x="2035" y="4804"/>
                    <a:pt x="1732" y="4903"/>
                    <a:pt x="1384" y="4938"/>
                  </a:cubicBezTo>
                  <a:cubicBezTo>
                    <a:pt x="1210" y="4961"/>
                    <a:pt x="1034" y="4967"/>
                    <a:pt x="856" y="4967"/>
                  </a:cubicBezTo>
                  <a:cubicBezTo>
                    <a:pt x="679" y="4967"/>
                    <a:pt x="501" y="4961"/>
                    <a:pt x="322" y="4956"/>
                  </a:cubicBezTo>
                  <a:cubicBezTo>
                    <a:pt x="188" y="5036"/>
                    <a:pt x="72" y="5179"/>
                    <a:pt x="37" y="5331"/>
                  </a:cubicBezTo>
                  <a:cubicBezTo>
                    <a:pt x="1" y="5482"/>
                    <a:pt x="10" y="5643"/>
                    <a:pt x="37" y="5795"/>
                  </a:cubicBezTo>
                  <a:cubicBezTo>
                    <a:pt x="55" y="5884"/>
                    <a:pt x="90" y="6009"/>
                    <a:pt x="188" y="6018"/>
                  </a:cubicBezTo>
                  <a:cubicBezTo>
                    <a:pt x="432" y="6026"/>
                    <a:pt x="678" y="6035"/>
                    <a:pt x="923" y="6035"/>
                  </a:cubicBezTo>
                  <a:cubicBezTo>
                    <a:pt x="1198" y="6035"/>
                    <a:pt x="1472" y="6024"/>
                    <a:pt x="1741" y="5991"/>
                  </a:cubicBezTo>
                  <a:cubicBezTo>
                    <a:pt x="2258" y="5928"/>
                    <a:pt x="2704" y="5777"/>
                    <a:pt x="3123" y="5474"/>
                  </a:cubicBezTo>
                  <a:cubicBezTo>
                    <a:pt x="3596" y="5135"/>
                    <a:pt x="3926" y="4626"/>
                    <a:pt x="4087" y="4073"/>
                  </a:cubicBezTo>
                  <a:cubicBezTo>
                    <a:pt x="4247" y="3511"/>
                    <a:pt x="4283" y="2958"/>
                    <a:pt x="4149" y="2324"/>
                  </a:cubicBezTo>
                  <a:cubicBezTo>
                    <a:pt x="4033" y="1780"/>
                    <a:pt x="3792" y="1307"/>
                    <a:pt x="3427" y="897"/>
                  </a:cubicBezTo>
                  <a:cubicBezTo>
                    <a:pt x="3275" y="736"/>
                    <a:pt x="3106" y="585"/>
                    <a:pt x="2927" y="460"/>
                  </a:cubicBezTo>
                  <a:cubicBezTo>
                    <a:pt x="2651" y="273"/>
                    <a:pt x="2356" y="139"/>
                    <a:pt x="2035" y="67"/>
                  </a:cubicBezTo>
                  <a:cubicBezTo>
                    <a:pt x="1771" y="15"/>
                    <a:pt x="1498" y="1"/>
                    <a:pt x="1226" y="1"/>
                  </a:cubicBezTo>
                  <a:cubicBezTo>
                    <a:pt x="1129" y="1"/>
                    <a:pt x="1033" y="3"/>
                    <a:pt x="938" y="5"/>
                  </a:cubicBezTo>
                  <a:cubicBezTo>
                    <a:pt x="917" y="2"/>
                    <a:pt x="897" y="1"/>
                    <a:pt x="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7132159" y="3003168"/>
              <a:ext cx="292416" cy="408532"/>
            </a:xfrm>
            <a:custGeom>
              <a:avLst/>
              <a:gdLst/>
              <a:ahLst/>
              <a:cxnLst/>
              <a:rect l="l" t="t" r="r" b="b"/>
              <a:pathLst>
                <a:path w="4470" h="6245" extrusionOk="0">
                  <a:moveTo>
                    <a:pt x="1027" y="0"/>
                  </a:moveTo>
                  <a:cubicBezTo>
                    <a:pt x="991" y="0"/>
                    <a:pt x="953" y="6"/>
                    <a:pt x="919" y="23"/>
                  </a:cubicBezTo>
                  <a:cubicBezTo>
                    <a:pt x="857" y="41"/>
                    <a:pt x="821" y="86"/>
                    <a:pt x="785" y="121"/>
                  </a:cubicBezTo>
                  <a:cubicBezTo>
                    <a:pt x="723" y="202"/>
                    <a:pt x="687" y="300"/>
                    <a:pt x="660" y="389"/>
                  </a:cubicBezTo>
                  <a:cubicBezTo>
                    <a:pt x="616" y="585"/>
                    <a:pt x="616" y="773"/>
                    <a:pt x="634" y="960"/>
                  </a:cubicBezTo>
                  <a:cubicBezTo>
                    <a:pt x="642" y="1014"/>
                    <a:pt x="660" y="1067"/>
                    <a:pt x="696" y="1130"/>
                  </a:cubicBezTo>
                  <a:cubicBezTo>
                    <a:pt x="750" y="1192"/>
                    <a:pt x="821" y="1210"/>
                    <a:pt x="874" y="1219"/>
                  </a:cubicBezTo>
                  <a:cubicBezTo>
                    <a:pt x="901" y="1228"/>
                    <a:pt x="928" y="1230"/>
                    <a:pt x="954" y="1230"/>
                  </a:cubicBezTo>
                  <a:cubicBezTo>
                    <a:pt x="979" y="1230"/>
                    <a:pt x="1004" y="1228"/>
                    <a:pt x="1026" y="1228"/>
                  </a:cubicBezTo>
                  <a:lnTo>
                    <a:pt x="1160" y="1228"/>
                  </a:lnTo>
                  <a:cubicBezTo>
                    <a:pt x="1338" y="1237"/>
                    <a:pt x="1508" y="1246"/>
                    <a:pt x="1677" y="1281"/>
                  </a:cubicBezTo>
                  <a:cubicBezTo>
                    <a:pt x="2007" y="1353"/>
                    <a:pt x="2320" y="1531"/>
                    <a:pt x="2552" y="1781"/>
                  </a:cubicBezTo>
                  <a:cubicBezTo>
                    <a:pt x="2792" y="2022"/>
                    <a:pt x="2935" y="2334"/>
                    <a:pt x="3007" y="2673"/>
                  </a:cubicBezTo>
                  <a:cubicBezTo>
                    <a:pt x="3078" y="3012"/>
                    <a:pt x="3087" y="3360"/>
                    <a:pt x="2989" y="3681"/>
                  </a:cubicBezTo>
                  <a:cubicBezTo>
                    <a:pt x="2900" y="4002"/>
                    <a:pt x="2712" y="4297"/>
                    <a:pt x="2453" y="4493"/>
                  </a:cubicBezTo>
                  <a:cubicBezTo>
                    <a:pt x="2186" y="4698"/>
                    <a:pt x="1865" y="4814"/>
                    <a:pt x="1526" y="4859"/>
                  </a:cubicBezTo>
                  <a:cubicBezTo>
                    <a:pt x="1352" y="4876"/>
                    <a:pt x="1176" y="4883"/>
                    <a:pt x="998" y="4883"/>
                  </a:cubicBezTo>
                  <a:cubicBezTo>
                    <a:pt x="821" y="4883"/>
                    <a:pt x="642" y="4876"/>
                    <a:pt x="464" y="4867"/>
                  </a:cubicBezTo>
                  <a:cubicBezTo>
                    <a:pt x="437" y="4867"/>
                    <a:pt x="402" y="4876"/>
                    <a:pt x="384" y="4894"/>
                  </a:cubicBezTo>
                  <a:cubicBezTo>
                    <a:pt x="268" y="4957"/>
                    <a:pt x="179" y="5055"/>
                    <a:pt x="116" y="5162"/>
                  </a:cubicBezTo>
                  <a:cubicBezTo>
                    <a:pt x="80" y="5215"/>
                    <a:pt x="54" y="5278"/>
                    <a:pt x="36" y="5340"/>
                  </a:cubicBezTo>
                  <a:cubicBezTo>
                    <a:pt x="18" y="5412"/>
                    <a:pt x="9" y="5465"/>
                    <a:pt x="0" y="5528"/>
                  </a:cubicBezTo>
                  <a:cubicBezTo>
                    <a:pt x="0" y="5644"/>
                    <a:pt x="9" y="5760"/>
                    <a:pt x="27" y="5876"/>
                  </a:cubicBezTo>
                  <a:cubicBezTo>
                    <a:pt x="36" y="5938"/>
                    <a:pt x="54" y="6000"/>
                    <a:pt x="89" y="6072"/>
                  </a:cubicBezTo>
                  <a:cubicBezTo>
                    <a:pt x="107" y="6107"/>
                    <a:pt x="134" y="6143"/>
                    <a:pt x="188" y="6179"/>
                  </a:cubicBezTo>
                  <a:cubicBezTo>
                    <a:pt x="214" y="6197"/>
                    <a:pt x="241" y="6206"/>
                    <a:pt x="277" y="6215"/>
                  </a:cubicBezTo>
                  <a:cubicBezTo>
                    <a:pt x="286" y="6215"/>
                    <a:pt x="312" y="6223"/>
                    <a:pt x="312" y="6223"/>
                  </a:cubicBezTo>
                  <a:lnTo>
                    <a:pt x="339" y="6223"/>
                  </a:lnTo>
                  <a:cubicBezTo>
                    <a:pt x="581" y="6234"/>
                    <a:pt x="823" y="6244"/>
                    <a:pt x="1069" y="6244"/>
                  </a:cubicBezTo>
                  <a:cubicBezTo>
                    <a:pt x="1249" y="6244"/>
                    <a:pt x="1430" y="6239"/>
                    <a:pt x="1615" y="6223"/>
                  </a:cubicBezTo>
                  <a:cubicBezTo>
                    <a:pt x="2034" y="6188"/>
                    <a:pt x="2480" y="6107"/>
                    <a:pt x="2873" y="5911"/>
                  </a:cubicBezTo>
                  <a:cubicBezTo>
                    <a:pt x="3274" y="5724"/>
                    <a:pt x="3622" y="5438"/>
                    <a:pt x="3881" y="5082"/>
                  </a:cubicBezTo>
                  <a:cubicBezTo>
                    <a:pt x="4140" y="4725"/>
                    <a:pt x="4309" y="4305"/>
                    <a:pt x="4380" y="3886"/>
                  </a:cubicBezTo>
                  <a:cubicBezTo>
                    <a:pt x="4470" y="3467"/>
                    <a:pt x="4470" y="3021"/>
                    <a:pt x="4398" y="2602"/>
                  </a:cubicBezTo>
                  <a:cubicBezTo>
                    <a:pt x="4256" y="1763"/>
                    <a:pt x="3774" y="969"/>
                    <a:pt x="3060" y="523"/>
                  </a:cubicBezTo>
                  <a:lnTo>
                    <a:pt x="3060" y="523"/>
                  </a:lnTo>
                  <a:cubicBezTo>
                    <a:pt x="3390" y="773"/>
                    <a:pt x="3667" y="1094"/>
                    <a:pt x="3881" y="1451"/>
                  </a:cubicBezTo>
                  <a:cubicBezTo>
                    <a:pt x="4086" y="1816"/>
                    <a:pt x="4202" y="2218"/>
                    <a:pt x="4256" y="2628"/>
                  </a:cubicBezTo>
                  <a:cubicBezTo>
                    <a:pt x="4309" y="3030"/>
                    <a:pt x="4291" y="3449"/>
                    <a:pt x="4193" y="3842"/>
                  </a:cubicBezTo>
                  <a:cubicBezTo>
                    <a:pt x="4104" y="4243"/>
                    <a:pt x="3943" y="4627"/>
                    <a:pt x="3702" y="4939"/>
                  </a:cubicBezTo>
                  <a:cubicBezTo>
                    <a:pt x="3453" y="5260"/>
                    <a:pt x="3131" y="5510"/>
                    <a:pt x="2766" y="5679"/>
                  </a:cubicBezTo>
                  <a:cubicBezTo>
                    <a:pt x="2400" y="5849"/>
                    <a:pt x="1998" y="5920"/>
                    <a:pt x="1588" y="5947"/>
                  </a:cubicBezTo>
                  <a:cubicBezTo>
                    <a:pt x="1446" y="5953"/>
                    <a:pt x="1301" y="5956"/>
                    <a:pt x="1156" y="5956"/>
                  </a:cubicBezTo>
                  <a:cubicBezTo>
                    <a:pt x="890" y="5956"/>
                    <a:pt x="619" y="5946"/>
                    <a:pt x="348" y="5929"/>
                  </a:cubicBezTo>
                  <a:lnTo>
                    <a:pt x="339" y="5929"/>
                  </a:lnTo>
                  <a:cubicBezTo>
                    <a:pt x="330" y="5911"/>
                    <a:pt x="321" y="5867"/>
                    <a:pt x="312" y="5831"/>
                  </a:cubicBezTo>
                  <a:cubicBezTo>
                    <a:pt x="295" y="5733"/>
                    <a:pt x="286" y="5635"/>
                    <a:pt x="295" y="5545"/>
                  </a:cubicBezTo>
                  <a:cubicBezTo>
                    <a:pt x="295" y="5501"/>
                    <a:pt x="303" y="5456"/>
                    <a:pt x="312" y="5421"/>
                  </a:cubicBezTo>
                  <a:cubicBezTo>
                    <a:pt x="321" y="5385"/>
                    <a:pt x="339" y="5349"/>
                    <a:pt x="366" y="5313"/>
                  </a:cubicBezTo>
                  <a:cubicBezTo>
                    <a:pt x="396" y="5254"/>
                    <a:pt x="444" y="5201"/>
                    <a:pt x="500" y="5164"/>
                  </a:cubicBezTo>
                  <a:lnTo>
                    <a:pt x="500" y="5164"/>
                  </a:lnTo>
                  <a:cubicBezTo>
                    <a:pt x="664" y="5172"/>
                    <a:pt x="832" y="5180"/>
                    <a:pt x="1002" y="5180"/>
                  </a:cubicBezTo>
                  <a:cubicBezTo>
                    <a:pt x="1187" y="5180"/>
                    <a:pt x="1374" y="5171"/>
                    <a:pt x="1561" y="5144"/>
                  </a:cubicBezTo>
                  <a:cubicBezTo>
                    <a:pt x="1936" y="5099"/>
                    <a:pt x="2320" y="4966"/>
                    <a:pt x="2623" y="4725"/>
                  </a:cubicBezTo>
                  <a:cubicBezTo>
                    <a:pt x="2935" y="4475"/>
                    <a:pt x="3158" y="4127"/>
                    <a:pt x="3256" y="3752"/>
                  </a:cubicBezTo>
                  <a:cubicBezTo>
                    <a:pt x="3363" y="3378"/>
                    <a:pt x="3346" y="2976"/>
                    <a:pt x="3256" y="2619"/>
                  </a:cubicBezTo>
                  <a:cubicBezTo>
                    <a:pt x="3176" y="2245"/>
                    <a:pt x="2998" y="1879"/>
                    <a:pt x="2721" y="1611"/>
                  </a:cubicBezTo>
                  <a:cubicBezTo>
                    <a:pt x="2445" y="1344"/>
                    <a:pt x="2097" y="1147"/>
                    <a:pt x="1713" y="1076"/>
                  </a:cubicBezTo>
                  <a:cubicBezTo>
                    <a:pt x="1573" y="1056"/>
                    <a:pt x="1432" y="1046"/>
                    <a:pt x="1295" y="1046"/>
                  </a:cubicBezTo>
                  <a:cubicBezTo>
                    <a:pt x="1250" y="1046"/>
                    <a:pt x="1205" y="1047"/>
                    <a:pt x="1160" y="1049"/>
                  </a:cubicBezTo>
                  <a:cubicBezTo>
                    <a:pt x="1141" y="1047"/>
                    <a:pt x="1121" y="1047"/>
                    <a:pt x="1102" y="1047"/>
                  </a:cubicBezTo>
                  <a:cubicBezTo>
                    <a:pt x="1047" y="1047"/>
                    <a:pt x="992" y="1052"/>
                    <a:pt x="946" y="1052"/>
                  </a:cubicBezTo>
                  <a:cubicBezTo>
                    <a:pt x="930" y="1052"/>
                    <a:pt x="914" y="1051"/>
                    <a:pt x="901" y="1049"/>
                  </a:cubicBezTo>
                  <a:cubicBezTo>
                    <a:pt x="866" y="1040"/>
                    <a:pt x="839" y="1031"/>
                    <a:pt x="839" y="1022"/>
                  </a:cubicBezTo>
                  <a:cubicBezTo>
                    <a:pt x="821" y="1005"/>
                    <a:pt x="812" y="969"/>
                    <a:pt x="803" y="933"/>
                  </a:cubicBezTo>
                  <a:cubicBezTo>
                    <a:pt x="776" y="773"/>
                    <a:pt x="767" y="585"/>
                    <a:pt x="803" y="425"/>
                  </a:cubicBezTo>
                  <a:cubicBezTo>
                    <a:pt x="836" y="278"/>
                    <a:pt x="905" y="117"/>
                    <a:pt x="1026" y="117"/>
                  </a:cubicBezTo>
                  <a:cubicBezTo>
                    <a:pt x="1037" y="117"/>
                    <a:pt x="1049" y="118"/>
                    <a:pt x="1062" y="121"/>
                  </a:cubicBezTo>
                  <a:cubicBezTo>
                    <a:pt x="1071" y="130"/>
                    <a:pt x="1071" y="130"/>
                    <a:pt x="1071" y="130"/>
                  </a:cubicBezTo>
                  <a:lnTo>
                    <a:pt x="1080" y="130"/>
                  </a:lnTo>
                  <a:cubicBezTo>
                    <a:pt x="1249" y="121"/>
                    <a:pt x="1421" y="113"/>
                    <a:pt x="1593" y="113"/>
                  </a:cubicBezTo>
                  <a:cubicBezTo>
                    <a:pt x="1764" y="113"/>
                    <a:pt x="1936" y="121"/>
                    <a:pt x="2106" y="148"/>
                  </a:cubicBezTo>
                  <a:cubicBezTo>
                    <a:pt x="2436" y="211"/>
                    <a:pt x="2766" y="336"/>
                    <a:pt x="3060" y="523"/>
                  </a:cubicBezTo>
                  <a:cubicBezTo>
                    <a:pt x="2775" y="318"/>
                    <a:pt x="2453" y="157"/>
                    <a:pt x="2114" y="86"/>
                  </a:cubicBezTo>
                  <a:cubicBezTo>
                    <a:pt x="1767" y="14"/>
                    <a:pt x="1419" y="14"/>
                    <a:pt x="1071" y="6"/>
                  </a:cubicBezTo>
                  <a:lnTo>
                    <a:pt x="1089" y="6"/>
                  </a:lnTo>
                  <a:cubicBezTo>
                    <a:pt x="1069" y="2"/>
                    <a:pt x="1048" y="0"/>
                    <a:pt x="1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6265508" y="2940367"/>
              <a:ext cx="934947" cy="97341"/>
            </a:xfrm>
            <a:custGeom>
              <a:avLst/>
              <a:gdLst/>
              <a:ahLst/>
              <a:cxnLst/>
              <a:rect l="l" t="t" r="r" b="b"/>
              <a:pathLst>
                <a:path w="14292" h="1488" extrusionOk="0">
                  <a:moveTo>
                    <a:pt x="5459" y="1"/>
                  </a:moveTo>
                  <a:cubicBezTo>
                    <a:pt x="1002" y="1"/>
                    <a:pt x="0" y="430"/>
                    <a:pt x="0" y="430"/>
                  </a:cubicBezTo>
                  <a:cubicBezTo>
                    <a:pt x="0" y="430"/>
                    <a:pt x="866" y="1340"/>
                    <a:pt x="7128" y="1474"/>
                  </a:cubicBezTo>
                  <a:cubicBezTo>
                    <a:pt x="7574" y="1484"/>
                    <a:pt x="7992" y="1488"/>
                    <a:pt x="8384" y="1488"/>
                  </a:cubicBezTo>
                  <a:cubicBezTo>
                    <a:pt x="13514" y="1488"/>
                    <a:pt x="14292" y="734"/>
                    <a:pt x="14292" y="734"/>
                  </a:cubicBezTo>
                  <a:cubicBezTo>
                    <a:pt x="14292" y="734"/>
                    <a:pt x="13070" y="145"/>
                    <a:pt x="7164" y="20"/>
                  </a:cubicBezTo>
                  <a:cubicBezTo>
                    <a:pt x="6546" y="7"/>
                    <a:pt x="5979" y="1"/>
                    <a:pt x="5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6257330" y="2937096"/>
              <a:ext cx="951890" cy="109574"/>
            </a:xfrm>
            <a:custGeom>
              <a:avLst/>
              <a:gdLst/>
              <a:ahLst/>
              <a:cxnLst/>
              <a:rect l="l" t="t" r="r" b="b"/>
              <a:pathLst>
                <a:path w="14551" h="1675" extrusionOk="0">
                  <a:moveTo>
                    <a:pt x="4589" y="1"/>
                  </a:moveTo>
                  <a:cubicBezTo>
                    <a:pt x="4289" y="1"/>
                    <a:pt x="3988" y="3"/>
                    <a:pt x="3685" y="7"/>
                  </a:cubicBezTo>
                  <a:cubicBezTo>
                    <a:pt x="3087" y="16"/>
                    <a:pt x="2490" y="43"/>
                    <a:pt x="1892" y="88"/>
                  </a:cubicBezTo>
                  <a:cubicBezTo>
                    <a:pt x="1588" y="114"/>
                    <a:pt x="1285" y="141"/>
                    <a:pt x="991" y="186"/>
                  </a:cubicBezTo>
                  <a:cubicBezTo>
                    <a:pt x="839" y="204"/>
                    <a:pt x="687" y="230"/>
                    <a:pt x="536" y="257"/>
                  </a:cubicBezTo>
                  <a:cubicBezTo>
                    <a:pt x="384" y="284"/>
                    <a:pt x="250" y="311"/>
                    <a:pt x="81" y="373"/>
                  </a:cubicBezTo>
                  <a:cubicBezTo>
                    <a:pt x="63" y="373"/>
                    <a:pt x="54" y="391"/>
                    <a:pt x="36" y="400"/>
                  </a:cubicBezTo>
                  <a:cubicBezTo>
                    <a:pt x="1" y="445"/>
                    <a:pt x="1" y="516"/>
                    <a:pt x="45" y="552"/>
                  </a:cubicBezTo>
                  <a:cubicBezTo>
                    <a:pt x="90" y="596"/>
                    <a:pt x="117" y="614"/>
                    <a:pt x="161" y="641"/>
                  </a:cubicBezTo>
                  <a:cubicBezTo>
                    <a:pt x="188" y="668"/>
                    <a:pt x="224" y="685"/>
                    <a:pt x="259" y="703"/>
                  </a:cubicBezTo>
                  <a:cubicBezTo>
                    <a:pt x="331" y="739"/>
                    <a:pt x="402" y="766"/>
                    <a:pt x="482" y="801"/>
                  </a:cubicBezTo>
                  <a:lnTo>
                    <a:pt x="696" y="891"/>
                  </a:lnTo>
                  <a:lnTo>
                    <a:pt x="919" y="962"/>
                  </a:lnTo>
                  <a:cubicBezTo>
                    <a:pt x="1214" y="1051"/>
                    <a:pt x="1508" y="1123"/>
                    <a:pt x="1812" y="1185"/>
                  </a:cubicBezTo>
                  <a:cubicBezTo>
                    <a:pt x="2409" y="1301"/>
                    <a:pt x="3016" y="1381"/>
                    <a:pt x="3614" y="1453"/>
                  </a:cubicBezTo>
                  <a:cubicBezTo>
                    <a:pt x="4827" y="1578"/>
                    <a:pt x="6040" y="1640"/>
                    <a:pt x="7253" y="1667"/>
                  </a:cubicBezTo>
                  <a:cubicBezTo>
                    <a:pt x="7594" y="1672"/>
                    <a:pt x="7935" y="1675"/>
                    <a:pt x="8275" y="1675"/>
                  </a:cubicBezTo>
                  <a:cubicBezTo>
                    <a:pt x="9148" y="1675"/>
                    <a:pt x="10021" y="1656"/>
                    <a:pt x="10893" y="1604"/>
                  </a:cubicBezTo>
                  <a:cubicBezTo>
                    <a:pt x="11500" y="1560"/>
                    <a:pt x="12106" y="1515"/>
                    <a:pt x="12704" y="1417"/>
                  </a:cubicBezTo>
                  <a:cubicBezTo>
                    <a:pt x="13007" y="1363"/>
                    <a:pt x="13311" y="1310"/>
                    <a:pt x="13605" y="1230"/>
                  </a:cubicBezTo>
                  <a:lnTo>
                    <a:pt x="13828" y="1167"/>
                  </a:lnTo>
                  <a:lnTo>
                    <a:pt x="14051" y="1096"/>
                  </a:lnTo>
                  <a:cubicBezTo>
                    <a:pt x="14123" y="1060"/>
                    <a:pt x="14203" y="1042"/>
                    <a:pt x="14274" y="998"/>
                  </a:cubicBezTo>
                  <a:cubicBezTo>
                    <a:pt x="14310" y="980"/>
                    <a:pt x="14346" y="971"/>
                    <a:pt x="14381" y="944"/>
                  </a:cubicBezTo>
                  <a:cubicBezTo>
                    <a:pt x="14417" y="926"/>
                    <a:pt x="14453" y="908"/>
                    <a:pt x="14497" y="864"/>
                  </a:cubicBezTo>
                  <a:cubicBezTo>
                    <a:pt x="14515" y="855"/>
                    <a:pt x="14524" y="837"/>
                    <a:pt x="14533" y="819"/>
                  </a:cubicBezTo>
                  <a:cubicBezTo>
                    <a:pt x="14551" y="766"/>
                    <a:pt x="14524" y="703"/>
                    <a:pt x="14470" y="685"/>
                  </a:cubicBezTo>
                  <a:cubicBezTo>
                    <a:pt x="14310" y="614"/>
                    <a:pt x="14167" y="587"/>
                    <a:pt x="14015" y="543"/>
                  </a:cubicBezTo>
                  <a:cubicBezTo>
                    <a:pt x="13864" y="516"/>
                    <a:pt x="13721" y="480"/>
                    <a:pt x="13569" y="453"/>
                  </a:cubicBezTo>
                  <a:cubicBezTo>
                    <a:pt x="13275" y="400"/>
                    <a:pt x="12972" y="364"/>
                    <a:pt x="12677" y="320"/>
                  </a:cubicBezTo>
                  <a:cubicBezTo>
                    <a:pt x="12080" y="248"/>
                    <a:pt x="11482" y="204"/>
                    <a:pt x="10884" y="159"/>
                  </a:cubicBezTo>
                  <a:cubicBezTo>
                    <a:pt x="10278" y="123"/>
                    <a:pt x="9680" y="106"/>
                    <a:pt x="9082" y="88"/>
                  </a:cubicBezTo>
                  <a:cubicBezTo>
                    <a:pt x="8779" y="79"/>
                    <a:pt x="8484" y="70"/>
                    <a:pt x="8181" y="70"/>
                  </a:cubicBezTo>
                  <a:lnTo>
                    <a:pt x="7289" y="70"/>
                  </a:lnTo>
                  <a:lnTo>
                    <a:pt x="9082" y="168"/>
                  </a:lnTo>
                  <a:cubicBezTo>
                    <a:pt x="9680" y="204"/>
                    <a:pt x="10278" y="248"/>
                    <a:pt x="10866" y="302"/>
                  </a:cubicBezTo>
                  <a:cubicBezTo>
                    <a:pt x="11464" y="364"/>
                    <a:pt x="12062" y="418"/>
                    <a:pt x="12651" y="507"/>
                  </a:cubicBezTo>
                  <a:cubicBezTo>
                    <a:pt x="12945" y="552"/>
                    <a:pt x="13239" y="596"/>
                    <a:pt x="13534" y="659"/>
                  </a:cubicBezTo>
                  <a:cubicBezTo>
                    <a:pt x="13676" y="685"/>
                    <a:pt x="13819" y="721"/>
                    <a:pt x="13962" y="757"/>
                  </a:cubicBezTo>
                  <a:cubicBezTo>
                    <a:pt x="14022" y="772"/>
                    <a:pt x="14084" y="788"/>
                    <a:pt x="14144" y="806"/>
                  </a:cubicBezTo>
                  <a:lnTo>
                    <a:pt x="14144" y="806"/>
                  </a:lnTo>
                  <a:cubicBezTo>
                    <a:pt x="14090" y="828"/>
                    <a:pt x="14030" y="851"/>
                    <a:pt x="13971" y="873"/>
                  </a:cubicBezTo>
                  <a:lnTo>
                    <a:pt x="13766" y="935"/>
                  </a:lnTo>
                  <a:lnTo>
                    <a:pt x="13552" y="989"/>
                  </a:lnTo>
                  <a:cubicBezTo>
                    <a:pt x="13257" y="1060"/>
                    <a:pt x="12963" y="1114"/>
                    <a:pt x="12668" y="1158"/>
                  </a:cubicBezTo>
                  <a:cubicBezTo>
                    <a:pt x="12080" y="1256"/>
                    <a:pt x="11473" y="1301"/>
                    <a:pt x="10875" y="1337"/>
                  </a:cubicBezTo>
                  <a:cubicBezTo>
                    <a:pt x="10147" y="1374"/>
                    <a:pt x="9420" y="1389"/>
                    <a:pt x="8690" y="1389"/>
                  </a:cubicBezTo>
                  <a:cubicBezTo>
                    <a:pt x="8212" y="1389"/>
                    <a:pt x="7733" y="1383"/>
                    <a:pt x="7253" y="1372"/>
                  </a:cubicBezTo>
                  <a:cubicBezTo>
                    <a:pt x="6049" y="1346"/>
                    <a:pt x="4845" y="1301"/>
                    <a:pt x="3640" y="1176"/>
                  </a:cubicBezTo>
                  <a:cubicBezTo>
                    <a:pt x="3043" y="1114"/>
                    <a:pt x="2445" y="1042"/>
                    <a:pt x="1856" y="926"/>
                  </a:cubicBezTo>
                  <a:cubicBezTo>
                    <a:pt x="1562" y="873"/>
                    <a:pt x="1276" y="801"/>
                    <a:pt x="991" y="721"/>
                  </a:cubicBezTo>
                  <a:lnTo>
                    <a:pt x="777" y="659"/>
                  </a:lnTo>
                  <a:lnTo>
                    <a:pt x="571" y="587"/>
                  </a:lnTo>
                  <a:cubicBezTo>
                    <a:pt x="510" y="557"/>
                    <a:pt x="449" y="533"/>
                    <a:pt x="399" y="510"/>
                  </a:cubicBezTo>
                  <a:lnTo>
                    <a:pt x="399" y="510"/>
                  </a:lnTo>
                  <a:cubicBezTo>
                    <a:pt x="459" y="495"/>
                    <a:pt x="521" y="483"/>
                    <a:pt x="580" y="471"/>
                  </a:cubicBezTo>
                  <a:cubicBezTo>
                    <a:pt x="723" y="445"/>
                    <a:pt x="875" y="418"/>
                    <a:pt x="1018" y="391"/>
                  </a:cubicBezTo>
                  <a:cubicBezTo>
                    <a:pt x="1312" y="346"/>
                    <a:pt x="1606" y="311"/>
                    <a:pt x="1901" y="275"/>
                  </a:cubicBezTo>
                  <a:cubicBezTo>
                    <a:pt x="2498" y="213"/>
                    <a:pt x="3096" y="186"/>
                    <a:pt x="3694" y="150"/>
                  </a:cubicBezTo>
                  <a:cubicBezTo>
                    <a:pt x="4292" y="123"/>
                    <a:pt x="4889" y="97"/>
                    <a:pt x="5487" y="88"/>
                  </a:cubicBezTo>
                  <a:lnTo>
                    <a:pt x="7289" y="70"/>
                  </a:lnTo>
                  <a:lnTo>
                    <a:pt x="6388" y="34"/>
                  </a:lnTo>
                  <a:cubicBezTo>
                    <a:pt x="6085" y="25"/>
                    <a:pt x="5790" y="16"/>
                    <a:pt x="5487" y="7"/>
                  </a:cubicBezTo>
                  <a:cubicBezTo>
                    <a:pt x="5188" y="3"/>
                    <a:pt x="4889" y="1"/>
                    <a:pt x="4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6249153" y="2968496"/>
              <a:ext cx="954245" cy="680080"/>
            </a:xfrm>
            <a:custGeom>
              <a:avLst/>
              <a:gdLst/>
              <a:ahLst/>
              <a:cxnLst/>
              <a:rect l="l" t="t" r="r" b="b"/>
              <a:pathLst>
                <a:path w="14587" h="10396" extrusionOk="0">
                  <a:moveTo>
                    <a:pt x="250" y="0"/>
                  </a:moveTo>
                  <a:lnTo>
                    <a:pt x="250" y="0"/>
                  </a:lnTo>
                  <a:cubicBezTo>
                    <a:pt x="143" y="2257"/>
                    <a:pt x="1" y="4782"/>
                    <a:pt x="964" y="6780"/>
                  </a:cubicBezTo>
                  <a:cubicBezTo>
                    <a:pt x="1972" y="8886"/>
                    <a:pt x="4229" y="10322"/>
                    <a:pt x="6558" y="10366"/>
                  </a:cubicBezTo>
                  <a:lnTo>
                    <a:pt x="7798" y="10393"/>
                  </a:lnTo>
                  <a:cubicBezTo>
                    <a:pt x="7849" y="10395"/>
                    <a:pt x="7901" y="10395"/>
                    <a:pt x="7953" y="10395"/>
                  </a:cubicBezTo>
                  <a:cubicBezTo>
                    <a:pt x="10229" y="10395"/>
                    <a:pt x="12470" y="9063"/>
                    <a:pt x="13543" y="7048"/>
                  </a:cubicBezTo>
                  <a:cubicBezTo>
                    <a:pt x="14587" y="5094"/>
                    <a:pt x="14551" y="2569"/>
                    <a:pt x="14542" y="304"/>
                  </a:cubicBezTo>
                  <a:lnTo>
                    <a:pt x="14542" y="304"/>
                  </a:lnTo>
                  <a:cubicBezTo>
                    <a:pt x="14542" y="304"/>
                    <a:pt x="13074" y="923"/>
                    <a:pt x="8532" y="923"/>
                  </a:cubicBezTo>
                  <a:cubicBezTo>
                    <a:pt x="8168" y="923"/>
                    <a:pt x="7783" y="919"/>
                    <a:pt x="7378" y="910"/>
                  </a:cubicBezTo>
                  <a:cubicBezTo>
                    <a:pt x="1928" y="794"/>
                    <a:pt x="251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6250920" y="2962674"/>
              <a:ext cx="957712" cy="695257"/>
            </a:xfrm>
            <a:custGeom>
              <a:avLst/>
              <a:gdLst/>
              <a:ahLst/>
              <a:cxnLst/>
              <a:rect l="l" t="t" r="r" b="b"/>
              <a:pathLst>
                <a:path w="14640" h="10628" extrusionOk="0">
                  <a:moveTo>
                    <a:pt x="232" y="0"/>
                  </a:moveTo>
                  <a:cubicBezTo>
                    <a:pt x="179" y="0"/>
                    <a:pt x="143" y="36"/>
                    <a:pt x="134" y="80"/>
                  </a:cubicBezTo>
                  <a:cubicBezTo>
                    <a:pt x="72" y="1285"/>
                    <a:pt x="0" y="2498"/>
                    <a:pt x="72" y="3711"/>
                  </a:cubicBezTo>
                  <a:cubicBezTo>
                    <a:pt x="152" y="4924"/>
                    <a:pt x="384" y="6164"/>
                    <a:pt x="991" y="7244"/>
                  </a:cubicBezTo>
                  <a:cubicBezTo>
                    <a:pt x="1588" y="8323"/>
                    <a:pt x="2507" y="9215"/>
                    <a:pt x="3596" y="9804"/>
                  </a:cubicBezTo>
                  <a:cubicBezTo>
                    <a:pt x="4131" y="10099"/>
                    <a:pt x="4720" y="10322"/>
                    <a:pt x="5317" y="10455"/>
                  </a:cubicBezTo>
                  <a:cubicBezTo>
                    <a:pt x="5621" y="10518"/>
                    <a:pt x="5924" y="10562"/>
                    <a:pt x="6236" y="10589"/>
                  </a:cubicBezTo>
                  <a:cubicBezTo>
                    <a:pt x="6548" y="10607"/>
                    <a:pt x="6843" y="10607"/>
                    <a:pt x="7146" y="10616"/>
                  </a:cubicBezTo>
                  <a:cubicBezTo>
                    <a:pt x="7389" y="10616"/>
                    <a:pt x="7626" y="10627"/>
                    <a:pt x="7871" y="10627"/>
                  </a:cubicBezTo>
                  <a:cubicBezTo>
                    <a:pt x="7932" y="10627"/>
                    <a:pt x="7994" y="10627"/>
                    <a:pt x="8056" y="10625"/>
                  </a:cubicBezTo>
                  <a:cubicBezTo>
                    <a:pt x="8368" y="10616"/>
                    <a:pt x="8681" y="10580"/>
                    <a:pt x="8984" y="10527"/>
                  </a:cubicBezTo>
                  <a:cubicBezTo>
                    <a:pt x="9591" y="10420"/>
                    <a:pt x="10179" y="10223"/>
                    <a:pt x="10732" y="9956"/>
                  </a:cubicBezTo>
                  <a:cubicBezTo>
                    <a:pt x="11839" y="9421"/>
                    <a:pt x="12802" y="8564"/>
                    <a:pt x="13444" y="7512"/>
                  </a:cubicBezTo>
                  <a:cubicBezTo>
                    <a:pt x="13774" y="6985"/>
                    <a:pt x="14006" y="6414"/>
                    <a:pt x="14176" y="5825"/>
                  </a:cubicBezTo>
                  <a:cubicBezTo>
                    <a:pt x="14345" y="5237"/>
                    <a:pt x="14444" y="4630"/>
                    <a:pt x="14506" y="4023"/>
                  </a:cubicBezTo>
                  <a:cubicBezTo>
                    <a:pt x="14640" y="2810"/>
                    <a:pt x="14613" y="1597"/>
                    <a:pt x="14604" y="393"/>
                  </a:cubicBezTo>
                  <a:cubicBezTo>
                    <a:pt x="14604" y="384"/>
                    <a:pt x="14604" y="375"/>
                    <a:pt x="14595" y="366"/>
                  </a:cubicBezTo>
                  <a:cubicBezTo>
                    <a:pt x="14588" y="331"/>
                    <a:pt x="14554" y="307"/>
                    <a:pt x="14517" y="307"/>
                  </a:cubicBezTo>
                  <a:cubicBezTo>
                    <a:pt x="14508" y="307"/>
                    <a:pt x="14498" y="308"/>
                    <a:pt x="14488" y="312"/>
                  </a:cubicBezTo>
                  <a:lnTo>
                    <a:pt x="14479" y="312"/>
                  </a:lnTo>
                  <a:cubicBezTo>
                    <a:pt x="13935" y="509"/>
                    <a:pt x="13337" y="607"/>
                    <a:pt x="12749" y="696"/>
                  </a:cubicBezTo>
                  <a:cubicBezTo>
                    <a:pt x="12151" y="785"/>
                    <a:pt x="11553" y="848"/>
                    <a:pt x="10955" y="892"/>
                  </a:cubicBezTo>
                  <a:cubicBezTo>
                    <a:pt x="10661" y="910"/>
                    <a:pt x="10358" y="928"/>
                    <a:pt x="10054" y="946"/>
                  </a:cubicBezTo>
                  <a:lnTo>
                    <a:pt x="9153" y="972"/>
                  </a:lnTo>
                  <a:lnTo>
                    <a:pt x="8252" y="990"/>
                  </a:lnTo>
                  <a:lnTo>
                    <a:pt x="7351" y="999"/>
                  </a:lnTo>
                  <a:lnTo>
                    <a:pt x="8252" y="1026"/>
                  </a:lnTo>
                  <a:lnTo>
                    <a:pt x="9162" y="1035"/>
                  </a:lnTo>
                  <a:lnTo>
                    <a:pt x="10063" y="1026"/>
                  </a:lnTo>
                  <a:cubicBezTo>
                    <a:pt x="10358" y="1008"/>
                    <a:pt x="10661" y="1008"/>
                    <a:pt x="10964" y="990"/>
                  </a:cubicBezTo>
                  <a:cubicBezTo>
                    <a:pt x="11562" y="964"/>
                    <a:pt x="12169" y="910"/>
                    <a:pt x="12766" y="839"/>
                  </a:cubicBezTo>
                  <a:cubicBezTo>
                    <a:pt x="13070" y="803"/>
                    <a:pt x="13364" y="758"/>
                    <a:pt x="13659" y="705"/>
                  </a:cubicBezTo>
                  <a:cubicBezTo>
                    <a:pt x="13923" y="650"/>
                    <a:pt x="14173" y="596"/>
                    <a:pt x="14434" y="512"/>
                  </a:cubicBezTo>
                  <a:lnTo>
                    <a:pt x="14434" y="512"/>
                  </a:lnTo>
                  <a:cubicBezTo>
                    <a:pt x="14426" y="1677"/>
                    <a:pt x="14421" y="2849"/>
                    <a:pt x="14283" y="3997"/>
                  </a:cubicBezTo>
                  <a:cubicBezTo>
                    <a:pt x="14140" y="5183"/>
                    <a:pt x="13846" y="6370"/>
                    <a:pt x="13221" y="7378"/>
                  </a:cubicBezTo>
                  <a:cubicBezTo>
                    <a:pt x="12606" y="8386"/>
                    <a:pt x="11678" y="9198"/>
                    <a:pt x="10616" y="9706"/>
                  </a:cubicBezTo>
                  <a:cubicBezTo>
                    <a:pt x="10081" y="9965"/>
                    <a:pt x="9510" y="10152"/>
                    <a:pt x="8930" y="10250"/>
                  </a:cubicBezTo>
                  <a:cubicBezTo>
                    <a:pt x="8645" y="10295"/>
                    <a:pt x="8351" y="10331"/>
                    <a:pt x="8056" y="10331"/>
                  </a:cubicBezTo>
                  <a:cubicBezTo>
                    <a:pt x="7997" y="10332"/>
                    <a:pt x="7938" y="10333"/>
                    <a:pt x="7878" y="10333"/>
                  </a:cubicBezTo>
                  <a:cubicBezTo>
                    <a:pt x="7640" y="10333"/>
                    <a:pt x="7398" y="10322"/>
                    <a:pt x="7155" y="10322"/>
                  </a:cubicBezTo>
                  <a:cubicBezTo>
                    <a:pt x="6852" y="10313"/>
                    <a:pt x="6548" y="10313"/>
                    <a:pt x="6254" y="10295"/>
                  </a:cubicBezTo>
                  <a:cubicBezTo>
                    <a:pt x="5960" y="10277"/>
                    <a:pt x="5665" y="10232"/>
                    <a:pt x="5380" y="10170"/>
                  </a:cubicBezTo>
                  <a:cubicBezTo>
                    <a:pt x="4809" y="10045"/>
                    <a:pt x="4247" y="9840"/>
                    <a:pt x="3729" y="9554"/>
                  </a:cubicBezTo>
                  <a:cubicBezTo>
                    <a:pt x="2686" y="9001"/>
                    <a:pt x="1794" y="8154"/>
                    <a:pt x="1214" y="7119"/>
                  </a:cubicBezTo>
                  <a:cubicBezTo>
                    <a:pt x="634" y="6084"/>
                    <a:pt x="402" y="4889"/>
                    <a:pt x="304" y="3702"/>
                  </a:cubicBezTo>
                  <a:cubicBezTo>
                    <a:pt x="217" y="2546"/>
                    <a:pt x="265" y="1373"/>
                    <a:pt x="308" y="207"/>
                  </a:cubicBezTo>
                  <a:lnTo>
                    <a:pt x="308" y="207"/>
                  </a:lnTo>
                  <a:cubicBezTo>
                    <a:pt x="849" y="407"/>
                    <a:pt x="1398" y="507"/>
                    <a:pt x="1954" y="607"/>
                  </a:cubicBezTo>
                  <a:cubicBezTo>
                    <a:pt x="2552" y="705"/>
                    <a:pt x="3150" y="785"/>
                    <a:pt x="3747" y="839"/>
                  </a:cubicBezTo>
                  <a:cubicBezTo>
                    <a:pt x="4051" y="865"/>
                    <a:pt x="4345" y="883"/>
                    <a:pt x="4648" y="910"/>
                  </a:cubicBezTo>
                  <a:lnTo>
                    <a:pt x="5549" y="955"/>
                  </a:lnTo>
                  <a:lnTo>
                    <a:pt x="6450" y="981"/>
                  </a:lnTo>
                  <a:lnTo>
                    <a:pt x="7351" y="999"/>
                  </a:lnTo>
                  <a:lnTo>
                    <a:pt x="6450" y="955"/>
                  </a:lnTo>
                  <a:lnTo>
                    <a:pt x="5549" y="901"/>
                  </a:lnTo>
                  <a:lnTo>
                    <a:pt x="4657" y="830"/>
                  </a:lnTo>
                  <a:cubicBezTo>
                    <a:pt x="4354" y="794"/>
                    <a:pt x="4059" y="776"/>
                    <a:pt x="3756" y="732"/>
                  </a:cubicBezTo>
                  <a:cubicBezTo>
                    <a:pt x="3158" y="669"/>
                    <a:pt x="2570" y="580"/>
                    <a:pt x="1981" y="464"/>
                  </a:cubicBezTo>
                  <a:cubicBezTo>
                    <a:pt x="1401" y="348"/>
                    <a:pt x="794" y="223"/>
                    <a:pt x="259" y="9"/>
                  </a:cubicBezTo>
                  <a:cubicBezTo>
                    <a:pt x="250" y="0"/>
                    <a:pt x="241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6892273" y="3082061"/>
              <a:ext cx="253951" cy="411280"/>
            </a:xfrm>
            <a:custGeom>
              <a:avLst/>
              <a:gdLst/>
              <a:ahLst/>
              <a:cxnLst/>
              <a:rect l="l" t="t" r="r" b="b"/>
              <a:pathLst>
                <a:path w="3882" h="6287" extrusionOk="0">
                  <a:moveTo>
                    <a:pt x="2757" y="1"/>
                  </a:moveTo>
                  <a:cubicBezTo>
                    <a:pt x="2638" y="1"/>
                    <a:pt x="2513" y="23"/>
                    <a:pt x="2383" y="75"/>
                  </a:cubicBezTo>
                  <a:cubicBezTo>
                    <a:pt x="1874" y="271"/>
                    <a:pt x="1589" y="1012"/>
                    <a:pt x="1482" y="1467"/>
                  </a:cubicBezTo>
                  <a:cubicBezTo>
                    <a:pt x="1187" y="2743"/>
                    <a:pt x="902" y="3670"/>
                    <a:pt x="375" y="4678"/>
                  </a:cubicBezTo>
                  <a:cubicBezTo>
                    <a:pt x="206" y="5009"/>
                    <a:pt x="1" y="5365"/>
                    <a:pt x="99" y="5722"/>
                  </a:cubicBezTo>
                  <a:cubicBezTo>
                    <a:pt x="197" y="6078"/>
                    <a:pt x="572" y="6286"/>
                    <a:pt x="946" y="6286"/>
                  </a:cubicBezTo>
                  <a:cubicBezTo>
                    <a:pt x="1012" y="6286"/>
                    <a:pt x="1078" y="6280"/>
                    <a:pt x="1143" y="6266"/>
                  </a:cubicBezTo>
                  <a:cubicBezTo>
                    <a:pt x="1571" y="6186"/>
                    <a:pt x="1910" y="5883"/>
                    <a:pt x="2204" y="5562"/>
                  </a:cubicBezTo>
                  <a:cubicBezTo>
                    <a:pt x="3069" y="4616"/>
                    <a:pt x="3631" y="3394"/>
                    <a:pt x="3792" y="2127"/>
                  </a:cubicBezTo>
                  <a:cubicBezTo>
                    <a:pt x="3855" y="1672"/>
                    <a:pt x="3881" y="1048"/>
                    <a:pt x="3685" y="628"/>
                  </a:cubicBezTo>
                  <a:cubicBezTo>
                    <a:pt x="3531" y="306"/>
                    <a:pt x="3190" y="1"/>
                    <a:pt x="2757" y="1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6891684" y="3080884"/>
              <a:ext cx="255717" cy="413504"/>
            </a:xfrm>
            <a:custGeom>
              <a:avLst/>
              <a:gdLst/>
              <a:ahLst/>
              <a:cxnLst/>
              <a:rect l="l" t="t" r="r" b="b"/>
              <a:pathLst>
                <a:path w="3909" h="6321" extrusionOk="0">
                  <a:moveTo>
                    <a:pt x="2754" y="39"/>
                  </a:moveTo>
                  <a:cubicBezTo>
                    <a:pt x="3164" y="39"/>
                    <a:pt x="3509" y="315"/>
                    <a:pt x="3676" y="655"/>
                  </a:cubicBezTo>
                  <a:cubicBezTo>
                    <a:pt x="3837" y="976"/>
                    <a:pt x="3872" y="1476"/>
                    <a:pt x="3783" y="2136"/>
                  </a:cubicBezTo>
                  <a:cubicBezTo>
                    <a:pt x="3623" y="3412"/>
                    <a:pt x="3061" y="4625"/>
                    <a:pt x="2204" y="5571"/>
                  </a:cubicBezTo>
                  <a:cubicBezTo>
                    <a:pt x="1963" y="5829"/>
                    <a:pt x="1598" y="6177"/>
                    <a:pt x="1152" y="6267"/>
                  </a:cubicBezTo>
                  <a:cubicBezTo>
                    <a:pt x="1092" y="6278"/>
                    <a:pt x="1031" y="6284"/>
                    <a:pt x="969" y="6284"/>
                  </a:cubicBezTo>
                  <a:cubicBezTo>
                    <a:pt x="609" y="6284"/>
                    <a:pt x="224" y="6089"/>
                    <a:pt x="126" y="5731"/>
                  </a:cubicBezTo>
                  <a:cubicBezTo>
                    <a:pt x="36" y="5410"/>
                    <a:pt x="206" y="5080"/>
                    <a:pt x="375" y="4768"/>
                  </a:cubicBezTo>
                  <a:lnTo>
                    <a:pt x="402" y="4705"/>
                  </a:lnTo>
                  <a:cubicBezTo>
                    <a:pt x="946" y="3653"/>
                    <a:pt x="1232" y="2698"/>
                    <a:pt x="1508" y="1494"/>
                  </a:cubicBezTo>
                  <a:cubicBezTo>
                    <a:pt x="1624" y="967"/>
                    <a:pt x="1937" y="289"/>
                    <a:pt x="2392" y="111"/>
                  </a:cubicBezTo>
                  <a:cubicBezTo>
                    <a:pt x="2516" y="62"/>
                    <a:pt x="2638" y="39"/>
                    <a:pt x="2754" y="39"/>
                  </a:cubicBezTo>
                  <a:close/>
                  <a:moveTo>
                    <a:pt x="2760" y="0"/>
                  </a:moveTo>
                  <a:cubicBezTo>
                    <a:pt x="2639" y="0"/>
                    <a:pt x="2512" y="24"/>
                    <a:pt x="2383" y="75"/>
                  </a:cubicBezTo>
                  <a:cubicBezTo>
                    <a:pt x="1767" y="316"/>
                    <a:pt x="1517" y="1289"/>
                    <a:pt x="1473" y="1485"/>
                  </a:cubicBezTo>
                  <a:cubicBezTo>
                    <a:pt x="1196" y="2689"/>
                    <a:pt x="920" y="3644"/>
                    <a:pt x="375" y="4688"/>
                  </a:cubicBezTo>
                  <a:lnTo>
                    <a:pt x="340" y="4750"/>
                  </a:lnTo>
                  <a:cubicBezTo>
                    <a:pt x="179" y="5053"/>
                    <a:pt x="1" y="5401"/>
                    <a:pt x="90" y="5740"/>
                  </a:cubicBezTo>
                  <a:cubicBezTo>
                    <a:pt x="188" y="6115"/>
                    <a:pt x="589" y="6320"/>
                    <a:pt x="964" y="6320"/>
                  </a:cubicBezTo>
                  <a:cubicBezTo>
                    <a:pt x="1036" y="6320"/>
                    <a:pt x="1098" y="6320"/>
                    <a:pt x="1152" y="6302"/>
                  </a:cubicBezTo>
                  <a:cubicBezTo>
                    <a:pt x="1615" y="6213"/>
                    <a:pt x="1990" y="5856"/>
                    <a:pt x="2231" y="5597"/>
                  </a:cubicBezTo>
                  <a:cubicBezTo>
                    <a:pt x="3096" y="4643"/>
                    <a:pt x="3658" y="3421"/>
                    <a:pt x="3819" y="2145"/>
                  </a:cubicBezTo>
                  <a:cubicBezTo>
                    <a:pt x="3908" y="1476"/>
                    <a:pt x="3872" y="967"/>
                    <a:pt x="3712" y="637"/>
                  </a:cubicBezTo>
                  <a:cubicBezTo>
                    <a:pt x="3539" y="284"/>
                    <a:pt x="3182" y="0"/>
                    <a:pt x="2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7300085" y="3055240"/>
              <a:ext cx="65548" cy="68558"/>
            </a:xfrm>
            <a:custGeom>
              <a:avLst/>
              <a:gdLst/>
              <a:ahLst/>
              <a:cxnLst/>
              <a:rect l="l" t="t" r="r" b="b"/>
              <a:pathLst>
                <a:path w="1002" h="1048" extrusionOk="0">
                  <a:moveTo>
                    <a:pt x="202" y="1"/>
                  </a:moveTo>
                  <a:cubicBezTo>
                    <a:pt x="93" y="1"/>
                    <a:pt x="0" y="43"/>
                    <a:pt x="47" y="173"/>
                  </a:cubicBezTo>
                  <a:cubicBezTo>
                    <a:pt x="83" y="289"/>
                    <a:pt x="333" y="405"/>
                    <a:pt x="466" y="565"/>
                  </a:cubicBezTo>
                  <a:cubicBezTo>
                    <a:pt x="582" y="690"/>
                    <a:pt x="645" y="851"/>
                    <a:pt x="752" y="976"/>
                  </a:cubicBezTo>
                  <a:cubicBezTo>
                    <a:pt x="787" y="1003"/>
                    <a:pt x="814" y="1038"/>
                    <a:pt x="859" y="1047"/>
                  </a:cubicBezTo>
                  <a:cubicBezTo>
                    <a:pt x="912" y="1047"/>
                    <a:pt x="966" y="1012"/>
                    <a:pt x="984" y="958"/>
                  </a:cubicBezTo>
                  <a:cubicBezTo>
                    <a:pt x="1002" y="913"/>
                    <a:pt x="1002" y="860"/>
                    <a:pt x="993" y="806"/>
                  </a:cubicBezTo>
                  <a:cubicBezTo>
                    <a:pt x="939" y="476"/>
                    <a:pt x="707" y="200"/>
                    <a:pt x="413" y="48"/>
                  </a:cubicBezTo>
                  <a:cubicBezTo>
                    <a:pt x="365" y="22"/>
                    <a:pt x="279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7299627" y="3054259"/>
              <a:ext cx="67184" cy="70716"/>
            </a:xfrm>
            <a:custGeom>
              <a:avLst/>
              <a:gdLst/>
              <a:ahLst/>
              <a:cxnLst/>
              <a:rect l="l" t="t" r="r" b="b"/>
              <a:pathLst>
                <a:path w="1027" h="1081" extrusionOk="0">
                  <a:moveTo>
                    <a:pt x="211" y="39"/>
                  </a:moveTo>
                  <a:cubicBezTo>
                    <a:pt x="281" y="39"/>
                    <a:pt x="360" y="56"/>
                    <a:pt x="411" y="81"/>
                  </a:cubicBezTo>
                  <a:cubicBezTo>
                    <a:pt x="714" y="233"/>
                    <a:pt x="937" y="518"/>
                    <a:pt x="982" y="821"/>
                  </a:cubicBezTo>
                  <a:cubicBezTo>
                    <a:pt x="991" y="866"/>
                    <a:pt x="991" y="919"/>
                    <a:pt x="973" y="973"/>
                  </a:cubicBezTo>
                  <a:cubicBezTo>
                    <a:pt x="955" y="1009"/>
                    <a:pt x="910" y="1044"/>
                    <a:pt x="866" y="1044"/>
                  </a:cubicBezTo>
                  <a:cubicBezTo>
                    <a:pt x="830" y="1035"/>
                    <a:pt x="803" y="1009"/>
                    <a:pt x="777" y="973"/>
                  </a:cubicBezTo>
                  <a:cubicBezTo>
                    <a:pt x="723" y="919"/>
                    <a:pt x="679" y="848"/>
                    <a:pt x="634" y="777"/>
                  </a:cubicBezTo>
                  <a:cubicBezTo>
                    <a:pt x="589" y="705"/>
                    <a:pt x="545" y="634"/>
                    <a:pt x="491" y="563"/>
                  </a:cubicBezTo>
                  <a:cubicBezTo>
                    <a:pt x="429" y="491"/>
                    <a:pt x="340" y="429"/>
                    <a:pt x="268" y="375"/>
                  </a:cubicBezTo>
                  <a:cubicBezTo>
                    <a:pt x="179" y="304"/>
                    <a:pt x="90" y="241"/>
                    <a:pt x="72" y="188"/>
                  </a:cubicBezTo>
                  <a:cubicBezTo>
                    <a:pt x="54" y="134"/>
                    <a:pt x="54" y="99"/>
                    <a:pt x="81" y="72"/>
                  </a:cubicBezTo>
                  <a:cubicBezTo>
                    <a:pt x="108" y="49"/>
                    <a:pt x="157" y="39"/>
                    <a:pt x="211" y="39"/>
                  </a:cubicBezTo>
                  <a:close/>
                  <a:moveTo>
                    <a:pt x="209" y="0"/>
                  </a:moveTo>
                  <a:cubicBezTo>
                    <a:pt x="150" y="0"/>
                    <a:pt x="96" y="12"/>
                    <a:pt x="63" y="45"/>
                  </a:cubicBezTo>
                  <a:cubicBezTo>
                    <a:pt x="27" y="63"/>
                    <a:pt x="1" y="117"/>
                    <a:pt x="36" y="197"/>
                  </a:cubicBezTo>
                  <a:cubicBezTo>
                    <a:pt x="54" y="268"/>
                    <a:pt x="143" y="331"/>
                    <a:pt x="241" y="402"/>
                  </a:cubicBezTo>
                  <a:cubicBezTo>
                    <a:pt x="322" y="465"/>
                    <a:pt x="402" y="518"/>
                    <a:pt x="464" y="589"/>
                  </a:cubicBezTo>
                  <a:cubicBezTo>
                    <a:pt x="518" y="652"/>
                    <a:pt x="563" y="723"/>
                    <a:pt x="607" y="795"/>
                  </a:cubicBezTo>
                  <a:cubicBezTo>
                    <a:pt x="652" y="866"/>
                    <a:pt x="696" y="937"/>
                    <a:pt x="750" y="1000"/>
                  </a:cubicBezTo>
                  <a:cubicBezTo>
                    <a:pt x="777" y="1035"/>
                    <a:pt x="812" y="1071"/>
                    <a:pt x="866" y="1080"/>
                  </a:cubicBezTo>
                  <a:lnTo>
                    <a:pt x="875" y="1080"/>
                  </a:lnTo>
                  <a:cubicBezTo>
                    <a:pt x="937" y="1080"/>
                    <a:pt x="991" y="1035"/>
                    <a:pt x="1009" y="982"/>
                  </a:cubicBezTo>
                  <a:cubicBezTo>
                    <a:pt x="1026" y="928"/>
                    <a:pt x="1026" y="866"/>
                    <a:pt x="1018" y="821"/>
                  </a:cubicBezTo>
                  <a:cubicBezTo>
                    <a:pt x="973" y="500"/>
                    <a:pt x="741" y="206"/>
                    <a:pt x="429" y="45"/>
                  </a:cubicBezTo>
                  <a:cubicBezTo>
                    <a:pt x="382" y="24"/>
                    <a:pt x="291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6628509" y="3039082"/>
              <a:ext cx="392832" cy="14654"/>
            </a:xfrm>
            <a:custGeom>
              <a:avLst/>
              <a:gdLst/>
              <a:ahLst/>
              <a:cxnLst/>
              <a:rect l="l" t="t" r="r" b="b"/>
              <a:pathLst>
                <a:path w="6005" h="224" extrusionOk="0">
                  <a:moveTo>
                    <a:pt x="6004" y="1"/>
                  </a:moveTo>
                  <a:cubicBezTo>
                    <a:pt x="5505" y="45"/>
                    <a:pt x="5005" y="81"/>
                    <a:pt x="4505" y="99"/>
                  </a:cubicBezTo>
                  <a:cubicBezTo>
                    <a:pt x="4152" y="105"/>
                    <a:pt x="3799" y="111"/>
                    <a:pt x="3446" y="111"/>
                  </a:cubicBezTo>
                  <a:cubicBezTo>
                    <a:pt x="3299" y="111"/>
                    <a:pt x="3153" y="110"/>
                    <a:pt x="3007" y="108"/>
                  </a:cubicBezTo>
                  <a:cubicBezTo>
                    <a:pt x="2498" y="108"/>
                    <a:pt x="1999" y="90"/>
                    <a:pt x="1499" y="81"/>
                  </a:cubicBezTo>
                  <a:cubicBezTo>
                    <a:pt x="999" y="72"/>
                    <a:pt x="500" y="54"/>
                    <a:pt x="0" y="45"/>
                  </a:cubicBezTo>
                  <a:lnTo>
                    <a:pt x="0" y="45"/>
                  </a:lnTo>
                  <a:cubicBezTo>
                    <a:pt x="500" y="99"/>
                    <a:pt x="999" y="134"/>
                    <a:pt x="1499" y="170"/>
                  </a:cubicBezTo>
                  <a:cubicBezTo>
                    <a:pt x="1999" y="197"/>
                    <a:pt x="2498" y="215"/>
                    <a:pt x="2998" y="224"/>
                  </a:cubicBezTo>
                  <a:cubicBezTo>
                    <a:pt x="3506" y="224"/>
                    <a:pt x="4006" y="215"/>
                    <a:pt x="4505" y="179"/>
                  </a:cubicBezTo>
                  <a:cubicBezTo>
                    <a:pt x="5005" y="143"/>
                    <a:pt x="5505" y="90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6343093" y="2956198"/>
              <a:ext cx="405719" cy="26363"/>
            </a:xfrm>
            <a:custGeom>
              <a:avLst/>
              <a:gdLst/>
              <a:ahLst/>
              <a:cxnLst/>
              <a:rect l="l" t="t" r="r" b="b"/>
              <a:pathLst>
                <a:path w="6202" h="403" extrusionOk="0">
                  <a:moveTo>
                    <a:pt x="4640" y="1"/>
                  </a:moveTo>
                  <a:cubicBezTo>
                    <a:pt x="4122" y="1"/>
                    <a:pt x="3596" y="10"/>
                    <a:pt x="3079" y="19"/>
                  </a:cubicBezTo>
                  <a:cubicBezTo>
                    <a:pt x="2552" y="37"/>
                    <a:pt x="2035" y="63"/>
                    <a:pt x="1518" y="99"/>
                  </a:cubicBezTo>
                  <a:cubicBezTo>
                    <a:pt x="1259" y="126"/>
                    <a:pt x="1000" y="144"/>
                    <a:pt x="741" y="170"/>
                  </a:cubicBezTo>
                  <a:cubicBezTo>
                    <a:pt x="608" y="188"/>
                    <a:pt x="483" y="197"/>
                    <a:pt x="349" y="215"/>
                  </a:cubicBezTo>
                  <a:lnTo>
                    <a:pt x="153" y="242"/>
                  </a:lnTo>
                  <a:cubicBezTo>
                    <a:pt x="126" y="251"/>
                    <a:pt x="90" y="251"/>
                    <a:pt x="54" y="269"/>
                  </a:cubicBezTo>
                  <a:cubicBezTo>
                    <a:pt x="28" y="286"/>
                    <a:pt x="1" y="313"/>
                    <a:pt x="1" y="349"/>
                  </a:cubicBezTo>
                  <a:lnTo>
                    <a:pt x="10" y="349"/>
                  </a:lnTo>
                  <a:cubicBezTo>
                    <a:pt x="19" y="286"/>
                    <a:pt x="99" y="269"/>
                    <a:pt x="162" y="269"/>
                  </a:cubicBezTo>
                  <a:lnTo>
                    <a:pt x="349" y="251"/>
                  </a:lnTo>
                  <a:lnTo>
                    <a:pt x="741" y="233"/>
                  </a:lnTo>
                  <a:cubicBezTo>
                    <a:pt x="1000" y="215"/>
                    <a:pt x="1259" y="197"/>
                    <a:pt x="1518" y="188"/>
                  </a:cubicBezTo>
                  <a:cubicBezTo>
                    <a:pt x="2044" y="161"/>
                    <a:pt x="2561" y="144"/>
                    <a:pt x="3079" y="126"/>
                  </a:cubicBezTo>
                  <a:cubicBezTo>
                    <a:pt x="3605" y="108"/>
                    <a:pt x="4122" y="99"/>
                    <a:pt x="4640" y="90"/>
                  </a:cubicBezTo>
                  <a:lnTo>
                    <a:pt x="6201" y="63"/>
                  </a:lnTo>
                  <a:cubicBezTo>
                    <a:pt x="5684" y="28"/>
                    <a:pt x="5166" y="10"/>
                    <a:pt x="4640" y="1"/>
                  </a:cubicBezTo>
                  <a:close/>
                  <a:moveTo>
                    <a:pt x="1" y="349"/>
                  </a:moveTo>
                  <a:lnTo>
                    <a:pt x="1" y="358"/>
                  </a:lnTo>
                  <a:lnTo>
                    <a:pt x="90" y="402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6760980" y="3477968"/>
              <a:ext cx="98126" cy="84650"/>
            </a:xfrm>
            <a:custGeom>
              <a:avLst/>
              <a:gdLst/>
              <a:ahLst/>
              <a:cxnLst/>
              <a:rect l="l" t="t" r="r" b="b"/>
              <a:pathLst>
                <a:path w="1500" h="1294" extrusionOk="0">
                  <a:moveTo>
                    <a:pt x="1124" y="0"/>
                  </a:moveTo>
                  <a:cubicBezTo>
                    <a:pt x="1116" y="0"/>
                    <a:pt x="1107" y="9"/>
                    <a:pt x="1107" y="18"/>
                  </a:cubicBezTo>
                  <a:cubicBezTo>
                    <a:pt x="1107" y="27"/>
                    <a:pt x="1116" y="36"/>
                    <a:pt x="1124" y="36"/>
                  </a:cubicBezTo>
                  <a:cubicBezTo>
                    <a:pt x="1231" y="36"/>
                    <a:pt x="1339" y="107"/>
                    <a:pt x="1392" y="205"/>
                  </a:cubicBezTo>
                  <a:cubicBezTo>
                    <a:pt x="1455" y="313"/>
                    <a:pt x="1463" y="446"/>
                    <a:pt x="1455" y="527"/>
                  </a:cubicBezTo>
                  <a:cubicBezTo>
                    <a:pt x="1428" y="767"/>
                    <a:pt x="1303" y="982"/>
                    <a:pt x="1098" y="1115"/>
                  </a:cubicBezTo>
                  <a:cubicBezTo>
                    <a:pt x="966" y="1209"/>
                    <a:pt x="800" y="1259"/>
                    <a:pt x="632" y="1259"/>
                  </a:cubicBezTo>
                  <a:cubicBezTo>
                    <a:pt x="561" y="1259"/>
                    <a:pt x="489" y="1250"/>
                    <a:pt x="420" y="1231"/>
                  </a:cubicBezTo>
                  <a:cubicBezTo>
                    <a:pt x="339" y="1205"/>
                    <a:pt x="268" y="1178"/>
                    <a:pt x="215" y="1133"/>
                  </a:cubicBezTo>
                  <a:cubicBezTo>
                    <a:pt x="45" y="973"/>
                    <a:pt x="63" y="687"/>
                    <a:pt x="179" y="500"/>
                  </a:cubicBezTo>
                  <a:cubicBezTo>
                    <a:pt x="304" y="295"/>
                    <a:pt x="518" y="161"/>
                    <a:pt x="714" y="45"/>
                  </a:cubicBezTo>
                  <a:cubicBezTo>
                    <a:pt x="723" y="36"/>
                    <a:pt x="723" y="27"/>
                    <a:pt x="723" y="18"/>
                  </a:cubicBezTo>
                  <a:cubicBezTo>
                    <a:pt x="719" y="14"/>
                    <a:pt x="714" y="11"/>
                    <a:pt x="710" y="11"/>
                  </a:cubicBezTo>
                  <a:cubicBezTo>
                    <a:pt x="705" y="11"/>
                    <a:pt x="701" y="14"/>
                    <a:pt x="696" y="18"/>
                  </a:cubicBezTo>
                  <a:cubicBezTo>
                    <a:pt x="500" y="134"/>
                    <a:pt x="277" y="268"/>
                    <a:pt x="143" y="473"/>
                  </a:cubicBezTo>
                  <a:cubicBezTo>
                    <a:pt x="18" y="678"/>
                    <a:pt x="0" y="991"/>
                    <a:pt x="188" y="1160"/>
                  </a:cubicBezTo>
                  <a:cubicBezTo>
                    <a:pt x="250" y="1205"/>
                    <a:pt x="322" y="1240"/>
                    <a:pt x="411" y="1267"/>
                  </a:cubicBezTo>
                  <a:cubicBezTo>
                    <a:pt x="482" y="1285"/>
                    <a:pt x="562" y="1294"/>
                    <a:pt x="634" y="1294"/>
                  </a:cubicBezTo>
                  <a:cubicBezTo>
                    <a:pt x="812" y="1294"/>
                    <a:pt x="982" y="1249"/>
                    <a:pt x="1124" y="1151"/>
                  </a:cubicBezTo>
                  <a:cubicBezTo>
                    <a:pt x="1330" y="1008"/>
                    <a:pt x="1463" y="776"/>
                    <a:pt x="1490" y="536"/>
                  </a:cubicBezTo>
                  <a:cubicBezTo>
                    <a:pt x="1499" y="437"/>
                    <a:pt x="1499" y="304"/>
                    <a:pt x="1428" y="188"/>
                  </a:cubicBezTo>
                  <a:cubicBezTo>
                    <a:pt x="1356" y="72"/>
                    <a:pt x="1240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6933159" y="3560786"/>
              <a:ext cx="30942" cy="19102"/>
            </a:xfrm>
            <a:custGeom>
              <a:avLst/>
              <a:gdLst/>
              <a:ahLst/>
              <a:cxnLst/>
              <a:rect l="l" t="t" r="r" b="b"/>
              <a:pathLst>
                <a:path w="473" h="292" extrusionOk="0">
                  <a:moveTo>
                    <a:pt x="269" y="0"/>
                  </a:moveTo>
                  <a:cubicBezTo>
                    <a:pt x="159" y="0"/>
                    <a:pt x="52" y="87"/>
                    <a:pt x="9" y="197"/>
                  </a:cubicBezTo>
                  <a:cubicBezTo>
                    <a:pt x="9" y="215"/>
                    <a:pt x="0" y="242"/>
                    <a:pt x="18" y="260"/>
                  </a:cubicBezTo>
                  <a:cubicBezTo>
                    <a:pt x="27" y="278"/>
                    <a:pt x="54" y="278"/>
                    <a:pt x="80" y="287"/>
                  </a:cubicBezTo>
                  <a:cubicBezTo>
                    <a:pt x="108" y="289"/>
                    <a:pt x="136" y="291"/>
                    <a:pt x="165" y="291"/>
                  </a:cubicBezTo>
                  <a:cubicBezTo>
                    <a:pt x="228" y="291"/>
                    <a:pt x="290" y="282"/>
                    <a:pt x="339" y="251"/>
                  </a:cubicBezTo>
                  <a:cubicBezTo>
                    <a:pt x="419" y="206"/>
                    <a:pt x="473" y="99"/>
                    <a:pt x="419" y="28"/>
                  </a:cubicBezTo>
                  <a:lnTo>
                    <a:pt x="286" y="1"/>
                  </a:lnTo>
                  <a:cubicBezTo>
                    <a:pt x="280" y="1"/>
                    <a:pt x="2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6402623" y="3017494"/>
              <a:ext cx="497304" cy="607598"/>
            </a:xfrm>
            <a:custGeom>
              <a:avLst/>
              <a:gdLst/>
              <a:ahLst/>
              <a:cxnLst/>
              <a:rect l="l" t="t" r="r" b="b"/>
              <a:pathLst>
                <a:path w="7602" h="9288" extrusionOk="0">
                  <a:moveTo>
                    <a:pt x="126" y="1"/>
                  </a:moveTo>
                  <a:cubicBezTo>
                    <a:pt x="63" y="1151"/>
                    <a:pt x="1" y="2347"/>
                    <a:pt x="233" y="3507"/>
                  </a:cubicBezTo>
                  <a:cubicBezTo>
                    <a:pt x="554" y="5166"/>
                    <a:pt x="1509" y="6718"/>
                    <a:pt x="2847" y="7762"/>
                  </a:cubicBezTo>
                  <a:cubicBezTo>
                    <a:pt x="4087" y="8743"/>
                    <a:pt x="5693" y="9287"/>
                    <a:pt x="7272" y="9287"/>
                  </a:cubicBezTo>
                  <a:cubicBezTo>
                    <a:pt x="7387" y="9287"/>
                    <a:pt x="7495" y="9287"/>
                    <a:pt x="7602" y="9278"/>
                  </a:cubicBezTo>
                  <a:lnTo>
                    <a:pt x="7602" y="9243"/>
                  </a:lnTo>
                  <a:cubicBezTo>
                    <a:pt x="7493" y="9248"/>
                    <a:pt x="7383" y="9251"/>
                    <a:pt x="7274" y="9251"/>
                  </a:cubicBezTo>
                  <a:cubicBezTo>
                    <a:pt x="5694" y="9251"/>
                    <a:pt x="4108" y="8711"/>
                    <a:pt x="2865" y="7735"/>
                  </a:cubicBezTo>
                  <a:cubicBezTo>
                    <a:pt x="1544" y="6700"/>
                    <a:pt x="590" y="5157"/>
                    <a:pt x="269" y="3498"/>
                  </a:cubicBezTo>
                  <a:cubicBezTo>
                    <a:pt x="37" y="2347"/>
                    <a:pt x="99" y="115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6261975" y="2985570"/>
              <a:ext cx="33952" cy="39578"/>
            </a:xfrm>
            <a:custGeom>
              <a:avLst/>
              <a:gdLst/>
              <a:ahLst/>
              <a:cxnLst/>
              <a:rect l="l" t="t" r="r" b="b"/>
              <a:pathLst>
                <a:path w="519" h="605" extrusionOk="0">
                  <a:moveTo>
                    <a:pt x="496" y="0"/>
                  </a:moveTo>
                  <a:cubicBezTo>
                    <a:pt x="492" y="0"/>
                    <a:pt x="487" y="2"/>
                    <a:pt x="483" y="7"/>
                  </a:cubicBezTo>
                  <a:cubicBezTo>
                    <a:pt x="313" y="185"/>
                    <a:pt x="153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19" y="605"/>
                  </a:lnTo>
                  <a:cubicBezTo>
                    <a:pt x="28" y="605"/>
                    <a:pt x="37" y="605"/>
                    <a:pt x="37" y="596"/>
                  </a:cubicBezTo>
                  <a:cubicBezTo>
                    <a:pt x="179" y="399"/>
                    <a:pt x="340" y="212"/>
                    <a:pt x="509" y="34"/>
                  </a:cubicBezTo>
                  <a:cubicBezTo>
                    <a:pt x="518" y="25"/>
                    <a:pt x="518" y="7"/>
                    <a:pt x="509" y="7"/>
                  </a:cubicBezTo>
                  <a:cubicBezTo>
                    <a:pt x="505" y="2"/>
                    <a:pt x="500" y="0"/>
                    <a:pt x="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6264919" y="2989626"/>
              <a:ext cx="53773" cy="73464"/>
            </a:xfrm>
            <a:custGeom>
              <a:avLst/>
              <a:gdLst/>
              <a:ahLst/>
              <a:cxnLst/>
              <a:rect l="l" t="t" r="r" b="b"/>
              <a:pathLst>
                <a:path w="822" h="1123" extrusionOk="0">
                  <a:moveTo>
                    <a:pt x="794" y="1"/>
                  </a:moveTo>
                  <a:cubicBezTo>
                    <a:pt x="790" y="1"/>
                    <a:pt x="786" y="3"/>
                    <a:pt x="786" y="7"/>
                  </a:cubicBezTo>
                  <a:cubicBezTo>
                    <a:pt x="509" y="355"/>
                    <a:pt x="241" y="721"/>
                    <a:pt x="9" y="1096"/>
                  </a:cubicBezTo>
                  <a:cubicBezTo>
                    <a:pt x="1" y="1105"/>
                    <a:pt x="1" y="1114"/>
                    <a:pt x="9" y="1122"/>
                  </a:cubicBezTo>
                  <a:lnTo>
                    <a:pt x="18" y="1122"/>
                  </a:lnTo>
                  <a:cubicBezTo>
                    <a:pt x="27" y="1122"/>
                    <a:pt x="36" y="1122"/>
                    <a:pt x="36" y="1114"/>
                  </a:cubicBezTo>
                  <a:cubicBezTo>
                    <a:pt x="277" y="739"/>
                    <a:pt x="536" y="382"/>
                    <a:pt x="812" y="34"/>
                  </a:cubicBezTo>
                  <a:cubicBezTo>
                    <a:pt x="821" y="25"/>
                    <a:pt x="812" y="16"/>
                    <a:pt x="803" y="7"/>
                  </a:cubicBezTo>
                  <a:cubicBezTo>
                    <a:pt x="803" y="3"/>
                    <a:pt x="799" y="1"/>
                    <a:pt x="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6268975" y="3003626"/>
              <a:ext cx="77716" cy="99173"/>
            </a:xfrm>
            <a:custGeom>
              <a:avLst/>
              <a:gdLst/>
              <a:ahLst/>
              <a:cxnLst/>
              <a:rect l="l" t="t" r="r" b="b"/>
              <a:pathLst>
                <a:path w="1188" h="1516" extrusionOk="0">
                  <a:moveTo>
                    <a:pt x="1165" y="1"/>
                  </a:moveTo>
                  <a:cubicBezTo>
                    <a:pt x="1161" y="1"/>
                    <a:pt x="1156" y="3"/>
                    <a:pt x="1152" y="7"/>
                  </a:cubicBezTo>
                  <a:cubicBezTo>
                    <a:pt x="750" y="489"/>
                    <a:pt x="367" y="989"/>
                    <a:pt x="1" y="1488"/>
                  </a:cubicBezTo>
                  <a:cubicBezTo>
                    <a:pt x="1" y="1497"/>
                    <a:pt x="1" y="1506"/>
                    <a:pt x="10" y="1515"/>
                  </a:cubicBezTo>
                  <a:lnTo>
                    <a:pt x="37" y="1515"/>
                  </a:lnTo>
                  <a:cubicBezTo>
                    <a:pt x="402" y="1007"/>
                    <a:pt x="786" y="507"/>
                    <a:pt x="1179" y="25"/>
                  </a:cubicBezTo>
                  <a:cubicBezTo>
                    <a:pt x="1187" y="25"/>
                    <a:pt x="1187" y="7"/>
                    <a:pt x="1179" y="7"/>
                  </a:cubicBezTo>
                  <a:cubicBezTo>
                    <a:pt x="1174" y="3"/>
                    <a:pt x="1170" y="1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6264919" y="3011083"/>
              <a:ext cx="106303" cy="143657"/>
            </a:xfrm>
            <a:custGeom>
              <a:avLst/>
              <a:gdLst/>
              <a:ahLst/>
              <a:cxnLst/>
              <a:rect l="l" t="t" r="r" b="b"/>
              <a:pathLst>
                <a:path w="1625" h="2196" extrusionOk="0">
                  <a:moveTo>
                    <a:pt x="1615" y="0"/>
                  </a:moveTo>
                  <a:cubicBezTo>
                    <a:pt x="1606" y="0"/>
                    <a:pt x="1588" y="0"/>
                    <a:pt x="1588" y="9"/>
                  </a:cubicBezTo>
                  <a:lnTo>
                    <a:pt x="9" y="2159"/>
                  </a:lnTo>
                  <a:cubicBezTo>
                    <a:pt x="1" y="2168"/>
                    <a:pt x="9" y="2186"/>
                    <a:pt x="18" y="2186"/>
                  </a:cubicBezTo>
                  <a:cubicBezTo>
                    <a:pt x="18" y="2195"/>
                    <a:pt x="18" y="2195"/>
                    <a:pt x="27" y="2195"/>
                  </a:cubicBezTo>
                  <a:cubicBezTo>
                    <a:pt x="27" y="2195"/>
                    <a:pt x="36" y="2186"/>
                    <a:pt x="36" y="2186"/>
                  </a:cubicBezTo>
                  <a:lnTo>
                    <a:pt x="1615" y="27"/>
                  </a:lnTo>
                  <a:cubicBezTo>
                    <a:pt x="1624" y="18"/>
                    <a:pt x="1624" y="9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6271919" y="3018802"/>
              <a:ext cx="124947" cy="169170"/>
            </a:xfrm>
            <a:custGeom>
              <a:avLst/>
              <a:gdLst/>
              <a:ahLst/>
              <a:cxnLst/>
              <a:rect l="l" t="t" r="r" b="b"/>
              <a:pathLst>
                <a:path w="1910" h="2586" extrusionOk="0">
                  <a:moveTo>
                    <a:pt x="1887" y="1"/>
                  </a:moveTo>
                  <a:cubicBezTo>
                    <a:pt x="1883" y="1"/>
                    <a:pt x="1878" y="3"/>
                    <a:pt x="1874" y="7"/>
                  </a:cubicBezTo>
                  <a:cubicBezTo>
                    <a:pt x="1276" y="873"/>
                    <a:pt x="652" y="1729"/>
                    <a:pt x="9" y="2559"/>
                  </a:cubicBezTo>
                  <a:cubicBezTo>
                    <a:pt x="1" y="2559"/>
                    <a:pt x="1" y="2577"/>
                    <a:pt x="9" y="2577"/>
                  </a:cubicBezTo>
                  <a:cubicBezTo>
                    <a:pt x="18" y="2586"/>
                    <a:pt x="18" y="2586"/>
                    <a:pt x="18" y="2586"/>
                  </a:cubicBezTo>
                  <a:cubicBezTo>
                    <a:pt x="27" y="2586"/>
                    <a:pt x="36" y="2586"/>
                    <a:pt x="36" y="2577"/>
                  </a:cubicBezTo>
                  <a:cubicBezTo>
                    <a:pt x="679" y="1747"/>
                    <a:pt x="1303" y="891"/>
                    <a:pt x="1901" y="34"/>
                  </a:cubicBezTo>
                  <a:cubicBezTo>
                    <a:pt x="1910" y="25"/>
                    <a:pt x="1910" y="7"/>
                    <a:pt x="1901" y="7"/>
                  </a:cubicBezTo>
                  <a:cubicBezTo>
                    <a:pt x="1896" y="3"/>
                    <a:pt x="1892" y="1"/>
                    <a:pt x="1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6274862" y="3051904"/>
              <a:ext cx="135414" cy="181599"/>
            </a:xfrm>
            <a:custGeom>
              <a:avLst/>
              <a:gdLst/>
              <a:ahLst/>
              <a:cxnLst/>
              <a:rect l="l" t="t" r="r" b="b"/>
              <a:pathLst>
                <a:path w="2070" h="2776" extrusionOk="0">
                  <a:moveTo>
                    <a:pt x="2052" y="1"/>
                  </a:moveTo>
                  <a:cubicBezTo>
                    <a:pt x="2043" y="1"/>
                    <a:pt x="2034" y="1"/>
                    <a:pt x="2025" y="10"/>
                  </a:cubicBezTo>
                  <a:cubicBezTo>
                    <a:pt x="1615" y="643"/>
                    <a:pt x="1124" y="1277"/>
                    <a:pt x="660" y="1883"/>
                  </a:cubicBezTo>
                  <a:cubicBezTo>
                    <a:pt x="446" y="2169"/>
                    <a:pt x="223" y="2463"/>
                    <a:pt x="9" y="2740"/>
                  </a:cubicBezTo>
                  <a:cubicBezTo>
                    <a:pt x="0" y="2749"/>
                    <a:pt x="9" y="2766"/>
                    <a:pt x="18" y="2766"/>
                  </a:cubicBezTo>
                  <a:cubicBezTo>
                    <a:pt x="18" y="2775"/>
                    <a:pt x="18" y="2775"/>
                    <a:pt x="27" y="2775"/>
                  </a:cubicBezTo>
                  <a:cubicBezTo>
                    <a:pt x="27" y="2775"/>
                    <a:pt x="36" y="2766"/>
                    <a:pt x="45" y="2766"/>
                  </a:cubicBezTo>
                  <a:cubicBezTo>
                    <a:pt x="250" y="2481"/>
                    <a:pt x="473" y="2187"/>
                    <a:pt x="687" y="1910"/>
                  </a:cubicBezTo>
                  <a:cubicBezTo>
                    <a:pt x="1160" y="1294"/>
                    <a:pt x="1642" y="670"/>
                    <a:pt x="2061" y="28"/>
                  </a:cubicBezTo>
                  <a:cubicBezTo>
                    <a:pt x="2070" y="19"/>
                    <a:pt x="2061" y="10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6277741" y="3112742"/>
              <a:ext cx="123247" cy="163936"/>
            </a:xfrm>
            <a:custGeom>
              <a:avLst/>
              <a:gdLst/>
              <a:ahLst/>
              <a:cxnLst/>
              <a:rect l="l" t="t" r="r" b="b"/>
              <a:pathLst>
                <a:path w="1884" h="2506" extrusionOk="0">
                  <a:moveTo>
                    <a:pt x="1857" y="1"/>
                  </a:moveTo>
                  <a:cubicBezTo>
                    <a:pt x="1852" y="1"/>
                    <a:pt x="1847" y="3"/>
                    <a:pt x="1847" y="8"/>
                  </a:cubicBezTo>
                  <a:lnTo>
                    <a:pt x="10" y="2470"/>
                  </a:lnTo>
                  <a:cubicBezTo>
                    <a:pt x="1" y="2479"/>
                    <a:pt x="1" y="2497"/>
                    <a:pt x="10" y="2497"/>
                  </a:cubicBezTo>
                  <a:cubicBezTo>
                    <a:pt x="19" y="2497"/>
                    <a:pt x="19" y="2506"/>
                    <a:pt x="19" y="2506"/>
                  </a:cubicBezTo>
                  <a:cubicBezTo>
                    <a:pt x="28" y="2506"/>
                    <a:pt x="36" y="2497"/>
                    <a:pt x="36" y="2497"/>
                  </a:cubicBezTo>
                  <a:lnTo>
                    <a:pt x="1874" y="34"/>
                  </a:lnTo>
                  <a:cubicBezTo>
                    <a:pt x="1883" y="25"/>
                    <a:pt x="1874" y="17"/>
                    <a:pt x="1874" y="8"/>
                  </a:cubicBezTo>
                  <a:cubicBezTo>
                    <a:pt x="1870" y="3"/>
                    <a:pt x="1863" y="1"/>
                    <a:pt x="1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6283040" y="3144731"/>
              <a:ext cx="122004" cy="161712"/>
            </a:xfrm>
            <a:custGeom>
              <a:avLst/>
              <a:gdLst/>
              <a:ahLst/>
              <a:cxnLst/>
              <a:rect l="l" t="t" r="r" b="b"/>
              <a:pathLst>
                <a:path w="1865" h="2472" extrusionOk="0">
                  <a:moveTo>
                    <a:pt x="1856" y="0"/>
                  </a:moveTo>
                  <a:cubicBezTo>
                    <a:pt x="1847" y="0"/>
                    <a:pt x="1838" y="0"/>
                    <a:pt x="1829" y="9"/>
                  </a:cubicBezTo>
                  <a:cubicBezTo>
                    <a:pt x="1311" y="759"/>
                    <a:pt x="580" y="1731"/>
                    <a:pt x="9" y="2445"/>
                  </a:cubicBezTo>
                  <a:cubicBezTo>
                    <a:pt x="0" y="2454"/>
                    <a:pt x="0" y="2463"/>
                    <a:pt x="9" y="2471"/>
                  </a:cubicBezTo>
                  <a:lnTo>
                    <a:pt x="27" y="2471"/>
                  </a:lnTo>
                  <a:cubicBezTo>
                    <a:pt x="27" y="2471"/>
                    <a:pt x="36" y="2471"/>
                    <a:pt x="36" y="2463"/>
                  </a:cubicBezTo>
                  <a:cubicBezTo>
                    <a:pt x="607" y="1758"/>
                    <a:pt x="1338" y="777"/>
                    <a:pt x="1865" y="27"/>
                  </a:cubicBezTo>
                  <a:cubicBezTo>
                    <a:pt x="1865" y="18"/>
                    <a:pt x="1865" y="9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6293506" y="3184440"/>
              <a:ext cx="113892" cy="154124"/>
            </a:xfrm>
            <a:custGeom>
              <a:avLst/>
              <a:gdLst/>
              <a:ahLst/>
              <a:cxnLst/>
              <a:rect l="l" t="t" r="r" b="b"/>
              <a:pathLst>
                <a:path w="1741" h="2356" extrusionOk="0">
                  <a:moveTo>
                    <a:pt x="1722" y="0"/>
                  </a:moveTo>
                  <a:cubicBezTo>
                    <a:pt x="1722" y="0"/>
                    <a:pt x="1705" y="0"/>
                    <a:pt x="1705" y="9"/>
                  </a:cubicBezTo>
                  <a:cubicBezTo>
                    <a:pt x="1214" y="749"/>
                    <a:pt x="598" y="1561"/>
                    <a:pt x="1" y="2328"/>
                  </a:cubicBezTo>
                  <a:cubicBezTo>
                    <a:pt x="1" y="2337"/>
                    <a:pt x="1" y="2346"/>
                    <a:pt x="10" y="2355"/>
                  </a:cubicBezTo>
                  <a:lnTo>
                    <a:pt x="18" y="2355"/>
                  </a:lnTo>
                  <a:cubicBezTo>
                    <a:pt x="27" y="2355"/>
                    <a:pt x="27" y="2355"/>
                    <a:pt x="36" y="2346"/>
                  </a:cubicBezTo>
                  <a:cubicBezTo>
                    <a:pt x="625" y="1579"/>
                    <a:pt x="1241" y="767"/>
                    <a:pt x="1731" y="27"/>
                  </a:cubicBezTo>
                  <a:cubicBezTo>
                    <a:pt x="1740" y="18"/>
                    <a:pt x="1731" y="9"/>
                    <a:pt x="1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6302861" y="3224671"/>
              <a:ext cx="108593" cy="146535"/>
            </a:xfrm>
            <a:custGeom>
              <a:avLst/>
              <a:gdLst/>
              <a:ahLst/>
              <a:cxnLst/>
              <a:rect l="l" t="t" r="r" b="b"/>
              <a:pathLst>
                <a:path w="1660" h="2240" extrusionOk="0">
                  <a:moveTo>
                    <a:pt x="1651" y="1"/>
                  </a:moveTo>
                  <a:cubicBezTo>
                    <a:pt x="1642" y="1"/>
                    <a:pt x="1624" y="1"/>
                    <a:pt x="1624" y="9"/>
                  </a:cubicBezTo>
                  <a:cubicBezTo>
                    <a:pt x="1285" y="420"/>
                    <a:pt x="910" y="946"/>
                    <a:pt x="553" y="1446"/>
                  </a:cubicBezTo>
                  <a:cubicBezTo>
                    <a:pt x="366" y="1722"/>
                    <a:pt x="179" y="1981"/>
                    <a:pt x="9" y="2213"/>
                  </a:cubicBezTo>
                  <a:cubicBezTo>
                    <a:pt x="0" y="2222"/>
                    <a:pt x="0" y="2231"/>
                    <a:pt x="9" y="2240"/>
                  </a:cubicBezTo>
                  <a:lnTo>
                    <a:pt x="36" y="2240"/>
                  </a:lnTo>
                  <a:cubicBezTo>
                    <a:pt x="206" y="1999"/>
                    <a:pt x="393" y="1740"/>
                    <a:pt x="589" y="1473"/>
                  </a:cubicBezTo>
                  <a:cubicBezTo>
                    <a:pt x="946" y="964"/>
                    <a:pt x="1312" y="447"/>
                    <a:pt x="1651" y="27"/>
                  </a:cubicBezTo>
                  <a:cubicBezTo>
                    <a:pt x="1660" y="18"/>
                    <a:pt x="1660" y="9"/>
                    <a:pt x="1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6315683" y="3257511"/>
              <a:ext cx="103948" cy="146404"/>
            </a:xfrm>
            <a:custGeom>
              <a:avLst/>
              <a:gdLst/>
              <a:ahLst/>
              <a:cxnLst/>
              <a:rect l="l" t="t" r="r" b="b"/>
              <a:pathLst>
                <a:path w="1589" h="2238" extrusionOk="0">
                  <a:moveTo>
                    <a:pt x="1563" y="0"/>
                  </a:moveTo>
                  <a:cubicBezTo>
                    <a:pt x="1557" y="0"/>
                    <a:pt x="1553" y="3"/>
                    <a:pt x="1553" y="7"/>
                  </a:cubicBezTo>
                  <a:lnTo>
                    <a:pt x="10" y="2211"/>
                  </a:lnTo>
                  <a:cubicBezTo>
                    <a:pt x="1" y="2219"/>
                    <a:pt x="1" y="2228"/>
                    <a:pt x="10" y="2237"/>
                  </a:cubicBezTo>
                  <a:lnTo>
                    <a:pt x="18" y="2237"/>
                  </a:lnTo>
                  <a:cubicBezTo>
                    <a:pt x="27" y="2237"/>
                    <a:pt x="36" y="2237"/>
                    <a:pt x="36" y="2228"/>
                  </a:cubicBezTo>
                  <a:lnTo>
                    <a:pt x="1580" y="25"/>
                  </a:lnTo>
                  <a:cubicBezTo>
                    <a:pt x="1589" y="16"/>
                    <a:pt x="1589" y="7"/>
                    <a:pt x="1580" y="7"/>
                  </a:cubicBezTo>
                  <a:cubicBezTo>
                    <a:pt x="1575" y="3"/>
                    <a:pt x="1569" y="0"/>
                    <a:pt x="1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6327916" y="3300686"/>
              <a:ext cx="96360" cy="133583"/>
            </a:xfrm>
            <a:custGeom>
              <a:avLst/>
              <a:gdLst/>
              <a:ahLst/>
              <a:cxnLst/>
              <a:rect l="l" t="t" r="r" b="b"/>
              <a:pathLst>
                <a:path w="1473" h="2042" extrusionOk="0">
                  <a:moveTo>
                    <a:pt x="1451" y="1"/>
                  </a:moveTo>
                  <a:cubicBezTo>
                    <a:pt x="1446" y="1"/>
                    <a:pt x="1442" y="3"/>
                    <a:pt x="1437" y="7"/>
                  </a:cubicBezTo>
                  <a:cubicBezTo>
                    <a:pt x="956" y="667"/>
                    <a:pt x="474" y="1345"/>
                    <a:pt x="10" y="2006"/>
                  </a:cubicBezTo>
                  <a:cubicBezTo>
                    <a:pt x="1" y="2014"/>
                    <a:pt x="10" y="2032"/>
                    <a:pt x="19" y="2032"/>
                  </a:cubicBezTo>
                  <a:cubicBezTo>
                    <a:pt x="19" y="2041"/>
                    <a:pt x="19" y="2041"/>
                    <a:pt x="28" y="2041"/>
                  </a:cubicBezTo>
                  <a:cubicBezTo>
                    <a:pt x="37" y="2041"/>
                    <a:pt x="37" y="2032"/>
                    <a:pt x="46" y="2032"/>
                  </a:cubicBezTo>
                  <a:cubicBezTo>
                    <a:pt x="501" y="1363"/>
                    <a:pt x="982" y="694"/>
                    <a:pt x="1464" y="34"/>
                  </a:cubicBezTo>
                  <a:cubicBezTo>
                    <a:pt x="1473" y="25"/>
                    <a:pt x="1473" y="16"/>
                    <a:pt x="1464" y="7"/>
                  </a:cubicBezTo>
                  <a:cubicBezTo>
                    <a:pt x="1460" y="3"/>
                    <a:pt x="1455" y="1"/>
                    <a:pt x="1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6346037" y="3326919"/>
              <a:ext cx="90538" cy="128938"/>
            </a:xfrm>
            <a:custGeom>
              <a:avLst/>
              <a:gdLst/>
              <a:ahLst/>
              <a:cxnLst/>
              <a:rect l="l" t="t" r="r" b="b"/>
              <a:pathLst>
                <a:path w="1384" h="1971" extrusionOk="0">
                  <a:moveTo>
                    <a:pt x="1361" y="1"/>
                  </a:moveTo>
                  <a:cubicBezTo>
                    <a:pt x="1357" y="1"/>
                    <a:pt x="1352" y="3"/>
                    <a:pt x="1348" y="8"/>
                  </a:cubicBezTo>
                  <a:lnTo>
                    <a:pt x="9" y="1944"/>
                  </a:lnTo>
                  <a:cubicBezTo>
                    <a:pt x="1" y="1952"/>
                    <a:pt x="1" y="1961"/>
                    <a:pt x="9" y="1970"/>
                  </a:cubicBezTo>
                  <a:lnTo>
                    <a:pt x="18" y="1970"/>
                  </a:lnTo>
                  <a:cubicBezTo>
                    <a:pt x="27" y="1970"/>
                    <a:pt x="36" y="1970"/>
                    <a:pt x="36" y="1961"/>
                  </a:cubicBezTo>
                  <a:lnTo>
                    <a:pt x="1374" y="25"/>
                  </a:lnTo>
                  <a:cubicBezTo>
                    <a:pt x="1383" y="17"/>
                    <a:pt x="1383" y="8"/>
                    <a:pt x="1374" y="8"/>
                  </a:cubicBezTo>
                  <a:cubicBezTo>
                    <a:pt x="1370" y="3"/>
                    <a:pt x="1365" y="1"/>
                    <a:pt x="1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6358858" y="3359039"/>
              <a:ext cx="94070" cy="126583"/>
            </a:xfrm>
            <a:custGeom>
              <a:avLst/>
              <a:gdLst/>
              <a:ahLst/>
              <a:cxnLst/>
              <a:rect l="l" t="t" r="r" b="b"/>
              <a:pathLst>
                <a:path w="1438" h="1935" extrusionOk="0">
                  <a:moveTo>
                    <a:pt x="1411" y="1"/>
                  </a:moveTo>
                  <a:cubicBezTo>
                    <a:pt x="1406" y="1"/>
                    <a:pt x="1401" y="3"/>
                    <a:pt x="1401" y="7"/>
                  </a:cubicBezTo>
                  <a:cubicBezTo>
                    <a:pt x="911" y="623"/>
                    <a:pt x="438" y="1256"/>
                    <a:pt x="1" y="1907"/>
                  </a:cubicBezTo>
                  <a:cubicBezTo>
                    <a:pt x="1" y="1916"/>
                    <a:pt x="1" y="1925"/>
                    <a:pt x="10" y="1934"/>
                  </a:cubicBezTo>
                  <a:lnTo>
                    <a:pt x="36" y="1934"/>
                  </a:lnTo>
                  <a:cubicBezTo>
                    <a:pt x="474" y="1283"/>
                    <a:pt x="938" y="641"/>
                    <a:pt x="1428" y="34"/>
                  </a:cubicBezTo>
                  <a:cubicBezTo>
                    <a:pt x="1437" y="25"/>
                    <a:pt x="1428" y="16"/>
                    <a:pt x="1428" y="7"/>
                  </a:cubicBezTo>
                  <a:cubicBezTo>
                    <a:pt x="1424" y="3"/>
                    <a:pt x="1417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6382212" y="3386056"/>
              <a:ext cx="88183" cy="115331"/>
            </a:xfrm>
            <a:custGeom>
              <a:avLst/>
              <a:gdLst/>
              <a:ahLst/>
              <a:cxnLst/>
              <a:rect l="l" t="t" r="r" b="b"/>
              <a:pathLst>
                <a:path w="1348" h="1763" extrusionOk="0">
                  <a:moveTo>
                    <a:pt x="1329" y="1"/>
                  </a:moveTo>
                  <a:cubicBezTo>
                    <a:pt x="1321" y="1"/>
                    <a:pt x="1312" y="7"/>
                    <a:pt x="1312" y="14"/>
                  </a:cubicBezTo>
                  <a:lnTo>
                    <a:pt x="10" y="1726"/>
                  </a:lnTo>
                  <a:cubicBezTo>
                    <a:pt x="1" y="1735"/>
                    <a:pt x="1" y="1753"/>
                    <a:pt x="10" y="1753"/>
                  </a:cubicBezTo>
                  <a:cubicBezTo>
                    <a:pt x="18" y="1762"/>
                    <a:pt x="18" y="1762"/>
                    <a:pt x="27" y="1762"/>
                  </a:cubicBezTo>
                  <a:cubicBezTo>
                    <a:pt x="27" y="1762"/>
                    <a:pt x="36" y="1762"/>
                    <a:pt x="36" y="1753"/>
                  </a:cubicBezTo>
                  <a:lnTo>
                    <a:pt x="1339" y="31"/>
                  </a:lnTo>
                  <a:cubicBezTo>
                    <a:pt x="1348" y="23"/>
                    <a:pt x="1348" y="14"/>
                    <a:pt x="1339" y="5"/>
                  </a:cubicBezTo>
                  <a:cubicBezTo>
                    <a:pt x="1336" y="2"/>
                    <a:pt x="1333" y="1"/>
                    <a:pt x="1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6400333" y="3411569"/>
              <a:ext cx="82884" cy="117228"/>
            </a:xfrm>
            <a:custGeom>
              <a:avLst/>
              <a:gdLst/>
              <a:ahLst/>
              <a:cxnLst/>
              <a:rect l="l" t="t" r="r" b="b"/>
              <a:pathLst>
                <a:path w="1267" h="1792" extrusionOk="0">
                  <a:moveTo>
                    <a:pt x="1245" y="1"/>
                  </a:moveTo>
                  <a:cubicBezTo>
                    <a:pt x="1240" y="1"/>
                    <a:pt x="1236" y="3"/>
                    <a:pt x="1231" y="7"/>
                  </a:cubicBezTo>
                  <a:cubicBezTo>
                    <a:pt x="812" y="578"/>
                    <a:pt x="402" y="1167"/>
                    <a:pt x="9" y="1756"/>
                  </a:cubicBezTo>
                  <a:cubicBezTo>
                    <a:pt x="0" y="1765"/>
                    <a:pt x="0" y="1782"/>
                    <a:pt x="9" y="1782"/>
                  </a:cubicBezTo>
                  <a:cubicBezTo>
                    <a:pt x="18" y="1782"/>
                    <a:pt x="18" y="1791"/>
                    <a:pt x="18" y="1791"/>
                  </a:cubicBezTo>
                  <a:cubicBezTo>
                    <a:pt x="27" y="1791"/>
                    <a:pt x="36" y="1782"/>
                    <a:pt x="36" y="1782"/>
                  </a:cubicBezTo>
                  <a:cubicBezTo>
                    <a:pt x="428" y="1194"/>
                    <a:pt x="848" y="605"/>
                    <a:pt x="1267" y="34"/>
                  </a:cubicBezTo>
                  <a:cubicBezTo>
                    <a:pt x="1267" y="25"/>
                    <a:pt x="1267" y="16"/>
                    <a:pt x="1258" y="7"/>
                  </a:cubicBezTo>
                  <a:cubicBezTo>
                    <a:pt x="1254" y="3"/>
                    <a:pt x="1249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6418977" y="3434923"/>
              <a:ext cx="83538" cy="107873"/>
            </a:xfrm>
            <a:custGeom>
              <a:avLst/>
              <a:gdLst/>
              <a:ahLst/>
              <a:cxnLst/>
              <a:rect l="l" t="t" r="r" b="b"/>
              <a:pathLst>
                <a:path w="1277" h="1649" extrusionOk="0">
                  <a:moveTo>
                    <a:pt x="1245" y="0"/>
                  </a:moveTo>
                  <a:cubicBezTo>
                    <a:pt x="1241" y="0"/>
                    <a:pt x="1236" y="3"/>
                    <a:pt x="1232" y="7"/>
                  </a:cubicBezTo>
                  <a:cubicBezTo>
                    <a:pt x="839" y="551"/>
                    <a:pt x="429" y="1095"/>
                    <a:pt x="1" y="1613"/>
                  </a:cubicBezTo>
                  <a:cubicBezTo>
                    <a:pt x="1" y="1622"/>
                    <a:pt x="1" y="1640"/>
                    <a:pt x="10" y="1640"/>
                  </a:cubicBezTo>
                  <a:cubicBezTo>
                    <a:pt x="10" y="1649"/>
                    <a:pt x="19" y="1649"/>
                    <a:pt x="19" y="1649"/>
                  </a:cubicBezTo>
                  <a:cubicBezTo>
                    <a:pt x="27" y="1649"/>
                    <a:pt x="27" y="1649"/>
                    <a:pt x="36" y="1640"/>
                  </a:cubicBezTo>
                  <a:cubicBezTo>
                    <a:pt x="456" y="1113"/>
                    <a:pt x="875" y="578"/>
                    <a:pt x="1267" y="34"/>
                  </a:cubicBezTo>
                  <a:cubicBezTo>
                    <a:pt x="1276" y="25"/>
                    <a:pt x="1267" y="16"/>
                    <a:pt x="1259" y="7"/>
                  </a:cubicBezTo>
                  <a:cubicBezTo>
                    <a:pt x="1254" y="3"/>
                    <a:pt x="1250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6444686" y="3457688"/>
              <a:ext cx="74183" cy="99108"/>
            </a:xfrm>
            <a:custGeom>
              <a:avLst/>
              <a:gdLst/>
              <a:ahLst/>
              <a:cxnLst/>
              <a:rect l="l" t="t" r="r" b="b"/>
              <a:pathLst>
                <a:path w="1134" h="1515" extrusionOk="0">
                  <a:moveTo>
                    <a:pt x="1111" y="0"/>
                  </a:moveTo>
                  <a:cubicBezTo>
                    <a:pt x="1106" y="0"/>
                    <a:pt x="1102" y="2"/>
                    <a:pt x="1097" y="7"/>
                  </a:cubicBezTo>
                  <a:cubicBezTo>
                    <a:pt x="830" y="399"/>
                    <a:pt x="491" y="846"/>
                    <a:pt x="196" y="1238"/>
                  </a:cubicBezTo>
                  <a:cubicBezTo>
                    <a:pt x="125" y="1318"/>
                    <a:pt x="63" y="1408"/>
                    <a:pt x="9" y="1479"/>
                  </a:cubicBezTo>
                  <a:cubicBezTo>
                    <a:pt x="0" y="1488"/>
                    <a:pt x="0" y="1506"/>
                    <a:pt x="9" y="1506"/>
                  </a:cubicBezTo>
                  <a:cubicBezTo>
                    <a:pt x="9" y="1515"/>
                    <a:pt x="18" y="1515"/>
                    <a:pt x="18" y="1515"/>
                  </a:cubicBezTo>
                  <a:cubicBezTo>
                    <a:pt x="27" y="1515"/>
                    <a:pt x="36" y="1506"/>
                    <a:pt x="36" y="1506"/>
                  </a:cubicBezTo>
                  <a:cubicBezTo>
                    <a:pt x="98" y="1425"/>
                    <a:pt x="161" y="1345"/>
                    <a:pt x="223" y="1265"/>
                  </a:cubicBezTo>
                  <a:cubicBezTo>
                    <a:pt x="527" y="872"/>
                    <a:pt x="866" y="426"/>
                    <a:pt x="1124" y="34"/>
                  </a:cubicBezTo>
                  <a:cubicBezTo>
                    <a:pt x="1133" y="25"/>
                    <a:pt x="1133" y="7"/>
                    <a:pt x="1124" y="7"/>
                  </a:cubicBezTo>
                  <a:cubicBezTo>
                    <a:pt x="1120" y="2"/>
                    <a:pt x="1115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6462741" y="3481043"/>
              <a:ext cx="73595" cy="97341"/>
            </a:xfrm>
            <a:custGeom>
              <a:avLst/>
              <a:gdLst/>
              <a:ahLst/>
              <a:cxnLst/>
              <a:rect l="l" t="t" r="r" b="b"/>
              <a:pathLst>
                <a:path w="1125" h="1488" extrusionOk="0">
                  <a:moveTo>
                    <a:pt x="1102" y="0"/>
                  </a:moveTo>
                  <a:cubicBezTo>
                    <a:pt x="1098" y="0"/>
                    <a:pt x="1094" y="2"/>
                    <a:pt x="1089" y="7"/>
                  </a:cubicBezTo>
                  <a:cubicBezTo>
                    <a:pt x="732" y="497"/>
                    <a:pt x="367" y="979"/>
                    <a:pt x="10" y="1452"/>
                  </a:cubicBezTo>
                  <a:cubicBezTo>
                    <a:pt x="1" y="1461"/>
                    <a:pt x="1" y="1470"/>
                    <a:pt x="10" y="1479"/>
                  </a:cubicBezTo>
                  <a:cubicBezTo>
                    <a:pt x="19" y="1479"/>
                    <a:pt x="19" y="1488"/>
                    <a:pt x="28" y="1488"/>
                  </a:cubicBezTo>
                  <a:cubicBezTo>
                    <a:pt x="28" y="1488"/>
                    <a:pt x="36" y="1479"/>
                    <a:pt x="36" y="1479"/>
                  </a:cubicBezTo>
                  <a:cubicBezTo>
                    <a:pt x="402" y="1006"/>
                    <a:pt x="768" y="515"/>
                    <a:pt x="1116" y="34"/>
                  </a:cubicBezTo>
                  <a:cubicBezTo>
                    <a:pt x="1125" y="25"/>
                    <a:pt x="1125" y="16"/>
                    <a:pt x="1116" y="7"/>
                  </a:cubicBezTo>
                  <a:cubicBezTo>
                    <a:pt x="1111" y="2"/>
                    <a:pt x="1107" y="0"/>
                    <a:pt x="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6490217" y="3500864"/>
              <a:ext cx="67118" cy="89818"/>
            </a:xfrm>
            <a:custGeom>
              <a:avLst/>
              <a:gdLst/>
              <a:ahLst/>
              <a:cxnLst/>
              <a:rect l="l" t="t" r="r" b="b"/>
              <a:pathLst>
                <a:path w="1026" h="1373" extrusionOk="0">
                  <a:moveTo>
                    <a:pt x="1004" y="0"/>
                  </a:moveTo>
                  <a:cubicBezTo>
                    <a:pt x="999" y="0"/>
                    <a:pt x="995" y="3"/>
                    <a:pt x="990" y="7"/>
                  </a:cubicBezTo>
                  <a:lnTo>
                    <a:pt x="0" y="1345"/>
                  </a:lnTo>
                  <a:cubicBezTo>
                    <a:pt x="0" y="1354"/>
                    <a:pt x="0" y="1363"/>
                    <a:pt x="9" y="1372"/>
                  </a:cubicBezTo>
                  <a:lnTo>
                    <a:pt x="18" y="1372"/>
                  </a:lnTo>
                  <a:cubicBezTo>
                    <a:pt x="27" y="1372"/>
                    <a:pt x="27" y="1372"/>
                    <a:pt x="36" y="1363"/>
                  </a:cubicBezTo>
                  <a:lnTo>
                    <a:pt x="1017" y="34"/>
                  </a:lnTo>
                  <a:cubicBezTo>
                    <a:pt x="1026" y="25"/>
                    <a:pt x="1026" y="16"/>
                    <a:pt x="1017" y="7"/>
                  </a:cubicBezTo>
                  <a:cubicBezTo>
                    <a:pt x="1013" y="3"/>
                    <a:pt x="1008" y="0"/>
                    <a:pt x="1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6514683" y="3522910"/>
              <a:ext cx="61362" cy="79417"/>
            </a:xfrm>
            <a:custGeom>
              <a:avLst/>
              <a:gdLst/>
              <a:ahLst/>
              <a:cxnLst/>
              <a:rect l="l" t="t" r="r" b="b"/>
              <a:pathLst>
                <a:path w="938" h="1214" extrusionOk="0">
                  <a:moveTo>
                    <a:pt x="929" y="0"/>
                  </a:moveTo>
                  <a:cubicBezTo>
                    <a:pt x="920" y="0"/>
                    <a:pt x="911" y="0"/>
                    <a:pt x="902" y="9"/>
                  </a:cubicBezTo>
                  <a:lnTo>
                    <a:pt x="27" y="1151"/>
                  </a:lnTo>
                  <a:cubicBezTo>
                    <a:pt x="1" y="1178"/>
                    <a:pt x="10" y="1196"/>
                    <a:pt x="19" y="1205"/>
                  </a:cubicBezTo>
                  <a:cubicBezTo>
                    <a:pt x="27" y="1213"/>
                    <a:pt x="36" y="1213"/>
                    <a:pt x="36" y="1213"/>
                  </a:cubicBezTo>
                  <a:lnTo>
                    <a:pt x="54" y="1213"/>
                  </a:lnTo>
                  <a:cubicBezTo>
                    <a:pt x="63" y="1213"/>
                    <a:pt x="72" y="1196"/>
                    <a:pt x="72" y="1187"/>
                  </a:cubicBezTo>
                  <a:cubicBezTo>
                    <a:pt x="72" y="1178"/>
                    <a:pt x="63" y="1169"/>
                    <a:pt x="63" y="1169"/>
                  </a:cubicBezTo>
                  <a:lnTo>
                    <a:pt x="929" y="27"/>
                  </a:lnTo>
                  <a:cubicBezTo>
                    <a:pt x="937" y="18"/>
                    <a:pt x="937" y="9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6540392" y="3534685"/>
              <a:ext cx="60773" cy="82230"/>
            </a:xfrm>
            <a:custGeom>
              <a:avLst/>
              <a:gdLst/>
              <a:ahLst/>
              <a:cxnLst/>
              <a:rect l="l" t="t" r="r" b="b"/>
              <a:pathLst>
                <a:path w="929" h="1257" extrusionOk="0">
                  <a:moveTo>
                    <a:pt x="902" y="1"/>
                  </a:moveTo>
                  <a:cubicBezTo>
                    <a:pt x="897" y="1"/>
                    <a:pt x="892" y="3"/>
                    <a:pt x="892" y="8"/>
                  </a:cubicBezTo>
                  <a:cubicBezTo>
                    <a:pt x="634" y="400"/>
                    <a:pt x="295" y="864"/>
                    <a:pt x="9" y="1221"/>
                  </a:cubicBezTo>
                  <a:cubicBezTo>
                    <a:pt x="0" y="1230"/>
                    <a:pt x="0" y="1248"/>
                    <a:pt x="9" y="1248"/>
                  </a:cubicBezTo>
                  <a:cubicBezTo>
                    <a:pt x="9" y="1256"/>
                    <a:pt x="18" y="1256"/>
                    <a:pt x="18" y="1256"/>
                  </a:cubicBezTo>
                  <a:cubicBezTo>
                    <a:pt x="27" y="1256"/>
                    <a:pt x="36" y="1256"/>
                    <a:pt x="36" y="1248"/>
                  </a:cubicBezTo>
                  <a:cubicBezTo>
                    <a:pt x="321" y="882"/>
                    <a:pt x="669" y="418"/>
                    <a:pt x="919" y="34"/>
                  </a:cubicBezTo>
                  <a:cubicBezTo>
                    <a:pt x="928" y="25"/>
                    <a:pt x="928" y="8"/>
                    <a:pt x="919" y="8"/>
                  </a:cubicBezTo>
                  <a:cubicBezTo>
                    <a:pt x="915" y="3"/>
                    <a:pt x="908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6564858" y="3546264"/>
              <a:ext cx="60184" cy="75296"/>
            </a:xfrm>
            <a:custGeom>
              <a:avLst/>
              <a:gdLst/>
              <a:ahLst/>
              <a:cxnLst/>
              <a:rect l="l" t="t" r="r" b="b"/>
              <a:pathLst>
                <a:path w="920" h="1151" extrusionOk="0">
                  <a:moveTo>
                    <a:pt x="911" y="0"/>
                  </a:moveTo>
                  <a:cubicBezTo>
                    <a:pt x="902" y="0"/>
                    <a:pt x="884" y="0"/>
                    <a:pt x="884" y="9"/>
                  </a:cubicBezTo>
                  <a:cubicBezTo>
                    <a:pt x="616" y="401"/>
                    <a:pt x="322" y="776"/>
                    <a:pt x="1" y="1124"/>
                  </a:cubicBezTo>
                  <a:cubicBezTo>
                    <a:pt x="1" y="1133"/>
                    <a:pt x="1" y="1142"/>
                    <a:pt x="1" y="1151"/>
                  </a:cubicBezTo>
                  <a:lnTo>
                    <a:pt x="28" y="1151"/>
                  </a:lnTo>
                  <a:cubicBezTo>
                    <a:pt x="349" y="794"/>
                    <a:pt x="643" y="419"/>
                    <a:pt x="911" y="27"/>
                  </a:cubicBezTo>
                  <a:cubicBezTo>
                    <a:pt x="920" y="18"/>
                    <a:pt x="920" y="9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6596978" y="3566674"/>
              <a:ext cx="45007" cy="61296"/>
            </a:xfrm>
            <a:custGeom>
              <a:avLst/>
              <a:gdLst/>
              <a:ahLst/>
              <a:cxnLst/>
              <a:rect l="l" t="t" r="r" b="b"/>
              <a:pathLst>
                <a:path w="688" h="937" extrusionOk="0">
                  <a:moveTo>
                    <a:pt x="679" y="0"/>
                  </a:moveTo>
                  <a:cubicBezTo>
                    <a:pt x="670" y="0"/>
                    <a:pt x="661" y="0"/>
                    <a:pt x="652" y="9"/>
                  </a:cubicBezTo>
                  <a:cubicBezTo>
                    <a:pt x="438" y="304"/>
                    <a:pt x="215" y="598"/>
                    <a:pt x="1" y="910"/>
                  </a:cubicBezTo>
                  <a:cubicBezTo>
                    <a:pt x="1" y="919"/>
                    <a:pt x="1" y="928"/>
                    <a:pt x="10" y="937"/>
                  </a:cubicBezTo>
                  <a:lnTo>
                    <a:pt x="18" y="937"/>
                  </a:lnTo>
                  <a:cubicBezTo>
                    <a:pt x="27" y="937"/>
                    <a:pt x="27" y="937"/>
                    <a:pt x="36" y="928"/>
                  </a:cubicBezTo>
                  <a:cubicBezTo>
                    <a:pt x="241" y="625"/>
                    <a:pt x="464" y="321"/>
                    <a:pt x="688" y="27"/>
                  </a:cubicBezTo>
                  <a:cubicBezTo>
                    <a:pt x="688" y="18"/>
                    <a:pt x="688" y="9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6626154" y="3572038"/>
              <a:ext cx="44418" cy="56521"/>
            </a:xfrm>
            <a:custGeom>
              <a:avLst/>
              <a:gdLst/>
              <a:ahLst/>
              <a:cxnLst/>
              <a:rect l="l" t="t" r="r" b="b"/>
              <a:pathLst>
                <a:path w="679" h="864" extrusionOk="0">
                  <a:moveTo>
                    <a:pt x="653" y="1"/>
                  </a:moveTo>
                  <a:cubicBezTo>
                    <a:pt x="647" y="1"/>
                    <a:pt x="643" y="3"/>
                    <a:pt x="643" y="7"/>
                  </a:cubicBezTo>
                  <a:cubicBezTo>
                    <a:pt x="447" y="293"/>
                    <a:pt x="233" y="569"/>
                    <a:pt x="10" y="828"/>
                  </a:cubicBezTo>
                  <a:cubicBezTo>
                    <a:pt x="1" y="837"/>
                    <a:pt x="1" y="855"/>
                    <a:pt x="10" y="855"/>
                  </a:cubicBezTo>
                  <a:cubicBezTo>
                    <a:pt x="10" y="864"/>
                    <a:pt x="18" y="864"/>
                    <a:pt x="18" y="864"/>
                  </a:cubicBezTo>
                  <a:cubicBezTo>
                    <a:pt x="27" y="864"/>
                    <a:pt x="27" y="864"/>
                    <a:pt x="36" y="855"/>
                  </a:cubicBezTo>
                  <a:cubicBezTo>
                    <a:pt x="259" y="587"/>
                    <a:pt x="473" y="311"/>
                    <a:pt x="670" y="25"/>
                  </a:cubicBezTo>
                  <a:cubicBezTo>
                    <a:pt x="679" y="16"/>
                    <a:pt x="670" y="7"/>
                    <a:pt x="670" y="7"/>
                  </a:cubicBezTo>
                  <a:cubicBezTo>
                    <a:pt x="665" y="3"/>
                    <a:pt x="659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6654153" y="3584729"/>
              <a:ext cx="40951" cy="51418"/>
            </a:xfrm>
            <a:custGeom>
              <a:avLst/>
              <a:gdLst/>
              <a:ahLst/>
              <a:cxnLst/>
              <a:rect l="l" t="t" r="r" b="b"/>
              <a:pathLst>
                <a:path w="626" h="786" extrusionOk="0">
                  <a:moveTo>
                    <a:pt x="616" y="1"/>
                  </a:moveTo>
                  <a:cubicBezTo>
                    <a:pt x="607" y="1"/>
                    <a:pt x="599" y="1"/>
                    <a:pt x="590" y="10"/>
                  </a:cubicBezTo>
                  <a:lnTo>
                    <a:pt x="10" y="759"/>
                  </a:lnTo>
                  <a:cubicBezTo>
                    <a:pt x="1" y="768"/>
                    <a:pt x="10" y="777"/>
                    <a:pt x="19" y="786"/>
                  </a:cubicBezTo>
                  <a:lnTo>
                    <a:pt x="37" y="786"/>
                  </a:lnTo>
                  <a:lnTo>
                    <a:pt x="616" y="28"/>
                  </a:lnTo>
                  <a:cubicBezTo>
                    <a:pt x="625" y="19"/>
                    <a:pt x="625" y="10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6684507" y="3592906"/>
              <a:ext cx="38008" cy="47362"/>
            </a:xfrm>
            <a:custGeom>
              <a:avLst/>
              <a:gdLst/>
              <a:ahLst/>
              <a:cxnLst/>
              <a:rect l="l" t="t" r="r" b="b"/>
              <a:pathLst>
                <a:path w="581" h="724" extrusionOk="0">
                  <a:moveTo>
                    <a:pt x="572" y="1"/>
                  </a:moveTo>
                  <a:cubicBezTo>
                    <a:pt x="563" y="1"/>
                    <a:pt x="554" y="1"/>
                    <a:pt x="545" y="10"/>
                  </a:cubicBezTo>
                  <a:cubicBezTo>
                    <a:pt x="358" y="233"/>
                    <a:pt x="179" y="465"/>
                    <a:pt x="10" y="697"/>
                  </a:cubicBezTo>
                  <a:cubicBezTo>
                    <a:pt x="1" y="705"/>
                    <a:pt x="10" y="714"/>
                    <a:pt x="19" y="723"/>
                  </a:cubicBezTo>
                  <a:lnTo>
                    <a:pt x="36" y="723"/>
                  </a:lnTo>
                  <a:cubicBezTo>
                    <a:pt x="206" y="482"/>
                    <a:pt x="384" y="250"/>
                    <a:pt x="572" y="27"/>
                  </a:cubicBezTo>
                  <a:cubicBezTo>
                    <a:pt x="581" y="19"/>
                    <a:pt x="581" y="10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6715449" y="3608410"/>
              <a:ext cx="26298" cy="35325"/>
            </a:xfrm>
            <a:custGeom>
              <a:avLst/>
              <a:gdLst/>
              <a:ahLst/>
              <a:cxnLst/>
              <a:rect l="l" t="t" r="r" b="b"/>
              <a:pathLst>
                <a:path w="402" h="540" extrusionOk="0">
                  <a:moveTo>
                    <a:pt x="384" y="1"/>
                  </a:moveTo>
                  <a:cubicBezTo>
                    <a:pt x="378" y="1"/>
                    <a:pt x="372" y="5"/>
                    <a:pt x="366" y="5"/>
                  </a:cubicBezTo>
                  <a:lnTo>
                    <a:pt x="9" y="504"/>
                  </a:lnTo>
                  <a:cubicBezTo>
                    <a:pt x="1" y="513"/>
                    <a:pt x="1" y="531"/>
                    <a:pt x="9" y="531"/>
                  </a:cubicBezTo>
                  <a:cubicBezTo>
                    <a:pt x="9" y="540"/>
                    <a:pt x="18" y="540"/>
                    <a:pt x="18" y="540"/>
                  </a:cubicBezTo>
                  <a:cubicBezTo>
                    <a:pt x="27" y="540"/>
                    <a:pt x="36" y="531"/>
                    <a:pt x="36" y="531"/>
                  </a:cubicBezTo>
                  <a:lnTo>
                    <a:pt x="402" y="31"/>
                  </a:lnTo>
                  <a:cubicBezTo>
                    <a:pt x="402" y="22"/>
                    <a:pt x="402" y="13"/>
                    <a:pt x="393" y="5"/>
                  </a:cubicBezTo>
                  <a:cubicBezTo>
                    <a:pt x="390" y="2"/>
                    <a:pt x="38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6742859" y="3611616"/>
              <a:ext cx="28653" cy="32120"/>
            </a:xfrm>
            <a:custGeom>
              <a:avLst/>
              <a:gdLst/>
              <a:ahLst/>
              <a:cxnLst/>
              <a:rect l="l" t="t" r="r" b="b"/>
              <a:pathLst>
                <a:path w="438" h="491" extrusionOk="0">
                  <a:moveTo>
                    <a:pt x="402" y="0"/>
                  </a:moveTo>
                  <a:lnTo>
                    <a:pt x="10" y="464"/>
                  </a:lnTo>
                  <a:cubicBezTo>
                    <a:pt x="1" y="473"/>
                    <a:pt x="10" y="482"/>
                    <a:pt x="10" y="491"/>
                  </a:cubicBezTo>
                  <a:lnTo>
                    <a:pt x="28" y="491"/>
                  </a:lnTo>
                  <a:cubicBezTo>
                    <a:pt x="28" y="491"/>
                    <a:pt x="37" y="491"/>
                    <a:pt x="37" y="482"/>
                  </a:cubicBezTo>
                  <a:lnTo>
                    <a:pt x="429" y="27"/>
                  </a:lnTo>
                  <a:cubicBezTo>
                    <a:pt x="438" y="18"/>
                    <a:pt x="438" y="9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6770923" y="3613120"/>
              <a:ext cx="23943" cy="27148"/>
            </a:xfrm>
            <a:custGeom>
              <a:avLst/>
              <a:gdLst/>
              <a:ahLst/>
              <a:cxnLst/>
              <a:rect l="l" t="t" r="r" b="b"/>
              <a:pathLst>
                <a:path w="366" h="415" extrusionOk="0">
                  <a:moveTo>
                    <a:pt x="349" y="0"/>
                  </a:moveTo>
                  <a:cubicBezTo>
                    <a:pt x="343" y="0"/>
                    <a:pt x="336" y="7"/>
                    <a:pt x="330" y="13"/>
                  </a:cubicBezTo>
                  <a:cubicBezTo>
                    <a:pt x="232" y="147"/>
                    <a:pt x="125" y="272"/>
                    <a:pt x="9" y="379"/>
                  </a:cubicBezTo>
                  <a:cubicBezTo>
                    <a:pt x="0" y="388"/>
                    <a:pt x="0" y="396"/>
                    <a:pt x="9" y="405"/>
                  </a:cubicBezTo>
                  <a:cubicBezTo>
                    <a:pt x="9" y="414"/>
                    <a:pt x="18" y="414"/>
                    <a:pt x="18" y="414"/>
                  </a:cubicBezTo>
                  <a:cubicBezTo>
                    <a:pt x="27" y="414"/>
                    <a:pt x="27" y="414"/>
                    <a:pt x="36" y="405"/>
                  </a:cubicBezTo>
                  <a:cubicBezTo>
                    <a:pt x="152" y="298"/>
                    <a:pt x="268" y="173"/>
                    <a:pt x="357" y="31"/>
                  </a:cubicBezTo>
                  <a:cubicBezTo>
                    <a:pt x="366" y="22"/>
                    <a:pt x="366" y="13"/>
                    <a:pt x="357" y="4"/>
                  </a:cubicBezTo>
                  <a:cubicBezTo>
                    <a:pt x="354" y="1"/>
                    <a:pt x="352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6803567" y="3617438"/>
              <a:ext cx="15831" cy="21064"/>
            </a:xfrm>
            <a:custGeom>
              <a:avLst/>
              <a:gdLst/>
              <a:ahLst/>
              <a:cxnLst/>
              <a:rect l="l" t="t" r="r" b="b"/>
              <a:pathLst>
                <a:path w="242" h="322" extrusionOk="0">
                  <a:moveTo>
                    <a:pt x="233" y="0"/>
                  </a:moveTo>
                  <a:cubicBezTo>
                    <a:pt x="224" y="0"/>
                    <a:pt x="215" y="0"/>
                    <a:pt x="206" y="9"/>
                  </a:cubicBezTo>
                  <a:cubicBezTo>
                    <a:pt x="161" y="116"/>
                    <a:pt x="90" y="206"/>
                    <a:pt x="10" y="286"/>
                  </a:cubicBezTo>
                  <a:cubicBezTo>
                    <a:pt x="1" y="295"/>
                    <a:pt x="1" y="304"/>
                    <a:pt x="1" y="313"/>
                  </a:cubicBezTo>
                  <a:cubicBezTo>
                    <a:pt x="10" y="313"/>
                    <a:pt x="10" y="322"/>
                    <a:pt x="18" y="322"/>
                  </a:cubicBezTo>
                  <a:cubicBezTo>
                    <a:pt x="18" y="322"/>
                    <a:pt x="27" y="313"/>
                    <a:pt x="27" y="313"/>
                  </a:cubicBezTo>
                  <a:cubicBezTo>
                    <a:pt x="117" y="232"/>
                    <a:pt x="188" y="134"/>
                    <a:pt x="241" y="27"/>
                  </a:cubicBezTo>
                  <a:cubicBezTo>
                    <a:pt x="241" y="18"/>
                    <a:pt x="241" y="9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7230743" y="3263791"/>
              <a:ext cx="180421" cy="75884"/>
            </a:xfrm>
            <a:custGeom>
              <a:avLst/>
              <a:gdLst/>
              <a:ahLst/>
              <a:cxnLst/>
              <a:rect l="l" t="t" r="r" b="b"/>
              <a:pathLst>
                <a:path w="2758" h="1160" extrusionOk="0">
                  <a:moveTo>
                    <a:pt x="2722" y="0"/>
                  </a:moveTo>
                  <a:cubicBezTo>
                    <a:pt x="2168" y="702"/>
                    <a:pt x="1287" y="1124"/>
                    <a:pt x="389" y="1124"/>
                  </a:cubicBezTo>
                  <a:cubicBezTo>
                    <a:pt x="260" y="1124"/>
                    <a:pt x="130" y="1116"/>
                    <a:pt x="1" y="1098"/>
                  </a:cubicBezTo>
                  <a:lnTo>
                    <a:pt x="1" y="1133"/>
                  </a:lnTo>
                  <a:cubicBezTo>
                    <a:pt x="126" y="1151"/>
                    <a:pt x="260" y="1160"/>
                    <a:pt x="393" y="1160"/>
                  </a:cubicBezTo>
                  <a:cubicBezTo>
                    <a:pt x="1294" y="1160"/>
                    <a:pt x="2195" y="732"/>
                    <a:pt x="2757" y="18"/>
                  </a:cubicBezTo>
                  <a:lnTo>
                    <a:pt x="27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7171802" y="3330321"/>
              <a:ext cx="30419" cy="24008"/>
            </a:xfrm>
            <a:custGeom>
              <a:avLst/>
              <a:gdLst/>
              <a:ahLst/>
              <a:cxnLst/>
              <a:rect l="l" t="t" r="r" b="b"/>
              <a:pathLst>
                <a:path w="465" h="367" extrusionOk="0">
                  <a:moveTo>
                    <a:pt x="447" y="0"/>
                  </a:moveTo>
                  <a:cubicBezTo>
                    <a:pt x="295" y="116"/>
                    <a:pt x="152" y="223"/>
                    <a:pt x="1" y="339"/>
                  </a:cubicBezTo>
                  <a:lnTo>
                    <a:pt x="28" y="366"/>
                  </a:lnTo>
                  <a:cubicBezTo>
                    <a:pt x="170" y="259"/>
                    <a:pt x="322" y="143"/>
                    <a:pt x="465" y="27"/>
                  </a:cubicBezTo>
                  <a:lnTo>
                    <a:pt x="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7175334" y="3334376"/>
              <a:ext cx="39708" cy="33363"/>
            </a:xfrm>
            <a:custGeom>
              <a:avLst/>
              <a:gdLst/>
              <a:ahLst/>
              <a:cxnLst/>
              <a:rect l="l" t="t" r="r" b="b"/>
              <a:pathLst>
                <a:path w="607" h="510" extrusionOk="0">
                  <a:moveTo>
                    <a:pt x="580" y="1"/>
                  </a:moveTo>
                  <a:cubicBezTo>
                    <a:pt x="384" y="143"/>
                    <a:pt x="188" y="313"/>
                    <a:pt x="0" y="482"/>
                  </a:cubicBezTo>
                  <a:lnTo>
                    <a:pt x="27" y="509"/>
                  </a:lnTo>
                  <a:cubicBezTo>
                    <a:pt x="206" y="340"/>
                    <a:pt x="402" y="179"/>
                    <a:pt x="607" y="27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7172979" y="3331498"/>
              <a:ext cx="63717" cy="55474"/>
            </a:xfrm>
            <a:custGeom>
              <a:avLst/>
              <a:gdLst/>
              <a:ahLst/>
              <a:cxnLst/>
              <a:rect l="l" t="t" r="r" b="b"/>
              <a:pathLst>
                <a:path w="974" h="848" extrusionOk="0">
                  <a:moveTo>
                    <a:pt x="955" y="0"/>
                  </a:moveTo>
                  <a:lnTo>
                    <a:pt x="1" y="821"/>
                  </a:lnTo>
                  <a:lnTo>
                    <a:pt x="18" y="848"/>
                  </a:lnTo>
                  <a:lnTo>
                    <a:pt x="973" y="2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7190511" y="3333199"/>
              <a:ext cx="64829" cy="59007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964" y="1"/>
                  </a:moveTo>
                  <a:cubicBezTo>
                    <a:pt x="634" y="277"/>
                    <a:pt x="304" y="572"/>
                    <a:pt x="0" y="875"/>
                  </a:cubicBezTo>
                  <a:lnTo>
                    <a:pt x="27" y="902"/>
                  </a:lnTo>
                  <a:cubicBezTo>
                    <a:pt x="330" y="599"/>
                    <a:pt x="660" y="304"/>
                    <a:pt x="991" y="28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7216155" y="3335554"/>
              <a:ext cx="57306" cy="54362"/>
            </a:xfrm>
            <a:custGeom>
              <a:avLst/>
              <a:gdLst/>
              <a:ahLst/>
              <a:cxnLst/>
              <a:rect l="l" t="t" r="r" b="b"/>
              <a:pathLst>
                <a:path w="876" h="831" extrusionOk="0">
                  <a:moveTo>
                    <a:pt x="857" y="1"/>
                  </a:moveTo>
                  <a:cubicBezTo>
                    <a:pt x="554" y="250"/>
                    <a:pt x="268" y="518"/>
                    <a:pt x="1" y="803"/>
                  </a:cubicBezTo>
                  <a:lnTo>
                    <a:pt x="28" y="830"/>
                  </a:lnTo>
                  <a:cubicBezTo>
                    <a:pt x="295" y="545"/>
                    <a:pt x="581" y="277"/>
                    <a:pt x="875" y="27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7232509" y="3332610"/>
              <a:ext cx="63128" cy="57306"/>
            </a:xfrm>
            <a:custGeom>
              <a:avLst/>
              <a:gdLst/>
              <a:ahLst/>
              <a:cxnLst/>
              <a:rect l="l" t="t" r="r" b="b"/>
              <a:pathLst>
                <a:path w="965" h="876" extrusionOk="0">
                  <a:moveTo>
                    <a:pt x="946" y="1"/>
                  </a:moveTo>
                  <a:cubicBezTo>
                    <a:pt x="616" y="269"/>
                    <a:pt x="295" y="545"/>
                    <a:pt x="1" y="848"/>
                  </a:cubicBezTo>
                  <a:lnTo>
                    <a:pt x="27" y="875"/>
                  </a:lnTo>
                  <a:cubicBezTo>
                    <a:pt x="322" y="572"/>
                    <a:pt x="634" y="295"/>
                    <a:pt x="964" y="37"/>
                  </a:cubicBezTo>
                  <a:lnTo>
                    <a:pt x="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7254097" y="3319788"/>
              <a:ext cx="75361" cy="66595"/>
            </a:xfrm>
            <a:custGeom>
              <a:avLst/>
              <a:gdLst/>
              <a:ahLst/>
              <a:cxnLst/>
              <a:rect l="l" t="t" r="r" b="b"/>
              <a:pathLst>
                <a:path w="1152" h="1018" extrusionOk="0">
                  <a:moveTo>
                    <a:pt x="1125" y="1"/>
                  </a:moveTo>
                  <a:cubicBezTo>
                    <a:pt x="759" y="340"/>
                    <a:pt x="375" y="670"/>
                    <a:pt x="1" y="991"/>
                  </a:cubicBezTo>
                  <a:lnTo>
                    <a:pt x="27" y="1018"/>
                  </a:lnTo>
                  <a:cubicBezTo>
                    <a:pt x="402" y="697"/>
                    <a:pt x="777" y="366"/>
                    <a:pt x="1151" y="27"/>
                  </a:cubicBezTo>
                  <a:lnTo>
                    <a:pt x="1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7271629" y="3312200"/>
              <a:ext cx="84061" cy="74772"/>
            </a:xfrm>
            <a:custGeom>
              <a:avLst/>
              <a:gdLst/>
              <a:ahLst/>
              <a:cxnLst/>
              <a:rect l="l" t="t" r="r" b="b"/>
              <a:pathLst>
                <a:path w="1285" h="1143" extrusionOk="0">
                  <a:moveTo>
                    <a:pt x="1267" y="1"/>
                  </a:moveTo>
                  <a:lnTo>
                    <a:pt x="0" y="1116"/>
                  </a:lnTo>
                  <a:lnTo>
                    <a:pt x="18" y="1143"/>
                  </a:lnTo>
                  <a:lnTo>
                    <a:pt x="1285" y="2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7302571" y="3298201"/>
              <a:ext cx="88772" cy="80006"/>
            </a:xfrm>
            <a:custGeom>
              <a:avLst/>
              <a:gdLst/>
              <a:ahLst/>
              <a:cxnLst/>
              <a:rect l="l" t="t" r="r" b="b"/>
              <a:pathLst>
                <a:path w="1357" h="1223" extrusionOk="0">
                  <a:moveTo>
                    <a:pt x="1329" y="1"/>
                  </a:moveTo>
                  <a:lnTo>
                    <a:pt x="0" y="1196"/>
                  </a:lnTo>
                  <a:lnTo>
                    <a:pt x="18" y="1223"/>
                  </a:lnTo>
                  <a:lnTo>
                    <a:pt x="1356" y="27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6882918" y="2404467"/>
              <a:ext cx="119714" cy="235438"/>
            </a:xfrm>
            <a:custGeom>
              <a:avLst/>
              <a:gdLst/>
              <a:ahLst/>
              <a:cxnLst/>
              <a:rect l="l" t="t" r="r" b="b"/>
              <a:pathLst>
                <a:path w="1830" h="3599" extrusionOk="0">
                  <a:moveTo>
                    <a:pt x="788" y="1"/>
                  </a:moveTo>
                  <a:cubicBezTo>
                    <a:pt x="570" y="1"/>
                    <a:pt x="365" y="97"/>
                    <a:pt x="251" y="326"/>
                  </a:cubicBezTo>
                  <a:cubicBezTo>
                    <a:pt x="108" y="620"/>
                    <a:pt x="135" y="1004"/>
                    <a:pt x="108" y="1316"/>
                  </a:cubicBezTo>
                  <a:cubicBezTo>
                    <a:pt x="81" y="1691"/>
                    <a:pt x="54" y="2074"/>
                    <a:pt x="28" y="2458"/>
                  </a:cubicBezTo>
                  <a:cubicBezTo>
                    <a:pt x="19" y="2645"/>
                    <a:pt x="1" y="2833"/>
                    <a:pt x="54" y="3011"/>
                  </a:cubicBezTo>
                  <a:cubicBezTo>
                    <a:pt x="135" y="3279"/>
                    <a:pt x="358" y="3502"/>
                    <a:pt x="625" y="3573"/>
                  </a:cubicBezTo>
                  <a:cubicBezTo>
                    <a:pt x="690" y="3590"/>
                    <a:pt x="757" y="3599"/>
                    <a:pt x="824" y="3599"/>
                  </a:cubicBezTo>
                  <a:cubicBezTo>
                    <a:pt x="1034" y="3599"/>
                    <a:pt x="1246" y="3517"/>
                    <a:pt x="1401" y="3368"/>
                  </a:cubicBezTo>
                  <a:cubicBezTo>
                    <a:pt x="1535" y="3234"/>
                    <a:pt x="1625" y="3056"/>
                    <a:pt x="1678" y="2868"/>
                  </a:cubicBezTo>
                  <a:cubicBezTo>
                    <a:pt x="1830" y="2404"/>
                    <a:pt x="1821" y="1896"/>
                    <a:pt x="1785" y="1405"/>
                  </a:cubicBezTo>
                  <a:cubicBezTo>
                    <a:pt x="1758" y="1057"/>
                    <a:pt x="1723" y="683"/>
                    <a:pt x="1517" y="388"/>
                  </a:cubicBezTo>
                  <a:cubicBezTo>
                    <a:pt x="1358" y="154"/>
                    <a:pt x="1063" y="1"/>
                    <a:pt x="788" y="1"/>
                  </a:cubicBezTo>
                  <a:close/>
                </a:path>
              </a:pathLst>
            </a:custGeom>
            <a:solidFill>
              <a:srgbClr val="FFF5E1">
                <a:alpha val="10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6881806" y="2402962"/>
              <a:ext cx="122592" cy="238185"/>
            </a:xfrm>
            <a:custGeom>
              <a:avLst/>
              <a:gdLst/>
              <a:ahLst/>
              <a:cxnLst/>
              <a:rect l="l" t="t" r="r" b="b"/>
              <a:pathLst>
                <a:path w="1874" h="3641" extrusionOk="0">
                  <a:moveTo>
                    <a:pt x="812" y="42"/>
                  </a:moveTo>
                  <a:cubicBezTo>
                    <a:pt x="1080" y="42"/>
                    <a:pt x="1359" y="197"/>
                    <a:pt x="1517" y="420"/>
                  </a:cubicBezTo>
                  <a:cubicBezTo>
                    <a:pt x="1722" y="714"/>
                    <a:pt x="1757" y="1080"/>
                    <a:pt x="1784" y="1437"/>
                  </a:cubicBezTo>
                  <a:cubicBezTo>
                    <a:pt x="1811" y="1883"/>
                    <a:pt x="1838" y="2401"/>
                    <a:pt x="1677" y="2891"/>
                  </a:cubicBezTo>
                  <a:cubicBezTo>
                    <a:pt x="1615" y="3105"/>
                    <a:pt x="1517" y="3266"/>
                    <a:pt x="1401" y="3382"/>
                  </a:cubicBezTo>
                  <a:cubicBezTo>
                    <a:pt x="1252" y="3523"/>
                    <a:pt x="1048" y="3604"/>
                    <a:pt x="841" y="3604"/>
                  </a:cubicBezTo>
                  <a:cubicBezTo>
                    <a:pt x="775" y="3604"/>
                    <a:pt x="708" y="3596"/>
                    <a:pt x="642" y="3578"/>
                  </a:cubicBezTo>
                  <a:cubicBezTo>
                    <a:pt x="384" y="3507"/>
                    <a:pt x="161" y="3293"/>
                    <a:pt x="89" y="3034"/>
                  </a:cubicBezTo>
                  <a:cubicBezTo>
                    <a:pt x="36" y="2856"/>
                    <a:pt x="54" y="2650"/>
                    <a:pt x="62" y="2481"/>
                  </a:cubicBezTo>
                  <a:cubicBezTo>
                    <a:pt x="89" y="2097"/>
                    <a:pt x="116" y="1714"/>
                    <a:pt x="143" y="1339"/>
                  </a:cubicBezTo>
                  <a:cubicBezTo>
                    <a:pt x="152" y="1268"/>
                    <a:pt x="152" y="1187"/>
                    <a:pt x="161" y="1107"/>
                  </a:cubicBezTo>
                  <a:cubicBezTo>
                    <a:pt x="170" y="848"/>
                    <a:pt x="178" y="572"/>
                    <a:pt x="286" y="358"/>
                  </a:cubicBezTo>
                  <a:cubicBezTo>
                    <a:pt x="401" y="117"/>
                    <a:pt x="607" y="54"/>
                    <a:pt x="749" y="45"/>
                  </a:cubicBezTo>
                  <a:cubicBezTo>
                    <a:pt x="770" y="43"/>
                    <a:pt x="791" y="42"/>
                    <a:pt x="812" y="42"/>
                  </a:cubicBezTo>
                  <a:close/>
                  <a:moveTo>
                    <a:pt x="803" y="1"/>
                  </a:moveTo>
                  <a:cubicBezTo>
                    <a:pt x="785" y="1"/>
                    <a:pt x="767" y="1"/>
                    <a:pt x="749" y="10"/>
                  </a:cubicBezTo>
                  <a:cubicBezTo>
                    <a:pt x="526" y="19"/>
                    <a:pt x="348" y="144"/>
                    <a:pt x="250" y="340"/>
                  </a:cubicBezTo>
                  <a:cubicBezTo>
                    <a:pt x="143" y="563"/>
                    <a:pt x="134" y="839"/>
                    <a:pt x="125" y="1107"/>
                  </a:cubicBezTo>
                  <a:cubicBezTo>
                    <a:pt x="116" y="1187"/>
                    <a:pt x="116" y="1259"/>
                    <a:pt x="107" y="1339"/>
                  </a:cubicBezTo>
                  <a:cubicBezTo>
                    <a:pt x="80" y="1714"/>
                    <a:pt x="54" y="2097"/>
                    <a:pt x="27" y="2481"/>
                  </a:cubicBezTo>
                  <a:cubicBezTo>
                    <a:pt x="18" y="2650"/>
                    <a:pt x="0" y="2856"/>
                    <a:pt x="54" y="3043"/>
                  </a:cubicBezTo>
                  <a:cubicBezTo>
                    <a:pt x="134" y="3319"/>
                    <a:pt x="357" y="3542"/>
                    <a:pt x="633" y="3614"/>
                  </a:cubicBezTo>
                  <a:cubicBezTo>
                    <a:pt x="705" y="3632"/>
                    <a:pt x="776" y="3641"/>
                    <a:pt x="839" y="3641"/>
                  </a:cubicBezTo>
                  <a:cubicBezTo>
                    <a:pt x="1062" y="3641"/>
                    <a:pt x="1276" y="3560"/>
                    <a:pt x="1427" y="3409"/>
                  </a:cubicBezTo>
                  <a:cubicBezTo>
                    <a:pt x="1552" y="3284"/>
                    <a:pt x="1642" y="3123"/>
                    <a:pt x="1713" y="2900"/>
                  </a:cubicBezTo>
                  <a:cubicBezTo>
                    <a:pt x="1873" y="2409"/>
                    <a:pt x="1856" y="1883"/>
                    <a:pt x="1820" y="1428"/>
                  </a:cubicBezTo>
                  <a:cubicBezTo>
                    <a:pt x="1793" y="1071"/>
                    <a:pt x="1757" y="697"/>
                    <a:pt x="1552" y="402"/>
                  </a:cubicBezTo>
                  <a:cubicBezTo>
                    <a:pt x="1383" y="161"/>
                    <a:pt x="108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7307216" y="2501350"/>
              <a:ext cx="582477" cy="183562"/>
            </a:xfrm>
            <a:custGeom>
              <a:avLst/>
              <a:gdLst/>
              <a:ahLst/>
              <a:cxnLst/>
              <a:rect l="l" t="t" r="r" b="b"/>
              <a:pathLst>
                <a:path w="8904" h="2806" extrusionOk="0">
                  <a:moveTo>
                    <a:pt x="8885" y="1"/>
                  </a:moveTo>
                  <a:cubicBezTo>
                    <a:pt x="8877" y="1"/>
                    <a:pt x="8868" y="7"/>
                    <a:pt x="8868" y="13"/>
                  </a:cubicBezTo>
                  <a:cubicBezTo>
                    <a:pt x="8645" y="638"/>
                    <a:pt x="8136" y="1209"/>
                    <a:pt x="7450" y="1601"/>
                  </a:cubicBezTo>
                  <a:cubicBezTo>
                    <a:pt x="6789" y="1994"/>
                    <a:pt x="6040" y="2190"/>
                    <a:pt x="5398" y="2324"/>
                  </a:cubicBezTo>
                  <a:cubicBezTo>
                    <a:pt x="4075" y="2618"/>
                    <a:pt x="2732" y="2767"/>
                    <a:pt x="1380" y="2767"/>
                  </a:cubicBezTo>
                  <a:cubicBezTo>
                    <a:pt x="927" y="2767"/>
                    <a:pt x="473" y="2750"/>
                    <a:pt x="18" y="2716"/>
                  </a:cubicBezTo>
                  <a:cubicBezTo>
                    <a:pt x="9" y="2716"/>
                    <a:pt x="0" y="2725"/>
                    <a:pt x="0" y="2734"/>
                  </a:cubicBezTo>
                  <a:cubicBezTo>
                    <a:pt x="0" y="2743"/>
                    <a:pt x="9" y="2752"/>
                    <a:pt x="18" y="2752"/>
                  </a:cubicBezTo>
                  <a:cubicBezTo>
                    <a:pt x="464" y="2788"/>
                    <a:pt x="910" y="2806"/>
                    <a:pt x="1356" y="2806"/>
                  </a:cubicBezTo>
                  <a:cubicBezTo>
                    <a:pt x="2721" y="2806"/>
                    <a:pt x="4077" y="2654"/>
                    <a:pt x="5407" y="2369"/>
                  </a:cubicBezTo>
                  <a:cubicBezTo>
                    <a:pt x="6049" y="2226"/>
                    <a:pt x="6798" y="2030"/>
                    <a:pt x="7467" y="1637"/>
                  </a:cubicBezTo>
                  <a:cubicBezTo>
                    <a:pt x="8163" y="1236"/>
                    <a:pt x="8672" y="665"/>
                    <a:pt x="8904" y="31"/>
                  </a:cubicBezTo>
                  <a:cubicBezTo>
                    <a:pt x="8904" y="13"/>
                    <a:pt x="8904" y="4"/>
                    <a:pt x="8895" y="4"/>
                  </a:cubicBezTo>
                  <a:cubicBezTo>
                    <a:pt x="8892" y="2"/>
                    <a:pt x="8889" y="1"/>
                    <a:pt x="8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7534803" y="2638531"/>
              <a:ext cx="269128" cy="66203"/>
            </a:xfrm>
            <a:custGeom>
              <a:avLst/>
              <a:gdLst/>
              <a:ahLst/>
              <a:cxnLst/>
              <a:rect l="l" t="t" r="r" b="b"/>
              <a:pathLst>
                <a:path w="4114" h="1012" extrusionOk="0">
                  <a:moveTo>
                    <a:pt x="4094" y="0"/>
                  </a:moveTo>
                  <a:cubicBezTo>
                    <a:pt x="4092" y="0"/>
                    <a:pt x="4089" y="1"/>
                    <a:pt x="4087" y="4"/>
                  </a:cubicBezTo>
                  <a:cubicBezTo>
                    <a:pt x="2811" y="619"/>
                    <a:pt x="1392" y="798"/>
                    <a:pt x="19" y="976"/>
                  </a:cubicBezTo>
                  <a:cubicBezTo>
                    <a:pt x="10" y="976"/>
                    <a:pt x="1" y="985"/>
                    <a:pt x="1" y="1003"/>
                  </a:cubicBezTo>
                  <a:cubicBezTo>
                    <a:pt x="1" y="1012"/>
                    <a:pt x="10" y="1012"/>
                    <a:pt x="19" y="1012"/>
                  </a:cubicBezTo>
                  <a:cubicBezTo>
                    <a:pt x="1401" y="842"/>
                    <a:pt x="2820" y="655"/>
                    <a:pt x="4095" y="40"/>
                  </a:cubicBezTo>
                  <a:cubicBezTo>
                    <a:pt x="4104" y="31"/>
                    <a:pt x="4113" y="22"/>
                    <a:pt x="4104" y="13"/>
                  </a:cubicBezTo>
                  <a:cubicBezTo>
                    <a:pt x="4104" y="6"/>
                    <a:pt x="4100" y="0"/>
                    <a:pt x="4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7988866" y="3884734"/>
              <a:ext cx="37419" cy="166945"/>
            </a:xfrm>
            <a:custGeom>
              <a:avLst/>
              <a:gdLst/>
              <a:ahLst/>
              <a:cxnLst/>
              <a:rect l="l" t="t" r="r" b="b"/>
              <a:pathLst>
                <a:path w="572" h="2552" extrusionOk="0">
                  <a:moveTo>
                    <a:pt x="357" y="0"/>
                  </a:moveTo>
                  <a:cubicBezTo>
                    <a:pt x="348" y="0"/>
                    <a:pt x="339" y="9"/>
                    <a:pt x="348" y="18"/>
                  </a:cubicBezTo>
                  <a:cubicBezTo>
                    <a:pt x="437" y="411"/>
                    <a:pt x="536" y="874"/>
                    <a:pt x="509" y="1329"/>
                  </a:cubicBezTo>
                  <a:cubicBezTo>
                    <a:pt x="473" y="1820"/>
                    <a:pt x="295" y="2239"/>
                    <a:pt x="9" y="2525"/>
                  </a:cubicBezTo>
                  <a:cubicBezTo>
                    <a:pt x="0" y="2534"/>
                    <a:pt x="0" y="2543"/>
                    <a:pt x="9" y="2552"/>
                  </a:cubicBezTo>
                  <a:lnTo>
                    <a:pt x="36" y="2552"/>
                  </a:lnTo>
                  <a:cubicBezTo>
                    <a:pt x="330" y="2257"/>
                    <a:pt x="509" y="1829"/>
                    <a:pt x="544" y="1338"/>
                  </a:cubicBezTo>
                  <a:cubicBezTo>
                    <a:pt x="571" y="874"/>
                    <a:pt x="482" y="411"/>
                    <a:pt x="384" y="9"/>
                  </a:cubicBezTo>
                  <a:cubicBezTo>
                    <a:pt x="375" y="0"/>
                    <a:pt x="36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8026220" y="3960553"/>
              <a:ext cx="30419" cy="85304"/>
            </a:xfrm>
            <a:custGeom>
              <a:avLst/>
              <a:gdLst/>
              <a:ahLst/>
              <a:cxnLst/>
              <a:rect l="l" t="t" r="r" b="b"/>
              <a:pathLst>
                <a:path w="465" h="1304" extrusionOk="0">
                  <a:moveTo>
                    <a:pt x="348" y="1"/>
                  </a:moveTo>
                  <a:cubicBezTo>
                    <a:pt x="339" y="1"/>
                    <a:pt x="330" y="10"/>
                    <a:pt x="339" y="28"/>
                  </a:cubicBezTo>
                  <a:cubicBezTo>
                    <a:pt x="428" y="456"/>
                    <a:pt x="304" y="938"/>
                    <a:pt x="9" y="1277"/>
                  </a:cubicBezTo>
                  <a:cubicBezTo>
                    <a:pt x="0" y="1286"/>
                    <a:pt x="0" y="1294"/>
                    <a:pt x="9" y="1303"/>
                  </a:cubicBezTo>
                  <a:lnTo>
                    <a:pt x="36" y="1303"/>
                  </a:lnTo>
                  <a:cubicBezTo>
                    <a:pt x="339" y="955"/>
                    <a:pt x="464" y="465"/>
                    <a:pt x="375" y="19"/>
                  </a:cubicBezTo>
                  <a:cubicBezTo>
                    <a:pt x="375" y="10"/>
                    <a:pt x="366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5568680" y="3716218"/>
              <a:ext cx="96360" cy="150460"/>
            </a:xfrm>
            <a:custGeom>
              <a:avLst/>
              <a:gdLst/>
              <a:ahLst/>
              <a:cxnLst/>
              <a:rect l="l" t="t" r="r" b="b"/>
              <a:pathLst>
                <a:path w="1473" h="2300" extrusionOk="0">
                  <a:moveTo>
                    <a:pt x="1450" y="0"/>
                  </a:moveTo>
                  <a:cubicBezTo>
                    <a:pt x="1446" y="0"/>
                    <a:pt x="1441" y="2"/>
                    <a:pt x="1437" y="7"/>
                  </a:cubicBezTo>
                  <a:cubicBezTo>
                    <a:pt x="741" y="596"/>
                    <a:pt x="233" y="1399"/>
                    <a:pt x="10" y="2282"/>
                  </a:cubicBezTo>
                  <a:cubicBezTo>
                    <a:pt x="1" y="2291"/>
                    <a:pt x="10" y="2300"/>
                    <a:pt x="19" y="2300"/>
                  </a:cubicBezTo>
                  <a:lnTo>
                    <a:pt x="27" y="2300"/>
                  </a:lnTo>
                  <a:cubicBezTo>
                    <a:pt x="36" y="2300"/>
                    <a:pt x="36" y="2300"/>
                    <a:pt x="45" y="2291"/>
                  </a:cubicBezTo>
                  <a:cubicBezTo>
                    <a:pt x="268" y="1416"/>
                    <a:pt x="777" y="614"/>
                    <a:pt x="1464" y="34"/>
                  </a:cubicBezTo>
                  <a:cubicBezTo>
                    <a:pt x="1473" y="25"/>
                    <a:pt x="1473" y="16"/>
                    <a:pt x="1464" y="7"/>
                  </a:cubicBezTo>
                  <a:cubicBezTo>
                    <a:pt x="1459" y="2"/>
                    <a:pt x="1455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5935215" y="1135433"/>
              <a:ext cx="622120" cy="36830"/>
            </a:xfrm>
            <a:custGeom>
              <a:avLst/>
              <a:gdLst/>
              <a:ahLst/>
              <a:cxnLst/>
              <a:rect l="l" t="t" r="r" b="b"/>
              <a:pathLst>
                <a:path w="9510" h="563" extrusionOk="0">
                  <a:moveTo>
                    <a:pt x="9492" y="0"/>
                  </a:moveTo>
                  <a:cubicBezTo>
                    <a:pt x="6343" y="81"/>
                    <a:pt x="3149" y="259"/>
                    <a:pt x="18" y="527"/>
                  </a:cubicBezTo>
                  <a:cubicBezTo>
                    <a:pt x="9" y="527"/>
                    <a:pt x="0" y="536"/>
                    <a:pt x="0" y="545"/>
                  </a:cubicBezTo>
                  <a:cubicBezTo>
                    <a:pt x="0" y="553"/>
                    <a:pt x="9" y="562"/>
                    <a:pt x="18" y="562"/>
                  </a:cubicBezTo>
                  <a:cubicBezTo>
                    <a:pt x="3158" y="295"/>
                    <a:pt x="6343" y="116"/>
                    <a:pt x="9492" y="36"/>
                  </a:cubicBezTo>
                  <a:cubicBezTo>
                    <a:pt x="9501" y="36"/>
                    <a:pt x="9510" y="27"/>
                    <a:pt x="9510" y="18"/>
                  </a:cubicBezTo>
                  <a:cubicBezTo>
                    <a:pt x="9510" y="9"/>
                    <a:pt x="9501" y="0"/>
                    <a:pt x="9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5979568" y="1122022"/>
              <a:ext cx="180945" cy="19887"/>
            </a:xfrm>
            <a:custGeom>
              <a:avLst/>
              <a:gdLst/>
              <a:ahLst/>
              <a:cxnLst/>
              <a:rect l="l" t="t" r="r" b="b"/>
              <a:pathLst>
                <a:path w="2766" h="304" extrusionOk="0">
                  <a:moveTo>
                    <a:pt x="2748" y="0"/>
                  </a:moveTo>
                  <a:cubicBezTo>
                    <a:pt x="1847" y="63"/>
                    <a:pt x="812" y="143"/>
                    <a:pt x="18" y="268"/>
                  </a:cubicBezTo>
                  <a:cubicBezTo>
                    <a:pt x="9" y="268"/>
                    <a:pt x="0" y="286"/>
                    <a:pt x="0" y="295"/>
                  </a:cubicBezTo>
                  <a:cubicBezTo>
                    <a:pt x="0" y="304"/>
                    <a:pt x="9" y="304"/>
                    <a:pt x="18" y="304"/>
                  </a:cubicBezTo>
                  <a:lnTo>
                    <a:pt x="27" y="304"/>
                  </a:lnTo>
                  <a:cubicBezTo>
                    <a:pt x="812" y="179"/>
                    <a:pt x="1847" y="98"/>
                    <a:pt x="2748" y="36"/>
                  </a:cubicBezTo>
                  <a:cubicBezTo>
                    <a:pt x="2757" y="36"/>
                    <a:pt x="2766" y="27"/>
                    <a:pt x="2766" y="18"/>
                  </a:cubicBezTo>
                  <a:cubicBezTo>
                    <a:pt x="2766" y="9"/>
                    <a:pt x="2757" y="0"/>
                    <a:pt x="2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34" name="Google Shape;8134;p34"/>
            <p:cNvGrpSpPr/>
            <p:nvPr/>
          </p:nvGrpSpPr>
          <p:grpSpPr>
            <a:xfrm>
              <a:off x="5016123" y="1772528"/>
              <a:ext cx="980019" cy="767755"/>
              <a:chOff x="4397025" y="319325"/>
              <a:chExt cx="853527" cy="668602"/>
            </a:xfrm>
          </p:grpSpPr>
          <p:sp>
            <p:nvSpPr>
              <p:cNvPr id="8135" name="Google Shape;8135;p34"/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34"/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34"/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34"/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34"/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34"/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34"/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34"/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34"/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34"/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34"/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34"/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34"/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34"/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34"/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34"/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34"/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34"/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34"/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34"/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34"/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34"/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34"/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34"/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34"/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34"/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34"/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34"/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34"/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34"/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34"/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34"/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34"/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34"/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34"/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34"/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34"/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34"/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34"/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34"/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34"/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34"/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34"/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34"/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34"/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34"/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34"/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34"/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34"/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34"/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34"/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34"/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34"/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34"/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34"/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34"/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34"/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34"/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34"/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34"/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34"/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34"/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34"/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34"/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34"/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34"/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34"/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34"/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34"/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34"/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34"/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34"/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34"/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34"/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34"/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0" name="Google Shape;8210;p34"/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34"/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34"/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34"/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34"/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34"/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34"/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34"/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34"/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34"/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34"/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34"/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34"/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34"/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34"/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34"/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34"/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34"/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34"/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34"/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34"/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34"/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34"/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34"/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34"/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35" name="Google Shape;8235;p34"/>
          <p:cNvSpPr/>
          <p:nvPr/>
        </p:nvSpPr>
        <p:spPr>
          <a:xfrm rot="89874">
            <a:off x="2523069" y="2176515"/>
            <a:ext cx="3617946" cy="83420"/>
          </a:xfrm>
          <a:custGeom>
            <a:avLst/>
            <a:gdLst/>
            <a:ahLst/>
            <a:cxnLst/>
            <a:rect l="l" t="t" r="r" b="b"/>
            <a:pathLst>
              <a:path w="16139" h="3337" extrusionOk="0">
                <a:moveTo>
                  <a:pt x="16138" y="0"/>
                </a:moveTo>
                <a:lnTo>
                  <a:pt x="16138" y="0"/>
                </a:lnTo>
                <a:cubicBezTo>
                  <a:pt x="15460" y="116"/>
                  <a:pt x="14791" y="241"/>
                  <a:pt x="14113" y="366"/>
                </a:cubicBezTo>
                <a:lnTo>
                  <a:pt x="12088" y="749"/>
                </a:lnTo>
                <a:cubicBezTo>
                  <a:pt x="10741" y="1008"/>
                  <a:pt x="9394" y="1285"/>
                  <a:pt x="8047" y="1561"/>
                </a:cubicBezTo>
                <a:cubicBezTo>
                  <a:pt x="6700" y="1847"/>
                  <a:pt x="5353" y="2123"/>
                  <a:pt x="4015" y="2418"/>
                </a:cubicBezTo>
                <a:lnTo>
                  <a:pt x="1998" y="2864"/>
                </a:lnTo>
                <a:cubicBezTo>
                  <a:pt x="1338" y="3024"/>
                  <a:pt x="660" y="3167"/>
                  <a:pt x="0" y="3336"/>
                </a:cubicBezTo>
                <a:cubicBezTo>
                  <a:pt x="678" y="3220"/>
                  <a:pt x="1347" y="3096"/>
                  <a:pt x="2025" y="2971"/>
                </a:cubicBezTo>
                <a:lnTo>
                  <a:pt x="4050" y="2587"/>
                </a:lnTo>
                <a:cubicBezTo>
                  <a:pt x="5397" y="2328"/>
                  <a:pt x="6744" y="2043"/>
                  <a:pt x="8091" y="1775"/>
                </a:cubicBezTo>
                <a:cubicBezTo>
                  <a:pt x="9439" y="1490"/>
                  <a:pt x="10786" y="1213"/>
                  <a:pt x="12124" y="919"/>
                </a:cubicBezTo>
                <a:lnTo>
                  <a:pt x="14140" y="473"/>
                </a:lnTo>
                <a:cubicBezTo>
                  <a:pt x="14809" y="312"/>
                  <a:pt x="15478" y="161"/>
                  <a:pt x="161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6" name="Google Shape;8236;p34"/>
          <p:cNvSpPr txBox="1">
            <a:spLocks noGrp="1"/>
          </p:cNvSpPr>
          <p:nvPr>
            <p:ph type="ctrTitle"/>
          </p:nvPr>
        </p:nvSpPr>
        <p:spPr>
          <a:xfrm>
            <a:off x="2608996" y="1787302"/>
            <a:ext cx="3618892" cy="55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i="1" dirty="0">
                <a:solidFill>
                  <a:schemeClr val="l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Coffee Quality</a:t>
            </a:r>
            <a:endParaRPr sz="4500" i="1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37" name="Google Shape;8237;p34"/>
          <p:cNvSpPr txBox="1">
            <a:spLocks noGrp="1"/>
          </p:cNvSpPr>
          <p:nvPr>
            <p:ph type="subTitle" idx="1"/>
          </p:nvPr>
        </p:nvSpPr>
        <p:spPr>
          <a:xfrm>
            <a:off x="2541042" y="2307208"/>
            <a:ext cx="3754800" cy="659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Manikandan Ayyasamy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DA/DS – November 2024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Reinforcement - 18/04/2025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5" grpId="0" animBg="1"/>
      <p:bldP spid="82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3" name="Google Shape;9693;p42"/>
          <p:cNvSpPr txBox="1">
            <a:spLocks noGrp="1"/>
          </p:cNvSpPr>
          <p:nvPr>
            <p:ph type="title"/>
          </p:nvPr>
        </p:nvSpPr>
        <p:spPr>
          <a:xfrm>
            <a:off x="719925" y="3586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Bivariate Analysis</a:t>
            </a:r>
            <a:endParaRPr i="1" dirty="0">
              <a:solidFill>
                <a:srgbClr val="D9D9D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97" name="Google Shape;9697;p42"/>
          <p:cNvSpPr txBox="1"/>
          <p:nvPr/>
        </p:nvSpPr>
        <p:spPr>
          <a:xfrm>
            <a:off x="730311" y="4125660"/>
            <a:ext cx="2546875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chester"/>
              </a:rPr>
              <a:t>Flavor and Aftertaste</a:t>
            </a:r>
            <a:endParaRPr sz="2000" b="1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chester"/>
            </a:endParaRPr>
          </a:p>
        </p:txBody>
      </p:sp>
      <p:sp>
        <p:nvSpPr>
          <p:cNvPr id="9702" name="Google Shape;9702;p42"/>
          <p:cNvSpPr txBox="1"/>
          <p:nvPr/>
        </p:nvSpPr>
        <p:spPr>
          <a:xfrm>
            <a:off x="6037911" y="4125660"/>
            <a:ext cx="2375778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chester"/>
              </a:rPr>
              <a:t>Preparation Method</a:t>
            </a:r>
            <a:endParaRPr sz="2000" b="1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chester"/>
            </a:endParaRPr>
          </a:p>
        </p:txBody>
      </p:sp>
      <p:grpSp>
        <p:nvGrpSpPr>
          <p:cNvPr id="9708" name="Google Shape;9708;p42"/>
          <p:cNvGrpSpPr/>
          <p:nvPr/>
        </p:nvGrpSpPr>
        <p:grpSpPr>
          <a:xfrm rot="-103">
            <a:off x="1837551" y="189940"/>
            <a:ext cx="587176" cy="827776"/>
            <a:chOff x="6623575" y="1134725"/>
            <a:chExt cx="175775" cy="247800"/>
          </a:xfrm>
        </p:grpSpPr>
        <p:sp>
          <p:nvSpPr>
            <p:cNvPr id="9709" name="Google Shape;9709;p42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42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42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42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42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42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42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42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42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42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42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42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42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42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42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42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42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42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42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42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42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42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42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42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42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42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42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42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42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42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42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42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42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42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42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42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42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42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42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42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42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42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42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42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42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42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42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42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42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42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42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42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42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42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42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42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42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42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42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42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42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42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42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42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42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42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42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42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CEB2F1-A213-E226-FDE2-82DDA7365A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74" b="7174"/>
          <a:stretch/>
        </p:blipFill>
        <p:spPr>
          <a:xfrm>
            <a:off x="4968000" y="1057444"/>
            <a:ext cx="3898849" cy="2748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6D2A9-4139-BC1C-DD44-DE8C7399D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" y="0"/>
            <a:ext cx="9143999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D0C3E-1ED6-BBAD-B76F-B28C437A8A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150" y="934393"/>
            <a:ext cx="3494566" cy="2940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8">
          <a:extLst>
            <a:ext uri="{FF2B5EF4-FFF2-40B4-BE49-F238E27FC236}">
              <a16:creationId xmlns:a16="http://schemas.microsoft.com/office/drawing/2014/main" id="{7C14C177-78C1-8F99-E471-645B2D2E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682;p41">
            <a:extLst>
              <a:ext uri="{FF2B5EF4-FFF2-40B4-BE49-F238E27FC236}">
                <a16:creationId xmlns:a16="http://schemas.microsoft.com/office/drawing/2014/main" id="{31A831B5-DD04-91A8-FF7A-A1DA1B920E52}"/>
              </a:ext>
            </a:extLst>
          </p:cNvPr>
          <p:cNvSpPr txBox="1">
            <a:spLocks/>
          </p:cNvSpPr>
          <p:nvPr/>
        </p:nvSpPr>
        <p:spPr>
          <a:xfrm>
            <a:off x="2386762" y="0"/>
            <a:ext cx="4370475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chester"/>
              <a:buNone/>
              <a:defRPr sz="3500" b="1" i="0" u="none" strike="noStrike" cap="none">
                <a:solidFill>
                  <a:schemeClr val="dk1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Multivariate Analysis</a:t>
            </a:r>
          </a:p>
        </p:txBody>
      </p:sp>
      <p:sp>
        <p:nvSpPr>
          <p:cNvPr id="11" name="Google Shape;9698;p42">
            <a:extLst>
              <a:ext uri="{FF2B5EF4-FFF2-40B4-BE49-F238E27FC236}">
                <a16:creationId xmlns:a16="http://schemas.microsoft.com/office/drawing/2014/main" id="{EFA1F0FA-E304-18B2-7DAF-90720277FE81}"/>
              </a:ext>
            </a:extLst>
          </p:cNvPr>
          <p:cNvSpPr txBox="1"/>
          <p:nvPr/>
        </p:nvSpPr>
        <p:spPr>
          <a:xfrm>
            <a:off x="838799" y="873600"/>
            <a:ext cx="7466400" cy="3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scatter plots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between Aroma vs. Flavor, Aroma vs. Aftertaste, and Flavor vs. Aftertaste 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a clear linear relationship. 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suggests that coffees with higher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aroma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scores tend to also have higher flavor and aftertaste scores.</a:t>
            </a:r>
            <a:endParaRPr lang="en-IN" alt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Coffees with a richer body usually have better balance. Enhancing body may improve overall harmony in </a:t>
            </a:r>
            <a:r>
              <a:rPr lang="en-US" alt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flavor</a:t>
            </a:r>
            <a:r>
              <a:rPr lang="en-US" alt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50" lvl="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Uniformity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 weak links to other traits because of which it doesn’t strongly relate to 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body, balance, or acidity.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suggests it's more about consistency than flavor.</a:t>
            </a:r>
            <a:endParaRPr lang="en-IN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brighter acidity often leads to better body and balance. It's an important factor in quality coffee.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476A4-AF1B-709B-2705-16B1485A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7EB4F1-DFA0-6C81-F538-E5961042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19"/>
          <a:stretch/>
        </p:blipFill>
        <p:spPr>
          <a:xfrm>
            <a:off x="0" y="0"/>
            <a:ext cx="9144000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1" name="Google Shape;9781;p43"/>
          <p:cNvSpPr txBox="1">
            <a:spLocks noGrp="1"/>
          </p:cNvSpPr>
          <p:nvPr>
            <p:ph type="title"/>
          </p:nvPr>
        </p:nvSpPr>
        <p:spPr>
          <a:xfrm>
            <a:off x="1803094" y="154855"/>
            <a:ext cx="50128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 Insights</a:t>
            </a:r>
            <a:endParaRPr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782" name="Google Shape;9782;p43"/>
          <p:cNvGrpSpPr/>
          <p:nvPr/>
        </p:nvGrpSpPr>
        <p:grpSpPr>
          <a:xfrm>
            <a:off x="-137825" y="1006559"/>
            <a:ext cx="1820676" cy="3045199"/>
            <a:chOff x="6331625" y="1134725"/>
            <a:chExt cx="755875" cy="1264250"/>
          </a:xfrm>
        </p:grpSpPr>
        <p:sp>
          <p:nvSpPr>
            <p:cNvPr id="9783" name="Google Shape;9783;p43"/>
            <p:cNvSpPr/>
            <p:nvPr/>
          </p:nvSpPr>
          <p:spPr>
            <a:xfrm>
              <a:off x="6886975" y="1488000"/>
              <a:ext cx="127375" cy="74475"/>
            </a:xfrm>
            <a:custGeom>
              <a:avLst/>
              <a:gdLst/>
              <a:ahLst/>
              <a:cxnLst/>
              <a:rect l="l" t="t" r="r" b="b"/>
              <a:pathLst>
                <a:path w="5095" h="2979" extrusionOk="0">
                  <a:moveTo>
                    <a:pt x="241" y="0"/>
                  </a:moveTo>
                  <a:cubicBezTo>
                    <a:pt x="214" y="45"/>
                    <a:pt x="179" y="89"/>
                    <a:pt x="161" y="143"/>
                  </a:cubicBezTo>
                  <a:cubicBezTo>
                    <a:pt x="0" y="464"/>
                    <a:pt x="18" y="892"/>
                    <a:pt x="179" y="1213"/>
                  </a:cubicBezTo>
                  <a:cubicBezTo>
                    <a:pt x="330" y="1543"/>
                    <a:pt x="544" y="1820"/>
                    <a:pt x="803" y="2070"/>
                  </a:cubicBezTo>
                  <a:cubicBezTo>
                    <a:pt x="990" y="2248"/>
                    <a:pt x="1222" y="2418"/>
                    <a:pt x="1445" y="2552"/>
                  </a:cubicBezTo>
                  <a:cubicBezTo>
                    <a:pt x="1919" y="2847"/>
                    <a:pt x="2436" y="2978"/>
                    <a:pt x="2974" y="2978"/>
                  </a:cubicBezTo>
                  <a:cubicBezTo>
                    <a:pt x="3135" y="2978"/>
                    <a:pt x="3297" y="2967"/>
                    <a:pt x="3462" y="2944"/>
                  </a:cubicBezTo>
                  <a:cubicBezTo>
                    <a:pt x="3845" y="2899"/>
                    <a:pt x="4327" y="2721"/>
                    <a:pt x="4639" y="2498"/>
                  </a:cubicBezTo>
                  <a:cubicBezTo>
                    <a:pt x="4844" y="2355"/>
                    <a:pt x="5014" y="2141"/>
                    <a:pt x="5094" y="1900"/>
                  </a:cubicBezTo>
                  <a:lnTo>
                    <a:pt x="5094" y="1900"/>
                  </a:lnTo>
                  <a:cubicBezTo>
                    <a:pt x="4916" y="2034"/>
                    <a:pt x="4657" y="2123"/>
                    <a:pt x="4452" y="2150"/>
                  </a:cubicBezTo>
                  <a:cubicBezTo>
                    <a:pt x="4267" y="2177"/>
                    <a:pt x="4076" y="2190"/>
                    <a:pt x="3883" y="2190"/>
                  </a:cubicBezTo>
                  <a:cubicBezTo>
                    <a:pt x="3492" y="2190"/>
                    <a:pt x="3095" y="2133"/>
                    <a:pt x="2730" y="2007"/>
                  </a:cubicBezTo>
                  <a:cubicBezTo>
                    <a:pt x="2186" y="1820"/>
                    <a:pt x="1695" y="1606"/>
                    <a:pt x="1213" y="1294"/>
                  </a:cubicBezTo>
                  <a:cubicBezTo>
                    <a:pt x="964" y="1133"/>
                    <a:pt x="696" y="901"/>
                    <a:pt x="518" y="669"/>
                  </a:cubicBezTo>
                  <a:cubicBezTo>
                    <a:pt x="357" y="482"/>
                    <a:pt x="250" y="241"/>
                    <a:pt x="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43"/>
            <p:cNvSpPr/>
            <p:nvPr/>
          </p:nvSpPr>
          <p:spPr>
            <a:xfrm>
              <a:off x="6884525" y="1479750"/>
              <a:ext cx="129825" cy="84650"/>
            </a:xfrm>
            <a:custGeom>
              <a:avLst/>
              <a:gdLst/>
              <a:ahLst/>
              <a:cxnLst/>
              <a:rect l="l" t="t" r="r" b="b"/>
              <a:pathLst>
                <a:path w="5193" h="3386" extrusionOk="0">
                  <a:moveTo>
                    <a:pt x="5192" y="2230"/>
                  </a:moveTo>
                  <a:lnTo>
                    <a:pt x="5192" y="2230"/>
                  </a:lnTo>
                  <a:cubicBezTo>
                    <a:pt x="5192" y="2230"/>
                    <a:pt x="5192" y="2230"/>
                    <a:pt x="5192" y="2230"/>
                  </a:cubicBezTo>
                  <a:lnTo>
                    <a:pt x="5192" y="2230"/>
                  </a:lnTo>
                  <a:cubicBezTo>
                    <a:pt x="5192" y="2230"/>
                    <a:pt x="5192" y="2230"/>
                    <a:pt x="5192" y="2230"/>
                  </a:cubicBezTo>
                  <a:close/>
                  <a:moveTo>
                    <a:pt x="437" y="0"/>
                  </a:moveTo>
                  <a:lnTo>
                    <a:pt x="250" y="268"/>
                  </a:lnTo>
                  <a:cubicBezTo>
                    <a:pt x="54" y="544"/>
                    <a:pt x="0" y="901"/>
                    <a:pt x="63" y="1222"/>
                  </a:cubicBezTo>
                  <a:cubicBezTo>
                    <a:pt x="80" y="1383"/>
                    <a:pt x="143" y="1543"/>
                    <a:pt x="214" y="1677"/>
                  </a:cubicBezTo>
                  <a:cubicBezTo>
                    <a:pt x="286" y="1820"/>
                    <a:pt x="375" y="1954"/>
                    <a:pt x="473" y="2079"/>
                  </a:cubicBezTo>
                  <a:cubicBezTo>
                    <a:pt x="660" y="2328"/>
                    <a:pt x="883" y="2551"/>
                    <a:pt x="1142" y="2730"/>
                  </a:cubicBezTo>
                  <a:cubicBezTo>
                    <a:pt x="1392" y="2908"/>
                    <a:pt x="1650" y="3078"/>
                    <a:pt x="1945" y="3194"/>
                  </a:cubicBezTo>
                  <a:cubicBezTo>
                    <a:pt x="2291" y="3325"/>
                    <a:pt x="2660" y="3385"/>
                    <a:pt x="3026" y="3385"/>
                  </a:cubicBezTo>
                  <a:cubicBezTo>
                    <a:pt x="3282" y="3385"/>
                    <a:pt x="3537" y="3356"/>
                    <a:pt x="3783" y="3301"/>
                  </a:cubicBezTo>
                  <a:cubicBezTo>
                    <a:pt x="4086" y="3221"/>
                    <a:pt x="4371" y="3096"/>
                    <a:pt x="4630" y="2935"/>
                  </a:cubicBezTo>
                  <a:cubicBezTo>
                    <a:pt x="4889" y="2774"/>
                    <a:pt x="5103" y="2525"/>
                    <a:pt x="5192" y="2230"/>
                  </a:cubicBezTo>
                  <a:lnTo>
                    <a:pt x="5192" y="2230"/>
                  </a:lnTo>
                  <a:cubicBezTo>
                    <a:pt x="5076" y="2516"/>
                    <a:pt x="4853" y="2739"/>
                    <a:pt x="4594" y="2882"/>
                  </a:cubicBezTo>
                  <a:cubicBezTo>
                    <a:pt x="4336" y="3024"/>
                    <a:pt x="4050" y="3122"/>
                    <a:pt x="3756" y="3185"/>
                  </a:cubicBezTo>
                  <a:cubicBezTo>
                    <a:pt x="3559" y="3221"/>
                    <a:pt x="3358" y="3240"/>
                    <a:pt x="3157" y="3240"/>
                  </a:cubicBezTo>
                  <a:cubicBezTo>
                    <a:pt x="2766" y="3240"/>
                    <a:pt x="2376" y="3169"/>
                    <a:pt x="2016" y="3015"/>
                  </a:cubicBezTo>
                  <a:cubicBezTo>
                    <a:pt x="1749" y="2908"/>
                    <a:pt x="1499" y="2748"/>
                    <a:pt x="1258" y="2569"/>
                  </a:cubicBezTo>
                  <a:cubicBezTo>
                    <a:pt x="1026" y="2391"/>
                    <a:pt x="821" y="2186"/>
                    <a:pt x="642" y="1945"/>
                  </a:cubicBezTo>
                  <a:cubicBezTo>
                    <a:pt x="553" y="1829"/>
                    <a:pt x="482" y="1704"/>
                    <a:pt x="410" y="1579"/>
                  </a:cubicBezTo>
                  <a:cubicBezTo>
                    <a:pt x="348" y="1445"/>
                    <a:pt x="303" y="1320"/>
                    <a:pt x="277" y="1187"/>
                  </a:cubicBezTo>
                  <a:cubicBezTo>
                    <a:pt x="248" y="1010"/>
                    <a:pt x="252" y="827"/>
                    <a:pt x="301" y="660"/>
                  </a:cubicBezTo>
                  <a:lnTo>
                    <a:pt x="301" y="660"/>
                  </a:lnTo>
                  <a:cubicBezTo>
                    <a:pt x="353" y="805"/>
                    <a:pt x="432" y="941"/>
                    <a:pt x="526" y="1062"/>
                  </a:cubicBezTo>
                  <a:cubicBezTo>
                    <a:pt x="687" y="1249"/>
                    <a:pt x="865" y="1418"/>
                    <a:pt x="1062" y="1579"/>
                  </a:cubicBezTo>
                  <a:cubicBezTo>
                    <a:pt x="1463" y="1873"/>
                    <a:pt x="1909" y="2079"/>
                    <a:pt x="2364" y="2257"/>
                  </a:cubicBezTo>
                  <a:cubicBezTo>
                    <a:pt x="2596" y="2337"/>
                    <a:pt x="2828" y="2418"/>
                    <a:pt x="3069" y="2471"/>
                  </a:cubicBezTo>
                  <a:cubicBezTo>
                    <a:pt x="3310" y="2534"/>
                    <a:pt x="3551" y="2560"/>
                    <a:pt x="3792" y="2560"/>
                  </a:cubicBezTo>
                  <a:cubicBezTo>
                    <a:pt x="3834" y="2562"/>
                    <a:pt x="3877" y="2563"/>
                    <a:pt x="3919" y="2563"/>
                  </a:cubicBezTo>
                  <a:cubicBezTo>
                    <a:pt x="4124" y="2563"/>
                    <a:pt x="4324" y="2545"/>
                    <a:pt x="4523" y="2516"/>
                  </a:cubicBezTo>
                  <a:cubicBezTo>
                    <a:pt x="4764" y="2471"/>
                    <a:pt x="5005" y="2382"/>
                    <a:pt x="5192" y="2230"/>
                  </a:cubicBezTo>
                  <a:lnTo>
                    <a:pt x="5192" y="2230"/>
                  </a:lnTo>
                  <a:cubicBezTo>
                    <a:pt x="4987" y="2364"/>
                    <a:pt x="4755" y="2435"/>
                    <a:pt x="4514" y="2462"/>
                  </a:cubicBezTo>
                  <a:cubicBezTo>
                    <a:pt x="4398" y="2471"/>
                    <a:pt x="4280" y="2476"/>
                    <a:pt x="4161" y="2476"/>
                  </a:cubicBezTo>
                  <a:cubicBezTo>
                    <a:pt x="4041" y="2476"/>
                    <a:pt x="3921" y="2471"/>
                    <a:pt x="3800" y="2462"/>
                  </a:cubicBezTo>
                  <a:cubicBezTo>
                    <a:pt x="3560" y="2444"/>
                    <a:pt x="3328" y="2409"/>
                    <a:pt x="3096" y="2346"/>
                  </a:cubicBezTo>
                  <a:cubicBezTo>
                    <a:pt x="2873" y="2284"/>
                    <a:pt x="2650" y="2195"/>
                    <a:pt x="2427" y="2105"/>
                  </a:cubicBezTo>
                  <a:cubicBezTo>
                    <a:pt x="1989" y="1927"/>
                    <a:pt x="1561" y="1695"/>
                    <a:pt x="1187" y="1418"/>
                  </a:cubicBezTo>
                  <a:cubicBezTo>
                    <a:pt x="830" y="1124"/>
                    <a:pt x="464" y="767"/>
                    <a:pt x="446" y="321"/>
                  </a:cubicBezTo>
                  <a:lnTo>
                    <a:pt x="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43"/>
            <p:cNvSpPr/>
            <p:nvPr/>
          </p:nvSpPr>
          <p:spPr>
            <a:xfrm>
              <a:off x="6893000" y="1454900"/>
              <a:ext cx="122900" cy="87875"/>
            </a:xfrm>
            <a:custGeom>
              <a:avLst/>
              <a:gdLst/>
              <a:ahLst/>
              <a:cxnLst/>
              <a:rect l="l" t="t" r="r" b="b"/>
              <a:pathLst>
                <a:path w="4916" h="3515" extrusionOk="0">
                  <a:moveTo>
                    <a:pt x="1353" y="1"/>
                  </a:moveTo>
                  <a:cubicBezTo>
                    <a:pt x="1182" y="1"/>
                    <a:pt x="1012" y="18"/>
                    <a:pt x="848" y="75"/>
                  </a:cubicBezTo>
                  <a:cubicBezTo>
                    <a:pt x="598" y="164"/>
                    <a:pt x="366" y="361"/>
                    <a:pt x="294" y="619"/>
                  </a:cubicBezTo>
                  <a:cubicBezTo>
                    <a:pt x="250" y="780"/>
                    <a:pt x="241" y="923"/>
                    <a:pt x="170" y="1065"/>
                  </a:cubicBezTo>
                  <a:cubicBezTo>
                    <a:pt x="116" y="1155"/>
                    <a:pt x="54" y="1235"/>
                    <a:pt x="0" y="1324"/>
                  </a:cubicBezTo>
                  <a:cubicBezTo>
                    <a:pt x="9" y="1565"/>
                    <a:pt x="116" y="1806"/>
                    <a:pt x="277" y="1993"/>
                  </a:cubicBezTo>
                  <a:cubicBezTo>
                    <a:pt x="455" y="2225"/>
                    <a:pt x="723" y="2457"/>
                    <a:pt x="972" y="2618"/>
                  </a:cubicBezTo>
                  <a:cubicBezTo>
                    <a:pt x="1454" y="2930"/>
                    <a:pt x="1945" y="3144"/>
                    <a:pt x="2489" y="3331"/>
                  </a:cubicBezTo>
                  <a:cubicBezTo>
                    <a:pt x="2854" y="3457"/>
                    <a:pt x="3251" y="3514"/>
                    <a:pt x="3642" y="3514"/>
                  </a:cubicBezTo>
                  <a:cubicBezTo>
                    <a:pt x="3835" y="3514"/>
                    <a:pt x="4026" y="3501"/>
                    <a:pt x="4211" y="3474"/>
                  </a:cubicBezTo>
                  <a:cubicBezTo>
                    <a:pt x="4416" y="3447"/>
                    <a:pt x="4675" y="3358"/>
                    <a:pt x="4853" y="3224"/>
                  </a:cubicBezTo>
                  <a:cubicBezTo>
                    <a:pt x="4889" y="3108"/>
                    <a:pt x="4916" y="2983"/>
                    <a:pt x="4898" y="2850"/>
                  </a:cubicBezTo>
                  <a:cubicBezTo>
                    <a:pt x="4898" y="2751"/>
                    <a:pt x="4871" y="2662"/>
                    <a:pt x="4871" y="2564"/>
                  </a:cubicBezTo>
                  <a:cubicBezTo>
                    <a:pt x="4862" y="2466"/>
                    <a:pt x="4889" y="2368"/>
                    <a:pt x="4889" y="2270"/>
                  </a:cubicBezTo>
                  <a:cubicBezTo>
                    <a:pt x="4916" y="1824"/>
                    <a:pt x="4603" y="1413"/>
                    <a:pt x="4264" y="1110"/>
                  </a:cubicBezTo>
                  <a:cubicBezTo>
                    <a:pt x="3506" y="432"/>
                    <a:pt x="2498" y="31"/>
                    <a:pt x="1481" y="4"/>
                  </a:cubicBezTo>
                  <a:cubicBezTo>
                    <a:pt x="1438" y="2"/>
                    <a:pt x="1395" y="1"/>
                    <a:pt x="1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43"/>
            <p:cNvSpPr/>
            <p:nvPr/>
          </p:nvSpPr>
          <p:spPr>
            <a:xfrm>
              <a:off x="6890325" y="1452750"/>
              <a:ext cx="126925" cy="92200"/>
            </a:xfrm>
            <a:custGeom>
              <a:avLst/>
              <a:gdLst/>
              <a:ahLst/>
              <a:cxnLst/>
              <a:rect l="l" t="t" r="r" b="b"/>
              <a:pathLst>
                <a:path w="5077" h="3688" extrusionOk="0">
                  <a:moveTo>
                    <a:pt x="1347" y="1"/>
                  </a:moveTo>
                  <a:cubicBezTo>
                    <a:pt x="1115" y="10"/>
                    <a:pt x="874" y="63"/>
                    <a:pt x="669" y="197"/>
                  </a:cubicBezTo>
                  <a:cubicBezTo>
                    <a:pt x="571" y="268"/>
                    <a:pt x="482" y="349"/>
                    <a:pt x="410" y="456"/>
                  </a:cubicBezTo>
                  <a:cubicBezTo>
                    <a:pt x="339" y="554"/>
                    <a:pt x="294" y="688"/>
                    <a:pt x="277" y="795"/>
                  </a:cubicBezTo>
                  <a:cubicBezTo>
                    <a:pt x="250" y="902"/>
                    <a:pt x="232" y="1000"/>
                    <a:pt x="187" y="1080"/>
                  </a:cubicBezTo>
                  <a:cubicBezTo>
                    <a:pt x="134" y="1169"/>
                    <a:pt x="71" y="1258"/>
                    <a:pt x="18" y="1348"/>
                  </a:cubicBezTo>
                  <a:lnTo>
                    <a:pt x="0" y="1383"/>
                  </a:lnTo>
                  <a:lnTo>
                    <a:pt x="0" y="1419"/>
                  </a:lnTo>
                  <a:cubicBezTo>
                    <a:pt x="18" y="1687"/>
                    <a:pt x="125" y="1936"/>
                    <a:pt x="286" y="2142"/>
                  </a:cubicBezTo>
                  <a:cubicBezTo>
                    <a:pt x="446" y="2338"/>
                    <a:pt x="625" y="2507"/>
                    <a:pt x="821" y="2668"/>
                  </a:cubicBezTo>
                  <a:cubicBezTo>
                    <a:pt x="1231" y="2962"/>
                    <a:pt x="1668" y="3176"/>
                    <a:pt x="2123" y="3364"/>
                  </a:cubicBezTo>
                  <a:cubicBezTo>
                    <a:pt x="2355" y="3444"/>
                    <a:pt x="2578" y="3533"/>
                    <a:pt x="2828" y="3587"/>
                  </a:cubicBezTo>
                  <a:cubicBezTo>
                    <a:pt x="3069" y="3649"/>
                    <a:pt x="3319" y="3676"/>
                    <a:pt x="3560" y="3685"/>
                  </a:cubicBezTo>
                  <a:cubicBezTo>
                    <a:pt x="3602" y="3687"/>
                    <a:pt x="3645" y="3687"/>
                    <a:pt x="3688" y="3687"/>
                  </a:cubicBezTo>
                  <a:cubicBezTo>
                    <a:pt x="3895" y="3687"/>
                    <a:pt x="4100" y="3670"/>
                    <a:pt x="4300" y="3640"/>
                  </a:cubicBezTo>
                  <a:cubicBezTo>
                    <a:pt x="4550" y="3605"/>
                    <a:pt x="4791" y="3524"/>
                    <a:pt x="4996" y="3364"/>
                  </a:cubicBezTo>
                  <a:lnTo>
                    <a:pt x="5014" y="3355"/>
                  </a:lnTo>
                  <a:lnTo>
                    <a:pt x="5023" y="3328"/>
                  </a:lnTo>
                  <a:cubicBezTo>
                    <a:pt x="5049" y="3230"/>
                    <a:pt x="5067" y="3132"/>
                    <a:pt x="5076" y="3025"/>
                  </a:cubicBezTo>
                  <a:cubicBezTo>
                    <a:pt x="5076" y="2918"/>
                    <a:pt x="5049" y="2820"/>
                    <a:pt x="5040" y="2730"/>
                  </a:cubicBezTo>
                  <a:cubicBezTo>
                    <a:pt x="5023" y="2641"/>
                    <a:pt x="5032" y="2552"/>
                    <a:pt x="5040" y="2454"/>
                  </a:cubicBezTo>
                  <a:cubicBezTo>
                    <a:pt x="5049" y="2356"/>
                    <a:pt x="5040" y="2249"/>
                    <a:pt x="5023" y="2151"/>
                  </a:cubicBezTo>
                  <a:cubicBezTo>
                    <a:pt x="4987" y="1954"/>
                    <a:pt x="4898" y="1776"/>
                    <a:pt x="4782" y="1615"/>
                  </a:cubicBezTo>
                  <a:cubicBezTo>
                    <a:pt x="4666" y="1455"/>
                    <a:pt x="4523" y="1321"/>
                    <a:pt x="4371" y="1196"/>
                  </a:cubicBezTo>
                  <a:lnTo>
                    <a:pt x="4371" y="1196"/>
                  </a:lnTo>
                  <a:cubicBezTo>
                    <a:pt x="4514" y="1330"/>
                    <a:pt x="4639" y="1481"/>
                    <a:pt x="4746" y="1642"/>
                  </a:cubicBezTo>
                  <a:cubicBezTo>
                    <a:pt x="4844" y="1803"/>
                    <a:pt x="4924" y="1981"/>
                    <a:pt x="4951" y="2168"/>
                  </a:cubicBezTo>
                  <a:cubicBezTo>
                    <a:pt x="4960" y="2258"/>
                    <a:pt x="4960" y="2347"/>
                    <a:pt x="4942" y="2445"/>
                  </a:cubicBezTo>
                  <a:cubicBezTo>
                    <a:pt x="4924" y="2534"/>
                    <a:pt x="4916" y="2641"/>
                    <a:pt x="4924" y="2748"/>
                  </a:cubicBezTo>
                  <a:cubicBezTo>
                    <a:pt x="4933" y="2846"/>
                    <a:pt x="4951" y="2936"/>
                    <a:pt x="4951" y="3025"/>
                  </a:cubicBezTo>
                  <a:cubicBezTo>
                    <a:pt x="4943" y="3104"/>
                    <a:pt x="4928" y="3184"/>
                    <a:pt x="4906" y="3263"/>
                  </a:cubicBezTo>
                  <a:lnTo>
                    <a:pt x="4906" y="3263"/>
                  </a:lnTo>
                  <a:cubicBezTo>
                    <a:pt x="4618" y="3465"/>
                    <a:pt x="4252" y="3505"/>
                    <a:pt x="3889" y="3505"/>
                  </a:cubicBezTo>
                  <a:cubicBezTo>
                    <a:pt x="3781" y="3505"/>
                    <a:pt x="3674" y="3502"/>
                    <a:pt x="3568" y="3498"/>
                  </a:cubicBezTo>
                  <a:cubicBezTo>
                    <a:pt x="3337" y="3489"/>
                    <a:pt x="3105" y="3453"/>
                    <a:pt x="2873" y="3391"/>
                  </a:cubicBezTo>
                  <a:cubicBezTo>
                    <a:pt x="2650" y="3337"/>
                    <a:pt x="2427" y="3248"/>
                    <a:pt x="2204" y="3159"/>
                  </a:cubicBezTo>
                  <a:cubicBezTo>
                    <a:pt x="1766" y="2980"/>
                    <a:pt x="1329" y="2766"/>
                    <a:pt x="964" y="2490"/>
                  </a:cubicBezTo>
                  <a:cubicBezTo>
                    <a:pt x="617" y="2204"/>
                    <a:pt x="254" y="1868"/>
                    <a:pt x="217" y="1441"/>
                  </a:cubicBezTo>
                  <a:lnTo>
                    <a:pt x="217" y="1441"/>
                  </a:lnTo>
                  <a:cubicBezTo>
                    <a:pt x="272" y="1355"/>
                    <a:pt x="327" y="1274"/>
                    <a:pt x="375" y="1178"/>
                  </a:cubicBezTo>
                  <a:cubicBezTo>
                    <a:pt x="437" y="1062"/>
                    <a:pt x="455" y="937"/>
                    <a:pt x="473" y="839"/>
                  </a:cubicBezTo>
                  <a:cubicBezTo>
                    <a:pt x="500" y="732"/>
                    <a:pt x="517" y="643"/>
                    <a:pt x="580" y="563"/>
                  </a:cubicBezTo>
                  <a:cubicBezTo>
                    <a:pt x="625" y="482"/>
                    <a:pt x="696" y="411"/>
                    <a:pt x="776" y="357"/>
                  </a:cubicBezTo>
                  <a:cubicBezTo>
                    <a:pt x="993" y="205"/>
                    <a:pt x="1271" y="164"/>
                    <a:pt x="1555" y="164"/>
                  </a:cubicBezTo>
                  <a:cubicBezTo>
                    <a:pt x="1704" y="164"/>
                    <a:pt x="1854" y="176"/>
                    <a:pt x="1998" y="188"/>
                  </a:cubicBezTo>
                  <a:cubicBezTo>
                    <a:pt x="2427" y="241"/>
                    <a:pt x="2846" y="357"/>
                    <a:pt x="3256" y="518"/>
                  </a:cubicBezTo>
                  <a:cubicBezTo>
                    <a:pt x="3658" y="688"/>
                    <a:pt x="4032" y="919"/>
                    <a:pt x="4371" y="1196"/>
                  </a:cubicBezTo>
                  <a:cubicBezTo>
                    <a:pt x="3738" y="589"/>
                    <a:pt x="2899" y="179"/>
                    <a:pt x="2016" y="45"/>
                  </a:cubicBezTo>
                  <a:cubicBezTo>
                    <a:pt x="1793" y="18"/>
                    <a:pt x="1570" y="1"/>
                    <a:pt x="1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43"/>
            <p:cNvSpPr/>
            <p:nvPr/>
          </p:nvSpPr>
          <p:spPr>
            <a:xfrm>
              <a:off x="6904575" y="1474600"/>
              <a:ext cx="110400" cy="44700"/>
            </a:xfrm>
            <a:custGeom>
              <a:avLst/>
              <a:gdLst/>
              <a:ahLst/>
              <a:cxnLst/>
              <a:rect l="l" t="t" r="r" b="b"/>
              <a:pathLst>
                <a:path w="4416" h="1788" extrusionOk="0">
                  <a:moveTo>
                    <a:pt x="494" y="0"/>
                  </a:moveTo>
                  <a:cubicBezTo>
                    <a:pt x="391" y="0"/>
                    <a:pt x="289" y="6"/>
                    <a:pt x="188" y="19"/>
                  </a:cubicBezTo>
                  <a:cubicBezTo>
                    <a:pt x="90" y="28"/>
                    <a:pt x="1" y="108"/>
                    <a:pt x="10" y="206"/>
                  </a:cubicBezTo>
                  <a:cubicBezTo>
                    <a:pt x="26" y="301"/>
                    <a:pt x="139" y="333"/>
                    <a:pt x="239" y="333"/>
                  </a:cubicBezTo>
                  <a:cubicBezTo>
                    <a:pt x="252" y="333"/>
                    <a:pt x="265" y="332"/>
                    <a:pt x="278" y="331"/>
                  </a:cubicBezTo>
                  <a:cubicBezTo>
                    <a:pt x="292" y="331"/>
                    <a:pt x="306" y="331"/>
                    <a:pt x="320" y="331"/>
                  </a:cubicBezTo>
                  <a:cubicBezTo>
                    <a:pt x="1216" y="331"/>
                    <a:pt x="2127" y="607"/>
                    <a:pt x="2838" y="1161"/>
                  </a:cubicBezTo>
                  <a:cubicBezTo>
                    <a:pt x="2918" y="1223"/>
                    <a:pt x="2998" y="1294"/>
                    <a:pt x="3097" y="1348"/>
                  </a:cubicBezTo>
                  <a:cubicBezTo>
                    <a:pt x="3266" y="1464"/>
                    <a:pt x="3498" y="1562"/>
                    <a:pt x="3694" y="1616"/>
                  </a:cubicBezTo>
                  <a:cubicBezTo>
                    <a:pt x="3899" y="1678"/>
                    <a:pt x="4051" y="1732"/>
                    <a:pt x="4256" y="1785"/>
                  </a:cubicBezTo>
                  <a:cubicBezTo>
                    <a:pt x="4265" y="1787"/>
                    <a:pt x="4275" y="1787"/>
                    <a:pt x="4286" y="1787"/>
                  </a:cubicBezTo>
                  <a:cubicBezTo>
                    <a:pt x="4342" y="1787"/>
                    <a:pt x="4415" y="1767"/>
                    <a:pt x="4408" y="1723"/>
                  </a:cubicBezTo>
                  <a:cubicBezTo>
                    <a:pt x="4328" y="1642"/>
                    <a:pt x="4212" y="1598"/>
                    <a:pt x="4105" y="1553"/>
                  </a:cubicBezTo>
                  <a:cubicBezTo>
                    <a:pt x="3703" y="1393"/>
                    <a:pt x="3355" y="1125"/>
                    <a:pt x="2990" y="893"/>
                  </a:cubicBezTo>
                  <a:cubicBezTo>
                    <a:pt x="2226" y="408"/>
                    <a:pt x="1341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43"/>
            <p:cNvSpPr/>
            <p:nvPr/>
          </p:nvSpPr>
          <p:spPr>
            <a:xfrm>
              <a:off x="6928000" y="1543750"/>
              <a:ext cx="65600" cy="13625"/>
            </a:xfrm>
            <a:custGeom>
              <a:avLst/>
              <a:gdLst/>
              <a:ahLst/>
              <a:cxnLst/>
              <a:rect l="l" t="t" r="r" b="b"/>
              <a:pathLst>
                <a:path w="2624" h="545" fill="none" extrusionOk="0">
                  <a:moveTo>
                    <a:pt x="1" y="393"/>
                  </a:moveTo>
                  <a:cubicBezTo>
                    <a:pt x="304" y="277"/>
                    <a:pt x="652" y="366"/>
                    <a:pt x="973" y="429"/>
                  </a:cubicBezTo>
                  <a:cubicBezTo>
                    <a:pt x="1276" y="491"/>
                    <a:pt x="1580" y="545"/>
                    <a:pt x="1883" y="491"/>
                  </a:cubicBezTo>
                  <a:cubicBezTo>
                    <a:pt x="2186" y="438"/>
                    <a:pt x="2481" y="268"/>
                    <a:pt x="262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43"/>
            <p:cNvSpPr/>
            <p:nvPr/>
          </p:nvSpPr>
          <p:spPr>
            <a:xfrm>
              <a:off x="6891200" y="1504950"/>
              <a:ext cx="8500" cy="900"/>
            </a:xfrm>
            <a:custGeom>
              <a:avLst/>
              <a:gdLst/>
              <a:ahLst/>
              <a:cxnLst/>
              <a:rect l="l" t="t" r="r" b="b"/>
              <a:pathLst>
                <a:path w="340" h="36" fill="none" extrusionOk="0">
                  <a:moveTo>
                    <a:pt x="1" y="36"/>
                  </a:moveTo>
                  <a:cubicBezTo>
                    <a:pt x="117" y="27"/>
                    <a:pt x="233" y="9"/>
                    <a:pt x="34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43"/>
            <p:cNvSpPr/>
            <p:nvPr/>
          </p:nvSpPr>
          <p:spPr>
            <a:xfrm>
              <a:off x="6892550" y="1512525"/>
              <a:ext cx="11175" cy="2250"/>
            </a:xfrm>
            <a:custGeom>
              <a:avLst/>
              <a:gdLst/>
              <a:ahLst/>
              <a:cxnLst/>
              <a:rect l="l" t="t" r="r" b="b"/>
              <a:pathLst>
                <a:path w="447" h="90" fill="none" extrusionOk="0">
                  <a:moveTo>
                    <a:pt x="0" y="90"/>
                  </a:moveTo>
                  <a:cubicBezTo>
                    <a:pt x="152" y="63"/>
                    <a:pt x="295" y="27"/>
                    <a:pt x="44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43"/>
            <p:cNvSpPr/>
            <p:nvPr/>
          </p:nvSpPr>
          <p:spPr>
            <a:xfrm>
              <a:off x="6898350" y="1520550"/>
              <a:ext cx="14725" cy="3150"/>
            </a:xfrm>
            <a:custGeom>
              <a:avLst/>
              <a:gdLst/>
              <a:ahLst/>
              <a:cxnLst/>
              <a:rect l="l" t="t" r="r" b="b"/>
              <a:pathLst>
                <a:path w="589" h="126" fill="none" extrusionOk="0">
                  <a:moveTo>
                    <a:pt x="0" y="125"/>
                  </a:moveTo>
                  <a:cubicBezTo>
                    <a:pt x="196" y="81"/>
                    <a:pt x="393" y="45"/>
                    <a:pt x="58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43"/>
            <p:cNvSpPr/>
            <p:nvPr/>
          </p:nvSpPr>
          <p:spPr>
            <a:xfrm>
              <a:off x="6903475" y="1529025"/>
              <a:ext cx="21875" cy="3150"/>
            </a:xfrm>
            <a:custGeom>
              <a:avLst/>
              <a:gdLst/>
              <a:ahLst/>
              <a:cxnLst/>
              <a:rect l="l" t="t" r="r" b="b"/>
              <a:pathLst>
                <a:path w="875" h="126" fill="none" extrusionOk="0">
                  <a:moveTo>
                    <a:pt x="0" y="125"/>
                  </a:moveTo>
                  <a:cubicBezTo>
                    <a:pt x="286" y="63"/>
                    <a:pt x="580" y="18"/>
                    <a:pt x="87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43"/>
            <p:cNvSpPr/>
            <p:nvPr/>
          </p:nvSpPr>
          <p:spPr>
            <a:xfrm>
              <a:off x="6913500" y="1536375"/>
              <a:ext cx="29475" cy="4050"/>
            </a:xfrm>
            <a:custGeom>
              <a:avLst/>
              <a:gdLst/>
              <a:ahLst/>
              <a:cxnLst/>
              <a:rect l="l" t="t" r="r" b="b"/>
              <a:pathLst>
                <a:path w="1179" h="162" fill="none" extrusionOk="0">
                  <a:moveTo>
                    <a:pt x="1" y="162"/>
                  </a:moveTo>
                  <a:cubicBezTo>
                    <a:pt x="384" y="72"/>
                    <a:pt x="786" y="19"/>
                    <a:pt x="117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43"/>
            <p:cNvSpPr/>
            <p:nvPr/>
          </p:nvSpPr>
          <p:spPr>
            <a:xfrm>
              <a:off x="6923775" y="1542625"/>
              <a:ext cx="39950" cy="6725"/>
            </a:xfrm>
            <a:custGeom>
              <a:avLst/>
              <a:gdLst/>
              <a:ahLst/>
              <a:cxnLst/>
              <a:rect l="l" t="t" r="r" b="b"/>
              <a:pathLst>
                <a:path w="1598" h="269" fill="none" extrusionOk="0">
                  <a:moveTo>
                    <a:pt x="0" y="268"/>
                  </a:moveTo>
                  <a:cubicBezTo>
                    <a:pt x="527" y="135"/>
                    <a:pt x="1062" y="45"/>
                    <a:pt x="159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43"/>
            <p:cNvSpPr/>
            <p:nvPr/>
          </p:nvSpPr>
          <p:spPr>
            <a:xfrm>
              <a:off x="6953875" y="1547325"/>
              <a:ext cx="30350" cy="5825"/>
            </a:xfrm>
            <a:custGeom>
              <a:avLst/>
              <a:gdLst/>
              <a:ahLst/>
              <a:cxnLst/>
              <a:rect l="l" t="t" r="r" b="b"/>
              <a:pathLst>
                <a:path w="1214" h="233" fill="none" extrusionOk="0">
                  <a:moveTo>
                    <a:pt x="1" y="232"/>
                  </a:moveTo>
                  <a:cubicBezTo>
                    <a:pt x="393" y="116"/>
                    <a:pt x="803" y="45"/>
                    <a:pt x="1214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43"/>
            <p:cNvSpPr/>
            <p:nvPr/>
          </p:nvSpPr>
          <p:spPr>
            <a:xfrm>
              <a:off x="6990000" y="1476625"/>
              <a:ext cx="8275" cy="29000"/>
            </a:xfrm>
            <a:custGeom>
              <a:avLst/>
              <a:gdLst/>
              <a:ahLst/>
              <a:cxnLst/>
              <a:rect l="l" t="t" r="r" b="b"/>
              <a:pathLst>
                <a:path w="331" h="1160" fill="none" extrusionOk="0">
                  <a:moveTo>
                    <a:pt x="1" y="0"/>
                  </a:moveTo>
                  <a:cubicBezTo>
                    <a:pt x="179" y="179"/>
                    <a:pt x="331" y="411"/>
                    <a:pt x="331" y="660"/>
                  </a:cubicBezTo>
                  <a:cubicBezTo>
                    <a:pt x="331" y="848"/>
                    <a:pt x="233" y="1044"/>
                    <a:pt x="90" y="116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43"/>
            <p:cNvSpPr/>
            <p:nvPr/>
          </p:nvSpPr>
          <p:spPr>
            <a:xfrm>
              <a:off x="6995350" y="1482200"/>
              <a:ext cx="4275" cy="250"/>
            </a:xfrm>
            <a:custGeom>
              <a:avLst/>
              <a:gdLst/>
              <a:ahLst/>
              <a:cxnLst/>
              <a:rect l="l" t="t" r="r" b="b"/>
              <a:pathLst>
                <a:path w="171" h="10" fill="none" extrusionOk="0">
                  <a:moveTo>
                    <a:pt x="1" y="0"/>
                  </a:moveTo>
                  <a:lnTo>
                    <a:pt x="170" y="9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43"/>
            <p:cNvSpPr/>
            <p:nvPr/>
          </p:nvSpPr>
          <p:spPr>
            <a:xfrm>
              <a:off x="6997600" y="1485975"/>
              <a:ext cx="5150" cy="700"/>
            </a:xfrm>
            <a:custGeom>
              <a:avLst/>
              <a:gdLst/>
              <a:ahLst/>
              <a:cxnLst/>
              <a:rect l="l" t="t" r="r" b="b"/>
              <a:pathLst>
                <a:path w="206" h="28" fill="none" extrusionOk="0">
                  <a:moveTo>
                    <a:pt x="0" y="28"/>
                  </a:moveTo>
                  <a:cubicBezTo>
                    <a:pt x="71" y="19"/>
                    <a:pt x="134" y="10"/>
                    <a:pt x="20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43"/>
            <p:cNvSpPr/>
            <p:nvPr/>
          </p:nvSpPr>
          <p:spPr>
            <a:xfrm>
              <a:off x="6999600" y="1491325"/>
              <a:ext cx="8500" cy="1150"/>
            </a:xfrm>
            <a:custGeom>
              <a:avLst/>
              <a:gdLst/>
              <a:ahLst/>
              <a:cxnLst/>
              <a:rect l="l" t="t" r="r" b="b"/>
              <a:pathLst>
                <a:path w="340" h="46" fill="none" extrusionOk="0">
                  <a:moveTo>
                    <a:pt x="0" y="46"/>
                  </a:moveTo>
                  <a:cubicBezTo>
                    <a:pt x="116" y="28"/>
                    <a:pt x="223" y="10"/>
                    <a:pt x="33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43"/>
            <p:cNvSpPr/>
            <p:nvPr/>
          </p:nvSpPr>
          <p:spPr>
            <a:xfrm>
              <a:off x="6997800" y="1497350"/>
              <a:ext cx="11400" cy="925"/>
            </a:xfrm>
            <a:custGeom>
              <a:avLst/>
              <a:gdLst/>
              <a:ahLst/>
              <a:cxnLst/>
              <a:rect l="l" t="t" r="r" b="b"/>
              <a:pathLst>
                <a:path w="456" h="37" fill="none" extrusionOk="0">
                  <a:moveTo>
                    <a:pt x="1" y="36"/>
                  </a:moveTo>
                  <a:cubicBezTo>
                    <a:pt x="153" y="1"/>
                    <a:pt x="304" y="1"/>
                    <a:pt x="456" y="28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43"/>
            <p:cNvSpPr/>
            <p:nvPr/>
          </p:nvSpPr>
          <p:spPr>
            <a:xfrm>
              <a:off x="6995350" y="1502275"/>
              <a:ext cx="17650" cy="900"/>
            </a:xfrm>
            <a:custGeom>
              <a:avLst/>
              <a:gdLst/>
              <a:ahLst/>
              <a:cxnLst/>
              <a:rect l="l" t="t" r="r" b="b"/>
              <a:pathLst>
                <a:path w="706" h="36" fill="none" extrusionOk="0">
                  <a:moveTo>
                    <a:pt x="1" y="36"/>
                  </a:moveTo>
                  <a:cubicBezTo>
                    <a:pt x="233" y="27"/>
                    <a:pt x="474" y="9"/>
                    <a:pt x="70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43"/>
            <p:cNvSpPr/>
            <p:nvPr/>
          </p:nvSpPr>
          <p:spPr>
            <a:xfrm>
              <a:off x="6996475" y="1506275"/>
              <a:ext cx="16075" cy="1150"/>
            </a:xfrm>
            <a:custGeom>
              <a:avLst/>
              <a:gdLst/>
              <a:ahLst/>
              <a:cxnLst/>
              <a:rect l="l" t="t" r="r" b="b"/>
              <a:pathLst>
                <a:path w="643" h="46" fill="none" extrusionOk="0">
                  <a:moveTo>
                    <a:pt x="0" y="45"/>
                  </a:moveTo>
                  <a:cubicBezTo>
                    <a:pt x="215" y="45"/>
                    <a:pt x="429" y="27"/>
                    <a:pt x="64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43"/>
            <p:cNvSpPr/>
            <p:nvPr/>
          </p:nvSpPr>
          <p:spPr>
            <a:xfrm>
              <a:off x="7003825" y="1510525"/>
              <a:ext cx="7175" cy="675"/>
            </a:xfrm>
            <a:custGeom>
              <a:avLst/>
              <a:gdLst/>
              <a:ahLst/>
              <a:cxnLst/>
              <a:rect l="l" t="t" r="r" b="b"/>
              <a:pathLst>
                <a:path w="287" h="27" fill="none" extrusionOk="0">
                  <a:moveTo>
                    <a:pt x="1" y="18"/>
                  </a:moveTo>
                  <a:cubicBezTo>
                    <a:pt x="99" y="27"/>
                    <a:pt x="197" y="18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43"/>
            <p:cNvSpPr/>
            <p:nvPr/>
          </p:nvSpPr>
          <p:spPr>
            <a:xfrm>
              <a:off x="6955650" y="1502925"/>
              <a:ext cx="5175" cy="1150"/>
            </a:xfrm>
            <a:custGeom>
              <a:avLst/>
              <a:gdLst/>
              <a:ahLst/>
              <a:cxnLst/>
              <a:rect l="l" t="t" r="r" b="b"/>
              <a:pathLst>
                <a:path w="207" h="46" fill="none" extrusionOk="0">
                  <a:moveTo>
                    <a:pt x="1" y="45"/>
                  </a:moveTo>
                  <a:cubicBezTo>
                    <a:pt x="72" y="37"/>
                    <a:pt x="135" y="19"/>
                    <a:pt x="20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43"/>
            <p:cNvSpPr/>
            <p:nvPr/>
          </p:nvSpPr>
          <p:spPr>
            <a:xfrm>
              <a:off x="6959000" y="1506275"/>
              <a:ext cx="6050" cy="1600"/>
            </a:xfrm>
            <a:custGeom>
              <a:avLst/>
              <a:gdLst/>
              <a:ahLst/>
              <a:cxnLst/>
              <a:rect l="l" t="t" r="r" b="b"/>
              <a:pathLst>
                <a:path w="242" h="64" fill="none" extrusionOk="0">
                  <a:moveTo>
                    <a:pt x="1" y="63"/>
                  </a:moveTo>
                  <a:cubicBezTo>
                    <a:pt x="81" y="45"/>
                    <a:pt x="161" y="18"/>
                    <a:pt x="24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43"/>
            <p:cNvSpPr/>
            <p:nvPr/>
          </p:nvSpPr>
          <p:spPr>
            <a:xfrm>
              <a:off x="6963900" y="1509850"/>
              <a:ext cx="6050" cy="2025"/>
            </a:xfrm>
            <a:custGeom>
              <a:avLst/>
              <a:gdLst/>
              <a:ahLst/>
              <a:cxnLst/>
              <a:rect l="l" t="t" r="r" b="b"/>
              <a:pathLst>
                <a:path w="242" h="81" fill="none" extrusionOk="0">
                  <a:moveTo>
                    <a:pt x="1" y="81"/>
                  </a:moveTo>
                  <a:cubicBezTo>
                    <a:pt x="81" y="72"/>
                    <a:pt x="170" y="45"/>
                    <a:pt x="24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43"/>
            <p:cNvSpPr/>
            <p:nvPr/>
          </p:nvSpPr>
          <p:spPr>
            <a:xfrm>
              <a:off x="6970600" y="1512975"/>
              <a:ext cx="4925" cy="2025"/>
            </a:xfrm>
            <a:custGeom>
              <a:avLst/>
              <a:gdLst/>
              <a:ahLst/>
              <a:cxnLst/>
              <a:rect l="l" t="t" r="r" b="b"/>
              <a:pathLst>
                <a:path w="197" h="81" fill="none" extrusionOk="0">
                  <a:moveTo>
                    <a:pt x="1" y="81"/>
                  </a:moveTo>
                  <a:cubicBezTo>
                    <a:pt x="72" y="72"/>
                    <a:pt x="134" y="45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43"/>
            <p:cNvSpPr/>
            <p:nvPr/>
          </p:nvSpPr>
          <p:spPr>
            <a:xfrm>
              <a:off x="6914625" y="1467475"/>
              <a:ext cx="7150" cy="3150"/>
            </a:xfrm>
            <a:custGeom>
              <a:avLst/>
              <a:gdLst/>
              <a:ahLst/>
              <a:cxnLst/>
              <a:rect l="l" t="t" r="r" b="b"/>
              <a:pathLst>
                <a:path w="286" h="126" fill="none" extrusionOk="0">
                  <a:moveTo>
                    <a:pt x="286" y="0"/>
                  </a:moveTo>
                  <a:cubicBezTo>
                    <a:pt x="179" y="27"/>
                    <a:pt x="81" y="72"/>
                    <a:pt x="0" y="12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43"/>
            <p:cNvSpPr/>
            <p:nvPr/>
          </p:nvSpPr>
          <p:spPr>
            <a:xfrm>
              <a:off x="6919300" y="1469250"/>
              <a:ext cx="8500" cy="3375"/>
            </a:xfrm>
            <a:custGeom>
              <a:avLst/>
              <a:gdLst/>
              <a:ahLst/>
              <a:cxnLst/>
              <a:rect l="l" t="t" r="r" b="b"/>
              <a:pathLst>
                <a:path w="340" h="135" fill="none" extrusionOk="0">
                  <a:moveTo>
                    <a:pt x="340" y="1"/>
                  </a:moveTo>
                  <a:cubicBezTo>
                    <a:pt x="224" y="45"/>
                    <a:pt x="108" y="90"/>
                    <a:pt x="1" y="13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43"/>
            <p:cNvSpPr/>
            <p:nvPr/>
          </p:nvSpPr>
          <p:spPr>
            <a:xfrm>
              <a:off x="6926450" y="1471275"/>
              <a:ext cx="7150" cy="2925"/>
            </a:xfrm>
            <a:custGeom>
              <a:avLst/>
              <a:gdLst/>
              <a:ahLst/>
              <a:cxnLst/>
              <a:rect l="l" t="t" r="r" b="b"/>
              <a:pathLst>
                <a:path w="286" h="117" fill="none" extrusionOk="0">
                  <a:moveTo>
                    <a:pt x="286" y="0"/>
                  </a:moveTo>
                  <a:cubicBezTo>
                    <a:pt x="188" y="45"/>
                    <a:pt x="98" y="80"/>
                    <a:pt x="0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43"/>
            <p:cNvSpPr/>
            <p:nvPr/>
          </p:nvSpPr>
          <p:spPr>
            <a:xfrm>
              <a:off x="6933350" y="1473050"/>
              <a:ext cx="7175" cy="2925"/>
            </a:xfrm>
            <a:custGeom>
              <a:avLst/>
              <a:gdLst/>
              <a:ahLst/>
              <a:cxnLst/>
              <a:rect l="l" t="t" r="r" b="b"/>
              <a:pathLst>
                <a:path w="287" h="117" fill="none" extrusionOk="0">
                  <a:moveTo>
                    <a:pt x="286" y="0"/>
                  </a:moveTo>
                  <a:cubicBezTo>
                    <a:pt x="188" y="45"/>
                    <a:pt x="90" y="81"/>
                    <a:pt x="1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43"/>
            <p:cNvSpPr/>
            <p:nvPr/>
          </p:nvSpPr>
          <p:spPr>
            <a:xfrm>
              <a:off x="6941600" y="1475500"/>
              <a:ext cx="4500" cy="1575"/>
            </a:xfrm>
            <a:custGeom>
              <a:avLst/>
              <a:gdLst/>
              <a:ahLst/>
              <a:cxnLst/>
              <a:rect l="l" t="t" r="r" b="b"/>
              <a:pathLst>
                <a:path w="180" h="63" fill="none" extrusionOk="0">
                  <a:moveTo>
                    <a:pt x="179" y="1"/>
                  </a:moveTo>
                  <a:cubicBezTo>
                    <a:pt x="126" y="18"/>
                    <a:pt x="63" y="36"/>
                    <a:pt x="1" y="63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43"/>
            <p:cNvSpPr/>
            <p:nvPr/>
          </p:nvSpPr>
          <p:spPr>
            <a:xfrm>
              <a:off x="6886525" y="1548200"/>
              <a:ext cx="34375" cy="21450"/>
            </a:xfrm>
            <a:custGeom>
              <a:avLst/>
              <a:gdLst/>
              <a:ahLst/>
              <a:cxnLst/>
              <a:rect l="l" t="t" r="r" b="b"/>
              <a:pathLst>
                <a:path w="1375" h="858" fill="none" extrusionOk="0">
                  <a:moveTo>
                    <a:pt x="0" y="1"/>
                  </a:moveTo>
                  <a:cubicBezTo>
                    <a:pt x="286" y="491"/>
                    <a:pt x="812" y="822"/>
                    <a:pt x="1374" y="85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43"/>
            <p:cNvSpPr/>
            <p:nvPr/>
          </p:nvSpPr>
          <p:spPr>
            <a:xfrm>
              <a:off x="6363525" y="1836850"/>
              <a:ext cx="343925" cy="460550"/>
            </a:xfrm>
            <a:custGeom>
              <a:avLst/>
              <a:gdLst/>
              <a:ahLst/>
              <a:cxnLst/>
              <a:rect l="l" t="t" r="r" b="b"/>
              <a:pathLst>
                <a:path w="13757" h="18422" extrusionOk="0">
                  <a:moveTo>
                    <a:pt x="4779" y="1"/>
                  </a:moveTo>
                  <a:cubicBezTo>
                    <a:pt x="4692" y="1"/>
                    <a:pt x="4607" y="3"/>
                    <a:pt x="4523" y="7"/>
                  </a:cubicBezTo>
                  <a:cubicBezTo>
                    <a:pt x="3266" y="79"/>
                    <a:pt x="2061" y="543"/>
                    <a:pt x="1223" y="1488"/>
                  </a:cubicBezTo>
                  <a:cubicBezTo>
                    <a:pt x="206" y="2630"/>
                    <a:pt x="1" y="4334"/>
                    <a:pt x="411" y="5806"/>
                  </a:cubicBezTo>
                  <a:cubicBezTo>
                    <a:pt x="821" y="7278"/>
                    <a:pt x="1767" y="8545"/>
                    <a:pt x="2828" y="9633"/>
                  </a:cubicBezTo>
                  <a:cubicBezTo>
                    <a:pt x="5764" y="12640"/>
                    <a:pt x="9671" y="14593"/>
                    <a:pt x="12419" y="17769"/>
                  </a:cubicBezTo>
                  <a:cubicBezTo>
                    <a:pt x="12597" y="17965"/>
                    <a:pt x="12775" y="18180"/>
                    <a:pt x="12998" y="18304"/>
                  </a:cubicBezTo>
                  <a:cubicBezTo>
                    <a:pt x="13125" y="18378"/>
                    <a:pt x="13276" y="18421"/>
                    <a:pt x="13421" y="18421"/>
                  </a:cubicBezTo>
                  <a:cubicBezTo>
                    <a:pt x="13542" y="18421"/>
                    <a:pt x="13660" y="18391"/>
                    <a:pt x="13757" y="18322"/>
                  </a:cubicBezTo>
                  <a:cubicBezTo>
                    <a:pt x="13587" y="17510"/>
                    <a:pt x="13453" y="16725"/>
                    <a:pt x="13239" y="15923"/>
                  </a:cubicBezTo>
                  <a:cubicBezTo>
                    <a:pt x="13043" y="15218"/>
                    <a:pt x="12793" y="14468"/>
                    <a:pt x="12196" y="14058"/>
                  </a:cubicBezTo>
                  <a:cubicBezTo>
                    <a:pt x="11892" y="13853"/>
                    <a:pt x="11527" y="13799"/>
                    <a:pt x="11188" y="13648"/>
                  </a:cubicBezTo>
                  <a:cubicBezTo>
                    <a:pt x="8065" y="12283"/>
                    <a:pt x="5514" y="10686"/>
                    <a:pt x="3141" y="7778"/>
                  </a:cubicBezTo>
                  <a:cubicBezTo>
                    <a:pt x="2374" y="6841"/>
                    <a:pt x="1794" y="5663"/>
                    <a:pt x="1758" y="4450"/>
                  </a:cubicBezTo>
                  <a:cubicBezTo>
                    <a:pt x="1713" y="3246"/>
                    <a:pt x="2436" y="2041"/>
                    <a:pt x="3569" y="1631"/>
                  </a:cubicBezTo>
                  <a:cubicBezTo>
                    <a:pt x="3856" y="1526"/>
                    <a:pt x="4154" y="1475"/>
                    <a:pt x="4451" y="1475"/>
                  </a:cubicBezTo>
                  <a:cubicBezTo>
                    <a:pt x="5134" y="1475"/>
                    <a:pt x="5810" y="1741"/>
                    <a:pt x="6326" y="2220"/>
                  </a:cubicBezTo>
                  <a:cubicBezTo>
                    <a:pt x="6816" y="2675"/>
                    <a:pt x="7155" y="3264"/>
                    <a:pt x="7557" y="3799"/>
                  </a:cubicBezTo>
                  <a:cubicBezTo>
                    <a:pt x="7771" y="4084"/>
                    <a:pt x="8003" y="4361"/>
                    <a:pt x="8324" y="4522"/>
                  </a:cubicBezTo>
                  <a:cubicBezTo>
                    <a:pt x="8469" y="4596"/>
                    <a:pt x="8638" y="4638"/>
                    <a:pt x="8804" y="4638"/>
                  </a:cubicBezTo>
                  <a:cubicBezTo>
                    <a:pt x="8994" y="4638"/>
                    <a:pt x="9180" y="4583"/>
                    <a:pt x="9323" y="4459"/>
                  </a:cubicBezTo>
                  <a:cubicBezTo>
                    <a:pt x="8957" y="3130"/>
                    <a:pt x="8413" y="1836"/>
                    <a:pt x="7869" y="570"/>
                  </a:cubicBezTo>
                  <a:cubicBezTo>
                    <a:pt x="7749" y="616"/>
                    <a:pt x="7628" y="636"/>
                    <a:pt x="7507" y="636"/>
                  </a:cubicBezTo>
                  <a:cubicBezTo>
                    <a:pt x="7051" y="636"/>
                    <a:pt x="6589" y="359"/>
                    <a:pt x="6138" y="204"/>
                  </a:cubicBezTo>
                  <a:cubicBezTo>
                    <a:pt x="5726" y="62"/>
                    <a:pt x="5233" y="1"/>
                    <a:pt x="4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43"/>
            <p:cNvSpPr/>
            <p:nvPr/>
          </p:nvSpPr>
          <p:spPr>
            <a:xfrm>
              <a:off x="6367100" y="1836800"/>
              <a:ext cx="344375" cy="464025"/>
            </a:xfrm>
            <a:custGeom>
              <a:avLst/>
              <a:gdLst/>
              <a:ahLst/>
              <a:cxnLst/>
              <a:rect l="l" t="t" r="r" b="b"/>
              <a:pathLst>
                <a:path w="13775" h="18561" extrusionOk="0">
                  <a:moveTo>
                    <a:pt x="4690" y="0"/>
                  </a:moveTo>
                  <a:cubicBezTo>
                    <a:pt x="4588" y="0"/>
                    <a:pt x="4485" y="3"/>
                    <a:pt x="4380" y="9"/>
                  </a:cubicBezTo>
                  <a:cubicBezTo>
                    <a:pt x="4450" y="7"/>
                    <a:pt x="4519" y="6"/>
                    <a:pt x="4588" y="6"/>
                  </a:cubicBezTo>
                  <a:cubicBezTo>
                    <a:pt x="4810" y="6"/>
                    <a:pt x="5028" y="18"/>
                    <a:pt x="5246" y="45"/>
                  </a:cubicBezTo>
                  <a:cubicBezTo>
                    <a:pt x="5522" y="90"/>
                    <a:pt x="5808" y="152"/>
                    <a:pt x="6075" y="259"/>
                  </a:cubicBezTo>
                  <a:cubicBezTo>
                    <a:pt x="6343" y="357"/>
                    <a:pt x="6593" y="491"/>
                    <a:pt x="6869" y="580"/>
                  </a:cubicBezTo>
                  <a:cubicBezTo>
                    <a:pt x="7032" y="633"/>
                    <a:pt x="7203" y="670"/>
                    <a:pt x="7375" y="670"/>
                  </a:cubicBezTo>
                  <a:cubicBezTo>
                    <a:pt x="7485" y="670"/>
                    <a:pt x="7595" y="655"/>
                    <a:pt x="7702" y="619"/>
                  </a:cubicBezTo>
                  <a:lnTo>
                    <a:pt x="7702" y="619"/>
                  </a:lnTo>
                  <a:cubicBezTo>
                    <a:pt x="8228" y="1871"/>
                    <a:pt x="8744" y="3133"/>
                    <a:pt x="9097" y="4437"/>
                  </a:cubicBezTo>
                  <a:lnTo>
                    <a:pt x="9097" y="4437"/>
                  </a:lnTo>
                  <a:cubicBezTo>
                    <a:pt x="8973" y="4526"/>
                    <a:pt x="8822" y="4566"/>
                    <a:pt x="8668" y="4566"/>
                  </a:cubicBezTo>
                  <a:cubicBezTo>
                    <a:pt x="8548" y="4566"/>
                    <a:pt x="8426" y="4541"/>
                    <a:pt x="8315" y="4497"/>
                  </a:cubicBezTo>
                  <a:cubicBezTo>
                    <a:pt x="8038" y="4390"/>
                    <a:pt x="7815" y="4176"/>
                    <a:pt x="7619" y="3935"/>
                  </a:cubicBezTo>
                  <a:cubicBezTo>
                    <a:pt x="7235" y="3453"/>
                    <a:pt x="6923" y="2900"/>
                    <a:pt x="6495" y="2418"/>
                  </a:cubicBezTo>
                  <a:cubicBezTo>
                    <a:pt x="6290" y="2177"/>
                    <a:pt x="6040" y="1963"/>
                    <a:pt x="5763" y="1794"/>
                  </a:cubicBezTo>
                  <a:cubicBezTo>
                    <a:pt x="5487" y="1624"/>
                    <a:pt x="5183" y="1499"/>
                    <a:pt x="4862" y="1437"/>
                  </a:cubicBezTo>
                  <a:cubicBezTo>
                    <a:pt x="4674" y="1397"/>
                    <a:pt x="4482" y="1377"/>
                    <a:pt x="4289" y="1377"/>
                  </a:cubicBezTo>
                  <a:cubicBezTo>
                    <a:pt x="3832" y="1377"/>
                    <a:pt x="3373" y="1490"/>
                    <a:pt x="2971" y="1722"/>
                  </a:cubicBezTo>
                  <a:cubicBezTo>
                    <a:pt x="2400" y="2052"/>
                    <a:pt x="1972" y="2588"/>
                    <a:pt x="1722" y="3185"/>
                  </a:cubicBezTo>
                  <a:cubicBezTo>
                    <a:pt x="1597" y="3489"/>
                    <a:pt x="1526" y="3810"/>
                    <a:pt x="1499" y="4131"/>
                  </a:cubicBezTo>
                  <a:cubicBezTo>
                    <a:pt x="1472" y="4461"/>
                    <a:pt x="1499" y="4782"/>
                    <a:pt x="1553" y="5103"/>
                  </a:cubicBezTo>
                  <a:cubicBezTo>
                    <a:pt x="1668" y="5737"/>
                    <a:pt x="1909" y="6343"/>
                    <a:pt x="2231" y="6896"/>
                  </a:cubicBezTo>
                  <a:cubicBezTo>
                    <a:pt x="2391" y="7173"/>
                    <a:pt x="2570" y="7441"/>
                    <a:pt x="2757" y="7699"/>
                  </a:cubicBezTo>
                  <a:cubicBezTo>
                    <a:pt x="2953" y="7949"/>
                    <a:pt x="3167" y="8181"/>
                    <a:pt x="3372" y="8422"/>
                  </a:cubicBezTo>
                  <a:cubicBezTo>
                    <a:pt x="3783" y="8895"/>
                    <a:pt x="4220" y="9359"/>
                    <a:pt x="4684" y="9787"/>
                  </a:cubicBezTo>
                  <a:cubicBezTo>
                    <a:pt x="5148" y="10224"/>
                    <a:pt x="5629" y="10634"/>
                    <a:pt x="6129" y="11018"/>
                  </a:cubicBezTo>
                  <a:cubicBezTo>
                    <a:pt x="6638" y="11402"/>
                    <a:pt x="7155" y="11758"/>
                    <a:pt x="7690" y="12089"/>
                  </a:cubicBezTo>
                  <a:cubicBezTo>
                    <a:pt x="8234" y="12419"/>
                    <a:pt x="8787" y="12722"/>
                    <a:pt x="9350" y="13016"/>
                  </a:cubicBezTo>
                  <a:cubicBezTo>
                    <a:pt x="9912" y="13302"/>
                    <a:pt x="10474" y="13560"/>
                    <a:pt x="11062" y="13819"/>
                  </a:cubicBezTo>
                  <a:cubicBezTo>
                    <a:pt x="11366" y="13944"/>
                    <a:pt x="11678" y="14007"/>
                    <a:pt x="11910" y="14149"/>
                  </a:cubicBezTo>
                  <a:cubicBezTo>
                    <a:pt x="12151" y="14301"/>
                    <a:pt x="12356" y="14524"/>
                    <a:pt x="12499" y="14783"/>
                  </a:cubicBezTo>
                  <a:cubicBezTo>
                    <a:pt x="12650" y="15032"/>
                    <a:pt x="12757" y="15318"/>
                    <a:pt x="12855" y="15612"/>
                  </a:cubicBezTo>
                  <a:cubicBezTo>
                    <a:pt x="12945" y="15907"/>
                    <a:pt x="13025" y="16210"/>
                    <a:pt x="13096" y="16513"/>
                  </a:cubicBezTo>
                  <a:cubicBezTo>
                    <a:pt x="13231" y="17087"/>
                    <a:pt x="13334" y="17669"/>
                    <a:pt x="13458" y="18251"/>
                  </a:cubicBezTo>
                  <a:lnTo>
                    <a:pt x="13458" y="18251"/>
                  </a:lnTo>
                  <a:cubicBezTo>
                    <a:pt x="13403" y="18274"/>
                    <a:pt x="13341" y="18285"/>
                    <a:pt x="13277" y="18285"/>
                  </a:cubicBezTo>
                  <a:cubicBezTo>
                    <a:pt x="13148" y="18285"/>
                    <a:pt x="13009" y="18241"/>
                    <a:pt x="12891" y="18164"/>
                  </a:cubicBezTo>
                  <a:cubicBezTo>
                    <a:pt x="12677" y="18039"/>
                    <a:pt x="12508" y="17816"/>
                    <a:pt x="12320" y="17602"/>
                  </a:cubicBezTo>
                  <a:cubicBezTo>
                    <a:pt x="11937" y="17182"/>
                    <a:pt x="11544" y="16772"/>
                    <a:pt x="11134" y="16388"/>
                  </a:cubicBezTo>
                  <a:cubicBezTo>
                    <a:pt x="10304" y="15603"/>
                    <a:pt x="9421" y="14899"/>
                    <a:pt x="8520" y="14212"/>
                  </a:cubicBezTo>
                  <a:cubicBezTo>
                    <a:pt x="6727" y="12838"/>
                    <a:pt x="4853" y="11580"/>
                    <a:pt x="3230" y="10028"/>
                  </a:cubicBezTo>
                  <a:cubicBezTo>
                    <a:pt x="2409" y="9252"/>
                    <a:pt x="1660" y="8413"/>
                    <a:pt x="1080" y="7459"/>
                  </a:cubicBezTo>
                  <a:cubicBezTo>
                    <a:pt x="509" y="6504"/>
                    <a:pt x="125" y="5416"/>
                    <a:pt x="134" y="4300"/>
                  </a:cubicBezTo>
                  <a:cubicBezTo>
                    <a:pt x="134" y="3738"/>
                    <a:pt x="223" y="3185"/>
                    <a:pt x="428" y="2659"/>
                  </a:cubicBezTo>
                  <a:cubicBezTo>
                    <a:pt x="625" y="2142"/>
                    <a:pt x="928" y="1660"/>
                    <a:pt x="1338" y="1276"/>
                  </a:cubicBezTo>
                  <a:cubicBezTo>
                    <a:pt x="2141" y="491"/>
                    <a:pt x="3265" y="81"/>
                    <a:pt x="4380" y="9"/>
                  </a:cubicBezTo>
                  <a:lnTo>
                    <a:pt x="4380" y="9"/>
                  </a:lnTo>
                  <a:cubicBezTo>
                    <a:pt x="3818" y="36"/>
                    <a:pt x="3256" y="143"/>
                    <a:pt x="2730" y="340"/>
                  </a:cubicBezTo>
                  <a:cubicBezTo>
                    <a:pt x="2195" y="536"/>
                    <a:pt x="1704" y="839"/>
                    <a:pt x="1294" y="1223"/>
                  </a:cubicBezTo>
                  <a:cubicBezTo>
                    <a:pt x="875" y="1606"/>
                    <a:pt x="544" y="2097"/>
                    <a:pt x="339" y="2623"/>
                  </a:cubicBezTo>
                  <a:cubicBezTo>
                    <a:pt x="125" y="3159"/>
                    <a:pt x="18" y="3721"/>
                    <a:pt x="9" y="4292"/>
                  </a:cubicBezTo>
                  <a:cubicBezTo>
                    <a:pt x="0" y="4863"/>
                    <a:pt x="72" y="5442"/>
                    <a:pt x="241" y="5987"/>
                  </a:cubicBezTo>
                  <a:cubicBezTo>
                    <a:pt x="321" y="6254"/>
                    <a:pt x="428" y="6522"/>
                    <a:pt x="544" y="6781"/>
                  </a:cubicBezTo>
                  <a:cubicBezTo>
                    <a:pt x="660" y="7048"/>
                    <a:pt x="794" y="7298"/>
                    <a:pt x="937" y="7548"/>
                  </a:cubicBezTo>
                  <a:cubicBezTo>
                    <a:pt x="1517" y="8529"/>
                    <a:pt x="2275" y="9385"/>
                    <a:pt x="3087" y="10171"/>
                  </a:cubicBezTo>
                  <a:cubicBezTo>
                    <a:pt x="4719" y="11750"/>
                    <a:pt x="6584" y="13052"/>
                    <a:pt x="8368" y="14417"/>
                  </a:cubicBezTo>
                  <a:cubicBezTo>
                    <a:pt x="9260" y="15104"/>
                    <a:pt x="10135" y="15809"/>
                    <a:pt x="10946" y="16576"/>
                  </a:cubicBezTo>
                  <a:cubicBezTo>
                    <a:pt x="11357" y="16968"/>
                    <a:pt x="11740" y="17370"/>
                    <a:pt x="12115" y="17789"/>
                  </a:cubicBezTo>
                  <a:cubicBezTo>
                    <a:pt x="12293" y="17994"/>
                    <a:pt x="12472" y="18235"/>
                    <a:pt x="12748" y="18405"/>
                  </a:cubicBezTo>
                  <a:cubicBezTo>
                    <a:pt x="12882" y="18485"/>
                    <a:pt x="13034" y="18547"/>
                    <a:pt x="13203" y="18556"/>
                  </a:cubicBezTo>
                  <a:cubicBezTo>
                    <a:pt x="13230" y="18559"/>
                    <a:pt x="13257" y="18561"/>
                    <a:pt x="13284" y="18561"/>
                  </a:cubicBezTo>
                  <a:cubicBezTo>
                    <a:pt x="13424" y="18561"/>
                    <a:pt x="13575" y="18522"/>
                    <a:pt x="13694" y="18440"/>
                  </a:cubicBezTo>
                  <a:lnTo>
                    <a:pt x="13774" y="18387"/>
                  </a:lnTo>
                  <a:lnTo>
                    <a:pt x="13757" y="18298"/>
                  </a:lnTo>
                  <a:cubicBezTo>
                    <a:pt x="13623" y="17682"/>
                    <a:pt x="13516" y="17066"/>
                    <a:pt x="13373" y="16451"/>
                  </a:cubicBezTo>
                  <a:cubicBezTo>
                    <a:pt x="13302" y="16139"/>
                    <a:pt x="13221" y="15835"/>
                    <a:pt x="13123" y="15532"/>
                  </a:cubicBezTo>
                  <a:cubicBezTo>
                    <a:pt x="13034" y="15220"/>
                    <a:pt x="12918" y="14916"/>
                    <a:pt x="12748" y="14631"/>
                  </a:cubicBezTo>
                  <a:cubicBezTo>
                    <a:pt x="12588" y="14346"/>
                    <a:pt x="12365" y="14078"/>
                    <a:pt x="12070" y="13899"/>
                  </a:cubicBezTo>
                  <a:cubicBezTo>
                    <a:pt x="11767" y="13721"/>
                    <a:pt x="11446" y="13650"/>
                    <a:pt x="11169" y="13543"/>
                  </a:cubicBezTo>
                  <a:cubicBezTo>
                    <a:pt x="10607" y="13302"/>
                    <a:pt x="10036" y="13034"/>
                    <a:pt x="9474" y="12758"/>
                  </a:cubicBezTo>
                  <a:cubicBezTo>
                    <a:pt x="8921" y="12472"/>
                    <a:pt x="8377" y="12169"/>
                    <a:pt x="7842" y="11848"/>
                  </a:cubicBezTo>
                  <a:cubicBezTo>
                    <a:pt x="7307" y="11518"/>
                    <a:pt x="6798" y="11170"/>
                    <a:pt x="6299" y="10795"/>
                  </a:cubicBezTo>
                  <a:cubicBezTo>
                    <a:pt x="5799" y="10420"/>
                    <a:pt x="5326" y="10019"/>
                    <a:pt x="4871" y="9591"/>
                  </a:cubicBezTo>
                  <a:cubicBezTo>
                    <a:pt x="4416" y="9162"/>
                    <a:pt x="3979" y="8716"/>
                    <a:pt x="3569" y="8252"/>
                  </a:cubicBezTo>
                  <a:cubicBezTo>
                    <a:pt x="3363" y="8012"/>
                    <a:pt x="3158" y="7780"/>
                    <a:pt x="2971" y="7539"/>
                  </a:cubicBezTo>
                  <a:cubicBezTo>
                    <a:pt x="2775" y="7289"/>
                    <a:pt x="2605" y="7039"/>
                    <a:pt x="2454" y="6772"/>
                  </a:cubicBezTo>
                  <a:cubicBezTo>
                    <a:pt x="2150" y="6236"/>
                    <a:pt x="1918" y="5656"/>
                    <a:pt x="1802" y="5059"/>
                  </a:cubicBezTo>
                  <a:cubicBezTo>
                    <a:pt x="1749" y="4755"/>
                    <a:pt x="1722" y="4452"/>
                    <a:pt x="1740" y="4149"/>
                  </a:cubicBezTo>
                  <a:cubicBezTo>
                    <a:pt x="1767" y="3854"/>
                    <a:pt x="1829" y="3551"/>
                    <a:pt x="1945" y="3275"/>
                  </a:cubicBezTo>
                  <a:cubicBezTo>
                    <a:pt x="2159" y="2713"/>
                    <a:pt x="2561" y="2222"/>
                    <a:pt x="3078" y="1910"/>
                  </a:cubicBezTo>
                  <a:cubicBezTo>
                    <a:pt x="3449" y="1692"/>
                    <a:pt x="3879" y="1580"/>
                    <a:pt x="4314" y="1580"/>
                  </a:cubicBezTo>
                  <a:cubicBezTo>
                    <a:pt x="4485" y="1580"/>
                    <a:pt x="4657" y="1598"/>
                    <a:pt x="4827" y="1633"/>
                  </a:cubicBezTo>
                  <a:cubicBezTo>
                    <a:pt x="5121" y="1687"/>
                    <a:pt x="5406" y="1803"/>
                    <a:pt x="5665" y="1954"/>
                  </a:cubicBezTo>
                  <a:cubicBezTo>
                    <a:pt x="5933" y="2106"/>
                    <a:pt x="6156" y="2311"/>
                    <a:pt x="6361" y="2543"/>
                  </a:cubicBezTo>
                  <a:cubicBezTo>
                    <a:pt x="6780" y="2998"/>
                    <a:pt x="7092" y="3542"/>
                    <a:pt x="7494" y="4033"/>
                  </a:cubicBezTo>
                  <a:cubicBezTo>
                    <a:pt x="7699" y="4283"/>
                    <a:pt x="7940" y="4515"/>
                    <a:pt x="8261" y="4639"/>
                  </a:cubicBezTo>
                  <a:cubicBezTo>
                    <a:pt x="8381" y="4682"/>
                    <a:pt x="8512" y="4707"/>
                    <a:pt x="8646" y="4707"/>
                  </a:cubicBezTo>
                  <a:cubicBezTo>
                    <a:pt x="8681" y="4707"/>
                    <a:pt x="8716" y="4706"/>
                    <a:pt x="8752" y="4702"/>
                  </a:cubicBezTo>
                  <a:cubicBezTo>
                    <a:pt x="8921" y="4693"/>
                    <a:pt x="9091" y="4631"/>
                    <a:pt x="9225" y="4515"/>
                  </a:cubicBezTo>
                  <a:lnTo>
                    <a:pt x="9260" y="4488"/>
                  </a:lnTo>
                  <a:lnTo>
                    <a:pt x="9242" y="4443"/>
                  </a:lnTo>
                  <a:cubicBezTo>
                    <a:pt x="8859" y="3105"/>
                    <a:pt x="8315" y="1829"/>
                    <a:pt x="7753" y="563"/>
                  </a:cubicBezTo>
                  <a:lnTo>
                    <a:pt x="7744" y="536"/>
                  </a:lnTo>
                  <a:lnTo>
                    <a:pt x="7708" y="545"/>
                  </a:lnTo>
                  <a:cubicBezTo>
                    <a:pt x="7596" y="591"/>
                    <a:pt x="7477" y="611"/>
                    <a:pt x="7356" y="611"/>
                  </a:cubicBezTo>
                  <a:cubicBezTo>
                    <a:pt x="7199" y="611"/>
                    <a:pt x="7039" y="577"/>
                    <a:pt x="6887" y="527"/>
                  </a:cubicBezTo>
                  <a:cubicBezTo>
                    <a:pt x="6620" y="447"/>
                    <a:pt x="6361" y="322"/>
                    <a:pt x="6084" y="224"/>
                  </a:cubicBezTo>
                  <a:cubicBezTo>
                    <a:pt x="5817" y="117"/>
                    <a:pt x="5531" y="63"/>
                    <a:pt x="5246" y="27"/>
                  </a:cubicBezTo>
                  <a:cubicBezTo>
                    <a:pt x="5061" y="10"/>
                    <a:pt x="4877" y="0"/>
                    <a:pt x="4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43"/>
            <p:cNvSpPr/>
            <p:nvPr/>
          </p:nvSpPr>
          <p:spPr>
            <a:xfrm>
              <a:off x="6543425" y="1892950"/>
              <a:ext cx="35125" cy="44925"/>
            </a:xfrm>
            <a:custGeom>
              <a:avLst/>
              <a:gdLst/>
              <a:ahLst/>
              <a:cxnLst/>
              <a:rect l="l" t="t" r="r" b="b"/>
              <a:pathLst>
                <a:path w="1405" h="1797" extrusionOk="0">
                  <a:moveTo>
                    <a:pt x="451" y="1"/>
                  </a:moveTo>
                  <a:cubicBezTo>
                    <a:pt x="141" y="1"/>
                    <a:pt x="1" y="348"/>
                    <a:pt x="173" y="672"/>
                  </a:cubicBezTo>
                  <a:cubicBezTo>
                    <a:pt x="316" y="939"/>
                    <a:pt x="486" y="1198"/>
                    <a:pt x="673" y="1448"/>
                  </a:cubicBezTo>
                  <a:cubicBezTo>
                    <a:pt x="804" y="1613"/>
                    <a:pt x="977" y="1796"/>
                    <a:pt x="1184" y="1796"/>
                  </a:cubicBezTo>
                  <a:cubicBezTo>
                    <a:pt x="1189" y="1796"/>
                    <a:pt x="1194" y="1796"/>
                    <a:pt x="1199" y="1796"/>
                  </a:cubicBezTo>
                  <a:cubicBezTo>
                    <a:pt x="1253" y="1787"/>
                    <a:pt x="1315" y="1769"/>
                    <a:pt x="1342" y="1724"/>
                  </a:cubicBezTo>
                  <a:cubicBezTo>
                    <a:pt x="1351" y="1707"/>
                    <a:pt x="1360" y="1680"/>
                    <a:pt x="1360" y="1644"/>
                  </a:cubicBezTo>
                  <a:cubicBezTo>
                    <a:pt x="1404" y="1207"/>
                    <a:pt x="1235" y="761"/>
                    <a:pt x="1003" y="386"/>
                  </a:cubicBezTo>
                  <a:cubicBezTo>
                    <a:pt x="923" y="261"/>
                    <a:pt x="825" y="136"/>
                    <a:pt x="700" y="65"/>
                  </a:cubicBezTo>
                  <a:cubicBezTo>
                    <a:pt x="608" y="20"/>
                    <a:pt x="525" y="1"/>
                    <a:pt x="451" y="1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43"/>
            <p:cNvSpPr/>
            <p:nvPr/>
          </p:nvSpPr>
          <p:spPr>
            <a:xfrm>
              <a:off x="6544400" y="1892500"/>
              <a:ext cx="34600" cy="45800"/>
            </a:xfrm>
            <a:custGeom>
              <a:avLst/>
              <a:gdLst/>
              <a:ahLst/>
              <a:cxnLst/>
              <a:rect l="l" t="t" r="r" b="b"/>
              <a:pathLst>
                <a:path w="1384" h="1832" extrusionOk="0">
                  <a:moveTo>
                    <a:pt x="408" y="40"/>
                  </a:moveTo>
                  <a:cubicBezTo>
                    <a:pt x="483" y="40"/>
                    <a:pt x="567" y="60"/>
                    <a:pt x="652" y="101"/>
                  </a:cubicBezTo>
                  <a:cubicBezTo>
                    <a:pt x="777" y="172"/>
                    <a:pt x="866" y="288"/>
                    <a:pt x="946" y="413"/>
                  </a:cubicBezTo>
                  <a:cubicBezTo>
                    <a:pt x="1223" y="841"/>
                    <a:pt x="1339" y="1279"/>
                    <a:pt x="1303" y="1662"/>
                  </a:cubicBezTo>
                  <a:cubicBezTo>
                    <a:pt x="1303" y="1689"/>
                    <a:pt x="1294" y="1716"/>
                    <a:pt x="1285" y="1733"/>
                  </a:cubicBezTo>
                  <a:cubicBezTo>
                    <a:pt x="1258" y="1787"/>
                    <a:pt x="1187" y="1787"/>
                    <a:pt x="1160" y="1787"/>
                  </a:cubicBezTo>
                  <a:cubicBezTo>
                    <a:pt x="1160" y="1787"/>
                    <a:pt x="1151" y="1796"/>
                    <a:pt x="1151" y="1796"/>
                  </a:cubicBezTo>
                  <a:cubicBezTo>
                    <a:pt x="937" y="1796"/>
                    <a:pt x="759" y="1600"/>
                    <a:pt x="652" y="1457"/>
                  </a:cubicBezTo>
                  <a:cubicBezTo>
                    <a:pt x="464" y="1207"/>
                    <a:pt x="295" y="948"/>
                    <a:pt x="143" y="681"/>
                  </a:cubicBezTo>
                  <a:cubicBezTo>
                    <a:pt x="45" y="476"/>
                    <a:pt x="54" y="253"/>
                    <a:pt x="179" y="128"/>
                  </a:cubicBezTo>
                  <a:cubicBezTo>
                    <a:pt x="237" y="69"/>
                    <a:pt x="317" y="40"/>
                    <a:pt x="408" y="40"/>
                  </a:cubicBezTo>
                  <a:close/>
                  <a:moveTo>
                    <a:pt x="401" y="0"/>
                  </a:moveTo>
                  <a:cubicBezTo>
                    <a:pt x="305" y="0"/>
                    <a:pt x="219" y="34"/>
                    <a:pt x="152" y="101"/>
                  </a:cubicBezTo>
                  <a:cubicBezTo>
                    <a:pt x="18" y="244"/>
                    <a:pt x="0" y="476"/>
                    <a:pt x="116" y="699"/>
                  </a:cubicBezTo>
                  <a:cubicBezTo>
                    <a:pt x="259" y="966"/>
                    <a:pt x="429" y="1234"/>
                    <a:pt x="616" y="1475"/>
                  </a:cubicBezTo>
                  <a:cubicBezTo>
                    <a:pt x="741" y="1626"/>
                    <a:pt x="919" y="1832"/>
                    <a:pt x="1151" y="1832"/>
                  </a:cubicBezTo>
                  <a:lnTo>
                    <a:pt x="1160" y="1832"/>
                  </a:lnTo>
                  <a:cubicBezTo>
                    <a:pt x="1232" y="1823"/>
                    <a:pt x="1294" y="1796"/>
                    <a:pt x="1312" y="1751"/>
                  </a:cubicBezTo>
                  <a:cubicBezTo>
                    <a:pt x="1330" y="1725"/>
                    <a:pt x="1339" y="1698"/>
                    <a:pt x="1339" y="1671"/>
                  </a:cubicBezTo>
                  <a:cubicBezTo>
                    <a:pt x="1383" y="1270"/>
                    <a:pt x="1258" y="832"/>
                    <a:pt x="973" y="395"/>
                  </a:cubicBezTo>
                  <a:cubicBezTo>
                    <a:pt x="893" y="270"/>
                    <a:pt x="803" y="137"/>
                    <a:pt x="670" y="74"/>
                  </a:cubicBezTo>
                  <a:cubicBezTo>
                    <a:pt x="575" y="25"/>
                    <a:pt x="484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43"/>
            <p:cNvSpPr/>
            <p:nvPr/>
          </p:nvSpPr>
          <p:spPr>
            <a:xfrm>
              <a:off x="6385375" y="1863525"/>
              <a:ext cx="35150" cy="41250"/>
            </a:xfrm>
            <a:custGeom>
              <a:avLst/>
              <a:gdLst/>
              <a:ahLst/>
              <a:cxnLst/>
              <a:rect l="l" t="t" r="r" b="b"/>
              <a:pathLst>
                <a:path w="1406" h="1650" extrusionOk="0">
                  <a:moveTo>
                    <a:pt x="1161" y="1"/>
                  </a:moveTo>
                  <a:cubicBezTo>
                    <a:pt x="1152" y="1"/>
                    <a:pt x="1143" y="1"/>
                    <a:pt x="1134" y="2"/>
                  </a:cubicBezTo>
                  <a:cubicBezTo>
                    <a:pt x="1000" y="11"/>
                    <a:pt x="786" y="270"/>
                    <a:pt x="688" y="350"/>
                  </a:cubicBezTo>
                  <a:cubicBezTo>
                    <a:pt x="402" y="618"/>
                    <a:pt x="135" y="921"/>
                    <a:pt x="36" y="1313"/>
                  </a:cubicBezTo>
                  <a:cubicBezTo>
                    <a:pt x="1" y="1429"/>
                    <a:pt x="19" y="1599"/>
                    <a:pt x="135" y="1644"/>
                  </a:cubicBezTo>
                  <a:cubicBezTo>
                    <a:pt x="148" y="1647"/>
                    <a:pt x="162" y="1649"/>
                    <a:pt x="176" y="1649"/>
                  </a:cubicBezTo>
                  <a:cubicBezTo>
                    <a:pt x="227" y="1649"/>
                    <a:pt x="280" y="1625"/>
                    <a:pt x="322" y="1590"/>
                  </a:cubicBezTo>
                  <a:cubicBezTo>
                    <a:pt x="375" y="1536"/>
                    <a:pt x="402" y="1474"/>
                    <a:pt x="438" y="1412"/>
                  </a:cubicBezTo>
                  <a:cubicBezTo>
                    <a:pt x="625" y="1064"/>
                    <a:pt x="875" y="743"/>
                    <a:pt x="1161" y="475"/>
                  </a:cubicBezTo>
                  <a:cubicBezTo>
                    <a:pt x="1223" y="421"/>
                    <a:pt x="1276" y="377"/>
                    <a:pt x="1312" y="314"/>
                  </a:cubicBezTo>
                  <a:cubicBezTo>
                    <a:pt x="1405" y="154"/>
                    <a:pt x="1322" y="1"/>
                    <a:pt x="1161" y="1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43"/>
            <p:cNvSpPr/>
            <p:nvPr/>
          </p:nvSpPr>
          <p:spPr>
            <a:xfrm>
              <a:off x="6384925" y="1863075"/>
              <a:ext cx="35050" cy="42225"/>
            </a:xfrm>
            <a:custGeom>
              <a:avLst/>
              <a:gdLst/>
              <a:ahLst/>
              <a:cxnLst/>
              <a:rect l="l" t="t" r="r" b="b"/>
              <a:pathLst>
                <a:path w="1402" h="1689" extrusionOk="0">
                  <a:moveTo>
                    <a:pt x="1152" y="38"/>
                  </a:moveTo>
                  <a:cubicBezTo>
                    <a:pt x="1232" y="38"/>
                    <a:pt x="1294" y="65"/>
                    <a:pt x="1330" y="118"/>
                  </a:cubicBezTo>
                  <a:cubicBezTo>
                    <a:pt x="1366" y="172"/>
                    <a:pt x="1357" y="243"/>
                    <a:pt x="1321" y="314"/>
                  </a:cubicBezTo>
                  <a:cubicBezTo>
                    <a:pt x="1286" y="377"/>
                    <a:pt x="1232" y="422"/>
                    <a:pt x="1179" y="466"/>
                  </a:cubicBezTo>
                  <a:lnTo>
                    <a:pt x="1170" y="484"/>
                  </a:lnTo>
                  <a:cubicBezTo>
                    <a:pt x="875" y="752"/>
                    <a:pt x="625" y="1073"/>
                    <a:pt x="438" y="1421"/>
                  </a:cubicBezTo>
                  <a:lnTo>
                    <a:pt x="429" y="1439"/>
                  </a:lnTo>
                  <a:cubicBezTo>
                    <a:pt x="402" y="1492"/>
                    <a:pt x="376" y="1546"/>
                    <a:pt x="331" y="1590"/>
                  </a:cubicBezTo>
                  <a:cubicBezTo>
                    <a:pt x="289" y="1625"/>
                    <a:pt x="236" y="1649"/>
                    <a:pt x="193" y="1649"/>
                  </a:cubicBezTo>
                  <a:cubicBezTo>
                    <a:pt x="182" y="1649"/>
                    <a:pt x="171" y="1648"/>
                    <a:pt x="162" y="1644"/>
                  </a:cubicBezTo>
                  <a:cubicBezTo>
                    <a:pt x="54" y="1608"/>
                    <a:pt x="37" y="1456"/>
                    <a:pt x="72" y="1331"/>
                  </a:cubicBezTo>
                  <a:cubicBezTo>
                    <a:pt x="179" y="921"/>
                    <a:pt x="474" y="609"/>
                    <a:pt x="724" y="386"/>
                  </a:cubicBezTo>
                  <a:cubicBezTo>
                    <a:pt x="741" y="368"/>
                    <a:pt x="768" y="341"/>
                    <a:pt x="804" y="306"/>
                  </a:cubicBezTo>
                  <a:cubicBezTo>
                    <a:pt x="902" y="207"/>
                    <a:pt x="1063" y="47"/>
                    <a:pt x="1152" y="38"/>
                  </a:cubicBezTo>
                  <a:close/>
                  <a:moveTo>
                    <a:pt x="1179" y="1"/>
                  </a:moveTo>
                  <a:cubicBezTo>
                    <a:pt x="1170" y="1"/>
                    <a:pt x="1161" y="1"/>
                    <a:pt x="1152" y="2"/>
                  </a:cubicBezTo>
                  <a:cubicBezTo>
                    <a:pt x="1045" y="11"/>
                    <a:pt x="884" y="172"/>
                    <a:pt x="777" y="279"/>
                  </a:cubicBezTo>
                  <a:cubicBezTo>
                    <a:pt x="741" y="314"/>
                    <a:pt x="715" y="341"/>
                    <a:pt x="697" y="359"/>
                  </a:cubicBezTo>
                  <a:cubicBezTo>
                    <a:pt x="447" y="582"/>
                    <a:pt x="144" y="903"/>
                    <a:pt x="37" y="1323"/>
                  </a:cubicBezTo>
                  <a:cubicBezTo>
                    <a:pt x="1" y="1465"/>
                    <a:pt x="19" y="1635"/>
                    <a:pt x="144" y="1679"/>
                  </a:cubicBezTo>
                  <a:cubicBezTo>
                    <a:pt x="162" y="1679"/>
                    <a:pt x="179" y="1688"/>
                    <a:pt x="197" y="1688"/>
                  </a:cubicBezTo>
                  <a:cubicBezTo>
                    <a:pt x="260" y="1688"/>
                    <a:pt x="313" y="1653"/>
                    <a:pt x="349" y="1617"/>
                  </a:cubicBezTo>
                  <a:cubicBezTo>
                    <a:pt x="402" y="1572"/>
                    <a:pt x="429" y="1510"/>
                    <a:pt x="465" y="1456"/>
                  </a:cubicBezTo>
                  <a:lnTo>
                    <a:pt x="474" y="1439"/>
                  </a:lnTo>
                  <a:cubicBezTo>
                    <a:pt x="661" y="1091"/>
                    <a:pt x="902" y="778"/>
                    <a:pt x="1196" y="511"/>
                  </a:cubicBezTo>
                  <a:lnTo>
                    <a:pt x="1205" y="493"/>
                  </a:lnTo>
                  <a:cubicBezTo>
                    <a:pt x="1259" y="448"/>
                    <a:pt x="1312" y="404"/>
                    <a:pt x="1348" y="341"/>
                  </a:cubicBezTo>
                  <a:cubicBezTo>
                    <a:pt x="1402" y="252"/>
                    <a:pt x="1402" y="163"/>
                    <a:pt x="1357" y="91"/>
                  </a:cubicBezTo>
                  <a:cubicBezTo>
                    <a:pt x="1325" y="35"/>
                    <a:pt x="1257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43"/>
            <p:cNvSpPr/>
            <p:nvPr/>
          </p:nvSpPr>
          <p:spPr>
            <a:xfrm>
              <a:off x="6501350" y="2119725"/>
              <a:ext cx="96825" cy="74475"/>
            </a:xfrm>
            <a:custGeom>
              <a:avLst/>
              <a:gdLst/>
              <a:ahLst/>
              <a:cxnLst/>
              <a:rect l="l" t="t" r="r" b="b"/>
              <a:pathLst>
                <a:path w="3873" h="2979" extrusionOk="0">
                  <a:moveTo>
                    <a:pt x="165" y="1"/>
                  </a:moveTo>
                  <a:cubicBezTo>
                    <a:pt x="157" y="1"/>
                    <a:pt x="150" y="2"/>
                    <a:pt x="143" y="4"/>
                  </a:cubicBezTo>
                  <a:cubicBezTo>
                    <a:pt x="1" y="49"/>
                    <a:pt x="143" y="290"/>
                    <a:pt x="206" y="370"/>
                  </a:cubicBezTo>
                  <a:cubicBezTo>
                    <a:pt x="393" y="593"/>
                    <a:pt x="723" y="763"/>
                    <a:pt x="955" y="941"/>
                  </a:cubicBezTo>
                  <a:cubicBezTo>
                    <a:pt x="1232" y="1146"/>
                    <a:pt x="1508" y="1351"/>
                    <a:pt x="1776" y="1557"/>
                  </a:cubicBezTo>
                  <a:lnTo>
                    <a:pt x="3578" y="2913"/>
                  </a:lnTo>
                  <a:cubicBezTo>
                    <a:pt x="3627" y="2945"/>
                    <a:pt x="3696" y="2978"/>
                    <a:pt x="3753" y="2978"/>
                  </a:cubicBezTo>
                  <a:cubicBezTo>
                    <a:pt x="3789" y="2978"/>
                    <a:pt x="3819" y="2965"/>
                    <a:pt x="3837" y="2930"/>
                  </a:cubicBezTo>
                  <a:cubicBezTo>
                    <a:pt x="3872" y="2859"/>
                    <a:pt x="3810" y="2788"/>
                    <a:pt x="3756" y="2743"/>
                  </a:cubicBezTo>
                  <a:cubicBezTo>
                    <a:pt x="2847" y="1913"/>
                    <a:pt x="1874" y="1155"/>
                    <a:pt x="857" y="459"/>
                  </a:cubicBezTo>
                  <a:cubicBezTo>
                    <a:pt x="755" y="383"/>
                    <a:pt x="316" y="1"/>
                    <a:pt x="165" y="1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43"/>
            <p:cNvSpPr/>
            <p:nvPr/>
          </p:nvSpPr>
          <p:spPr>
            <a:xfrm>
              <a:off x="6502250" y="2119275"/>
              <a:ext cx="96150" cy="75275"/>
            </a:xfrm>
            <a:custGeom>
              <a:avLst/>
              <a:gdLst/>
              <a:ahLst/>
              <a:cxnLst/>
              <a:rect l="l" t="t" r="r" b="b"/>
              <a:pathLst>
                <a:path w="3846" h="3011" extrusionOk="0">
                  <a:moveTo>
                    <a:pt x="134" y="31"/>
                  </a:moveTo>
                  <a:cubicBezTo>
                    <a:pt x="232" y="31"/>
                    <a:pt x="536" y="272"/>
                    <a:pt x="687" y="397"/>
                  </a:cubicBezTo>
                  <a:cubicBezTo>
                    <a:pt x="741" y="442"/>
                    <a:pt x="785" y="477"/>
                    <a:pt x="812" y="486"/>
                  </a:cubicBezTo>
                  <a:cubicBezTo>
                    <a:pt x="1829" y="1182"/>
                    <a:pt x="2802" y="1949"/>
                    <a:pt x="3712" y="2779"/>
                  </a:cubicBezTo>
                  <a:cubicBezTo>
                    <a:pt x="3756" y="2824"/>
                    <a:pt x="3810" y="2886"/>
                    <a:pt x="3783" y="2939"/>
                  </a:cubicBezTo>
                  <a:cubicBezTo>
                    <a:pt x="3774" y="2957"/>
                    <a:pt x="3765" y="2966"/>
                    <a:pt x="3738" y="2975"/>
                  </a:cubicBezTo>
                  <a:cubicBezTo>
                    <a:pt x="3733" y="2976"/>
                    <a:pt x="3727" y="2977"/>
                    <a:pt x="3721" y="2977"/>
                  </a:cubicBezTo>
                  <a:cubicBezTo>
                    <a:pt x="3668" y="2977"/>
                    <a:pt x="3599" y="2945"/>
                    <a:pt x="3551" y="2913"/>
                  </a:cubicBezTo>
                  <a:lnTo>
                    <a:pt x="928" y="941"/>
                  </a:lnTo>
                  <a:cubicBezTo>
                    <a:pt x="857" y="888"/>
                    <a:pt x="777" y="834"/>
                    <a:pt x="687" y="781"/>
                  </a:cubicBezTo>
                  <a:cubicBezTo>
                    <a:pt x="509" y="656"/>
                    <a:pt x="313" y="522"/>
                    <a:pt x="188" y="370"/>
                  </a:cubicBezTo>
                  <a:cubicBezTo>
                    <a:pt x="125" y="299"/>
                    <a:pt x="45" y="156"/>
                    <a:pt x="72" y="85"/>
                  </a:cubicBezTo>
                  <a:cubicBezTo>
                    <a:pt x="72" y="58"/>
                    <a:pt x="90" y="49"/>
                    <a:pt x="116" y="40"/>
                  </a:cubicBezTo>
                  <a:cubicBezTo>
                    <a:pt x="116" y="40"/>
                    <a:pt x="125" y="31"/>
                    <a:pt x="134" y="31"/>
                  </a:cubicBezTo>
                  <a:close/>
                  <a:moveTo>
                    <a:pt x="133" y="0"/>
                  </a:moveTo>
                  <a:cubicBezTo>
                    <a:pt x="123" y="0"/>
                    <a:pt x="115" y="2"/>
                    <a:pt x="107" y="4"/>
                  </a:cubicBezTo>
                  <a:cubicBezTo>
                    <a:pt x="72" y="13"/>
                    <a:pt x="45" y="40"/>
                    <a:pt x="36" y="67"/>
                  </a:cubicBezTo>
                  <a:cubicBezTo>
                    <a:pt x="0" y="174"/>
                    <a:pt x="116" y="343"/>
                    <a:pt x="161" y="397"/>
                  </a:cubicBezTo>
                  <a:cubicBezTo>
                    <a:pt x="286" y="558"/>
                    <a:pt x="482" y="682"/>
                    <a:pt x="669" y="807"/>
                  </a:cubicBezTo>
                  <a:cubicBezTo>
                    <a:pt x="759" y="861"/>
                    <a:pt x="839" y="914"/>
                    <a:pt x="910" y="968"/>
                  </a:cubicBezTo>
                  <a:lnTo>
                    <a:pt x="3533" y="2939"/>
                  </a:lnTo>
                  <a:cubicBezTo>
                    <a:pt x="3578" y="2984"/>
                    <a:pt x="3649" y="3011"/>
                    <a:pt x="3712" y="3011"/>
                  </a:cubicBezTo>
                  <a:lnTo>
                    <a:pt x="3747" y="3011"/>
                  </a:lnTo>
                  <a:cubicBezTo>
                    <a:pt x="3783" y="3002"/>
                    <a:pt x="3801" y="2984"/>
                    <a:pt x="3819" y="2957"/>
                  </a:cubicBezTo>
                  <a:cubicBezTo>
                    <a:pt x="3845" y="2895"/>
                    <a:pt x="3819" y="2824"/>
                    <a:pt x="3729" y="2743"/>
                  </a:cubicBezTo>
                  <a:cubicBezTo>
                    <a:pt x="2828" y="1922"/>
                    <a:pt x="1847" y="1155"/>
                    <a:pt x="830" y="459"/>
                  </a:cubicBezTo>
                  <a:cubicBezTo>
                    <a:pt x="812" y="442"/>
                    <a:pt x="768" y="406"/>
                    <a:pt x="714" y="361"/>
                  </a:cubicBezTo>
                  <a:cubicBezTo>
                    <a:pt x="469" y="173"/>
                    <a:pt x="238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43"/>
            <p:cNvSpPr/>
            <p:nvPr/>
          </p:nvSpPr>
          <p:spPr>
            <a:xfrm>
              <a:off x="6430875" y="1848625"/>
              <a:ext cx="134075" cy="38825"/>
            </a:xfrm>
            <a:custGeom>
              <a:avLst/>
              <a:gdLst/>
              <a:ahLst/>
              <a:cxnLst/>
              <a:rect l="l" t="t" r="r" b="b"/>
              <a:pathLst>
                <a:path w="5363" h="1553" extrusionOk="0">
                  <a:moveTo>
                    <a:pt x="36" y="0"/>
                  </a:moveTo>
                  <a:cubicBezTo>
                    <a:pt x="27" y="0"/>
                    <a:pt x="19" y="0"/>
                    <a:pt x="19" y="9"/>
                  </a:cubicBezTo>
                  <a:cubicBezTo>
                    <a:pt x="1" y="313"/>
                    <a:pt x="295" y="536"/>
                    <a:pt x="607" y="607"/>
                  </a:cubicBezTo>
                  <a:cubicBezTo>
                    <a:pt x="727" y="632"/>
                    <a:pt x="847" y="642"/>
                    <a:pt x="968" y="642"/>
                  </a:cubicBezTo>
                  <a:cubicBezTo>
                    <a:pt x="1190" y="642"/>
                    <a:pt x="1414" y="609"/>
                    <a:pt x="1633" y="580"/>
                  </a:cubicBezTo>
                  <a:cubicBezTo>
                    <a:pt x="1837" y="551"/>
                    <a:pt x="2047" y="522"/>
                    <a:pt x="2253" y="522"/>
                  </a:cubicBezTo>
                  <a:cubicBezTo>
                    <a:pt x="2300" y="522"/>
                    <a:pt x="2346" y="523"/>
                    <a:pt x="2392" y="527"/>
                  </a:cubicBezTo>
                  <a:cubicBezTo>
                    <a:pt x="2766" y="545"/>
                    <a:pt x="3168" y="678"/>
                    <a:pt x="3542" y="901"/>
                  </a:cubicBezTo>
                  <a:cubicBezTo>
                    <a:pt x="3640" y="964"/>
                    <a:pt x="3739" y="1035"/>
                    <a:pt x="3828" y="1098"/>
                  </a:cubicBezTo>
                  <a:cubicBezTo>
                    <a:pt x="4006" y="1223"/>
                    <a:pt x="4185" y="1347"/>
                    <a:pt x="4381" y="1437"/>
                  </a:cubicBezTo>
                  <a:cubicBezTo>
                    <a:pt x="4559" y="1508"/>
                    <a:pt x="4729" y="1553"/>
                    <a:pt x="4889" y="1553"/>
                  </a:cubicBezTo>
                  <a:cubicBezTo>
                    <a:pt x="5068" y="1553"/>
                    <a:pt x="5219" y="1499"/>
                    <a:pt x="5353" y="1410"/>
                  </a:cubicBezTo>
                  <a:cubicBezTo>
                    <a:pt x="5362" y="1410"/>
                    <a:pt x="5362" y="1392"/>
                    <a:pt x="5353" y="1383"/>
                  </a:cubicBezTo>
                  <a:cubicBezTo>
                    <a:pt x="5353" y="1379"/>
                    <a:pt x="5349" y="1376"/>
                    <a:pt x="5344" y="1376"/>
                  </a:cubicBezTo>
                  <a:cubicBezTo>
                    <a:pt x="5340" y="1376"/>
                    <a:pt x="5335" y="1379"/>
                    <a:pt x="5335" y="1383"/>
                  </a:cubicBezTo>
                  <a:cubicBezTo>
                    <a:pt x="5210" y="1467"/>
                    <a:pt x="5055" y="1509"/>
                    <a:pt x="4887" y="1509"/>
                  </a:cubicBezTo>
                  <a:cubicBezTo>
                    <a:pt x="4732" y="1509"/>
                    <a:pt x="4565" y="1474"/>
                    <a:pt x="4399" y="1401"/>
                  </a:cubicBezTo>
                  <a:cubicBezTo>
                    <a:pt x="4202" y="1312"/>
                    <a:pt x="4024" y="1187"/>
                    <a:pt x="3855" y="1071"/>
                  </a:cubicBezTo>
                  <a:cubicBezTo>
                    <a:pt x="3756" y="1000"/>
                    <a:pt x="3658" y="937"/>
                    <a:pt x="3560" y="875"/>
                  </a:cubicBezTo>
                  <a:cubicBezTo>
                    <a:pt x="3185" y="643"/>
                    <a:pt x="2775" y="509"/>
                    <a:pt x="2392" y="491"/>
                  </a:cubicBezTo>
                  <a:cubicBezTo>
                    <a:pt x="2346" y="488"/>
                    <a:pt x="2300" y="486"/>
                    <a:pt x="2253" y="486"/>
                  </a:cubicBezTo>
                  <a:cubicBezTo>
                    <a:pt x="2047" y="486"/>
                    <a:pt x="1837" y="515"/>
                    <a:pt x="1633" y="545"/>
                  </a:cubicBezTo>
                  <a:cubicBezTo>
                    <a:pt x="1414" y="573"/>
                    <a:pt x="1190" y="606"/>
                    <a:pt x="970" y="606"/>
                  </a:cubicBezTo>
                  <a:cubicBezTo>
                    <a:pt x="851" y="606"/>
                    <a:pt x="732" y="596"/>
                    <a:pt x="616" y="571"/>
                  </a:cubicBezTo>
                  <a:cubicBezTo>
                    <a:pt x="322" y="509"/>
                    <a:pt x="36" y="295"/>
                    <a:pt x="54" y="18"/>
                  </a:cubicBezTo>
                  <a:cubicBezTo>
                    <a:pt x="54" y="9"/>
                    <a:pt x="45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43"/>
            <p:cNvSpPr/>
            <p:nvPr/>
          </p:nvSpPr>
          <p:spPr>
            <a:xfrm>
              <a:off x="6434900" y="1844875"/>
              <a:ext cx="6275" cy="9800"/>
            </a:xfrm>
            <a:custGeom>
              <a:avLst/>
              <a:gdLst/>
              <a:ahLst/>
              <a:cxnLst/>
              <a:rect l="l" t="t" r="r" b="b"/>
              <a:pathLst>
                <a:path w="251" h="392" extrusionOk="0">
                  <a:moveTo>
                    <a:pt x="224" y="1"/>
                  </a:moveTo>
                  <a:cubicBezTo>
                    <a:pt x="219" y="1"/>
                    <a:pt x="214" y="3"/>
                    <a:pt x="214" y="8"/>
                  </a:cubicBezTo>
                  <a:cubicBezTo>
                    <a:pt x="152" y="133"/>
                    <a:pt x="81" y="249"/>
                    <a:pt x="9" y="364"/>
                  </a:cubicBezTo>
                  <a:cubicBezTo>
                    <a:pt x="0" y="364"/>
                    <a:pt x="0" y="382"/>
                    <a:pt x="9" y="382"/>
                  </a:cubicBezTo>
                  <a:cubicBezTo>
                    <a:pt x="18" y="391"/>
                    <a:pt x="18" y="391"/>
                    <a:pt x="18" y="391"/>
                  </a:cubicBezTo>
                  <a:cubicBezTo>
                    <a:pt x="27" y="391"/>
                    <a:pt x="36" y="382"/>
                    <a:pt x="36" y="382"/>
                  </a:cubicBezTo>
                  <a:cubicBezTo>
                    <a:pt x="107" y="266"/>
                    <a:pt x="179" y="150"/>
                    <a:pt x="241" y="25"/>
                  </a:cubicBezTo>
                  <a:cubicBezTo>
                    <a:pt x="250" y="17"/>
                    <a:pt x="250" y="8"/>
                    <a:pt x="241" y="8"/>
                  </a:cubicBezTo>
                  <a:cubicBezTo>
                    <a:pt x="237" y="3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43"/>
            <p:cNvSpPr/>
            <p:nvPr/>
          </p:nvSpPr>
          <p:spPr>
            <a:xfrm>
              <a:off x="6437575" y="1842825"/>
              <a:ext cx="12075" cy="17875"/>
            </a:xfrm>
            <a:custGeom>
              <a:avLst/>
              <a:gdLst/>
              <a:ahLst/>
              <a:cxnLst/>
              <a:rect l="l" t="t" r="r" b="b"/>
              <a:pathLst>
                <a:path w="483" h="715" extrusionOk="0">
                  <a:moveTo>
                    <a:pt x="473" y="0"/>
                  </a:moveTo>
                  <a:cubicBezTo>
                    <a:pt x="464" y="0"/>
                    <a:pt x="446" y="0"/>
                    <a:pt x="446" y="9"/>
                  </a:cubicBezTo>
                  <a:cubicBezTo>
                    <a:pt x="277" y="223"/>
                    <a:pt x="134" y="446"/>
                    <a:pt x="9" y="678"/>
                  </a:cubicBezTo>
                  <a:cubicBezTo>
                    <a:pt x="0" y="687"/>
                    <a:pt x="0" y="705"/>
                    <a:pt x="9" y="705"/>
                  </a:cubicBezTo>
                  <a:cubicBezTo>
                    <a:pt x="18" y="705"/>
                    <a:pt x="18" y="714"/>
                    <a:pt x="18" y="714"/>
                  </a:cubicBezTo>
                  <a:cubicBezTo>
                    <a:pt x="27" y="714"/>
                    <a:pt x="36" y="705"/>
                    <a:pt x="36" y="696"/>
                  </a:cubicBezTo>
                  <a:cubicBezTo>
                    <a:pt x="170" y="464"/>
                    <a:pt x="313" y="241"/>
                    <a:pt x="473" y="27"/>
                  </a:cubicBezTo>
                  <a:cubicBezTo>
                    <a:pt x="482" y="18"/>
                    <a:pt x="473" y="9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43"/>
            <p:cNvSpPr/>
            <p:nvPr/>
          </p:nvSpPr>
          <p:spPr>
            <a:xfrm>
              <a:off x="6442475" y="1841475"/>
              <a:ext cx="13175" cy="21000"/>
            </a:xfrm>
            <a:custGeom>
              <a:avLst/>
              <a:gdLst/>
              <a:ahLst/>
              <a:cxnLst/>
              <a:rect l="l" t="t" r="r" b="b"/>
              <a:pathLst>
                <a:path w="527" h="840" extrusionOk="0">
                  <a:moveTo>
                    <a:pt x="509" y="1"/>
                  </a:moveTo>
                  <a:cubicBezTo>
                    <a:pt x="500" y="1"/>
                    <a:pt x="491" y="1"/>
                    <a:pt x="482" y="10"/>
                  </a:cubicBezTo>
                  <a:cubicBezTo>
                    <a:pt x="322" y="269"/>
                    <a:pt x="152" y="536"/>
                    <a:pt x="9" y="813"/>
                  </a:cubicBezTo>
                  <a:cubicBezTo>
                    <a:pt x="1" y="822"/>
                    <a:pt x="9" y="831"/>
                    <a:pt x="18" y="831"/>
                  </a:cubicBezTo>
                  <a:cubicBezTo>
                    <a:pt x="18" y="839"/>
                    <a:pt x="18" y="839"/>
                    <a:pt x="27" y="839"/>
                  </a:cubicBezTo>
                  <a:cubicBezTo>
                    <a:pt x="27" y="839"/>
                    <a:pt x="36" y="831"/>
                    <a:pt x="36" y="831"/>
                  </a:cubicBezTo>
                  <a:cubicBezTo>
                    <a:pt x="188" y="554"/>
                    <a:pt x="348" y="286"/>
                    <a:pt x="518" y="28"/>
                  </a:cubicBezTo>
                  <a:cubicBezTo>
                    <a:pt x="527" y="19"/>
                    <a:pt x="518" y="10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43"/>
            <p:cNvSpPr/>
            <p:nvPr/>
          </p:nvSpPr>
          <p:spPr>
            <a:xfrm>
              <a:off x="6447150" y="1839025"/>
              <a:ext cx="16325" cy="26350"/>
            </a:xfrm>
            <a:custGeom>
              <a:avLst/>
              <a:gdLst/>
              <a:ahLst/>
              <a:cxnLst/>
              <a:rect l="l" t="t" r="r" b="b"/>
              <a:pathLst>
                <a:path w="653" h="1054" extrusionOk="0">
                  <a:moveTo>
                    <a:pt x="643" y="1"/>
                  </a:moveTo>
                  <a:cubicBezTo>
                    <a:pt x="634" y="1"/>
                    <a:pt x="616" y="1"/>
                    <a:pt x="616" y="10"/>
                  </a:cubicBezTo>
                  <a:lnTo>
                    <a:pt x="10" y="1027"/>
                  </a:lnTo>
                  <a:cubicBezTo>
                    <a:pt x="1" y="1036"/>
                    <a:pt x="1" y="1045"/>
                    <a:pt x="10" y="1053"/>
                  </a:cubicBezTo>
                  <a:lnTo>
                    <a:pt x="19" y="1053"/>
                  </a:lnTo>
                  <a:cubicBezTo>
                    <a:pt x="28" y="1053"/>
                    <a:pt x="37" y="1053"/>
                    <a:pt x="37" y="1045"/>
                  </a:cubicBezTo>
                  <a:lnTo>
                    <a:pt x="643" y="28"/>
                  </a:lnTo>
                  <a:cubicBezTo>
                    <a:pt x="652" y="19"/>
                    <a:pt x="652" y="10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43"/>
            <p:cNvSpPr/>
            <p:nvPr/>
          </p:nvSpPr>
          <p:spPr>
            <a:xfrm>
              <a:off x="6454750" y="1839100"/>
              <a:ext cx="16525" cy="26950"/>
            </a:xfrm>
            <a:custGeom>
              <a:avLst/>
              <a:gdLst/>
              <a:ahLst/>
              <a:cxnLst/>
              <a:rect l="l" t="t" r="r" b="b"/>
              <a:pathLst>
                <a:path w="661" h="1078" extrusionOk="0">
                  <a:moveTo>
                    <a:pt x="638" y="0"/>
                  </a:moveTo>
                  <a:cubicBezTo>
                    <a:pt x="634" y="0"/>
                    <a:pt x="629" y="2"/>
                    <a:pt x="625" y="7"/>
                  </a:cubicBezTo>
                  <a:cubicBezTo>
                    <a:pt x="402" y="337"/>
                    <a:pt x="188" y="685"/>
                    <a:pt x="9" y="1050"/>
                  </a:cubicBezTo>
                  <a:cubicBezTo>
                    <a:pt x="0" y="1059"/>
                    <a:pt x="9" y="1068"/>
                    <a:pt x="18" y="1077"/>
                  </a:cubicBezTo>
                  <a:lnTo>
                    <a:pt x="27" y="1077"/>
                  </a:lnTo>
                  <a:cubicBezTo>
                    <a:pt x="27" y="1077"/>
                    <a:pt x="36" y="1068"/>
                    <a:pt x="36" y="1068"/>
                  </a:cubicBezTo>
                  <a:cubicBezTo>
                    <a:pt x="223" y="703"/>
                    <a:pt x="428" y="355"/>
                    <a:pt x="660" y="33"/>
                  </a:cubicBezTo>
                  <a:cubicBezTo>
                    <a:pt x="660" y="25"/>
                    <a:pt x="660" y="7"/>
                    <a:pt x="651" y="7"/>
                  </a:cubicBezTo>
                  <a:cubicBezTo>
                    <a:pt x="647" y="2"/>
                    <a:pt x="643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43"/>
            <p:cNvSpPr/>
            <p:nvPr/>
          </p:nvSpPr>
          <p:spPr>
            <a:xfrm>
              <a:off x="6461875" y="1839700"/>
              <a:ext cx="16075" cy="24325"/>
            </a:xfrm>
            <a:custGeom>
              <a:avLst/>
              <a:gdLst/>
              <a:ahLst/>
              <a:cxnLst/>
              <a:rect l="l" t="t" r="r" b="b"/>
              <a:pathLst>
                <a:path w="643" h="973" extrusionOk="0">
                  <a:moveTo>
                    <a:pt x="634" y="1"/>
                  </a:moveTo>
                  <a:cubicBezTo>
                    <a:pt x="625" y="1"/>
                    <a:pt x="616" y="1"/>
                    <a:pt x="607" y="9"/>
                  </a:cubicBezTo>
                  <a:cubicBezTo>
                    <a:pt x="393" y="313"/>
                    <a:pt x="197" y="625"/>
                    <a:pt x="10" y="946"/>
                  </a:cubicBezTo>
                  <a:cubicBezTo>
                    <a:pt x="1" y="955"/>
                    <a:pt x="1" y="964"/>
                    <a:pt x="10" y="973"/>
                  </a:cubicBezTo>
                  <a:lnTo>
                    <a:pt x="19" y="973"/>
                  </a:lnTo>
                  <a:cubicBezTo>
                    <a:pt x="27" y="973"/>
                    <a:pt x="36" y="973"/>
                    <a:pt x="36" y="964"/>
                  </a:cubicBezTo>
                  <a:cubicBezTo>
                    <a:pt x="224" y="643"/>
                    <a:pt x="429" y="331"/>
                    <a:pt x="643" y="27"/>
                  </a:cubicBezTo>
                  <a:cubicBezTo>
                    <a:pt x="643" y="18"/>
                    <a:pt x="643" y="9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43"/>
            <p:cNvSpPr/>
            <p:nvPr/>
          </p:nvSpPr>
          <p:spPr>
            <a:xfrm>
              <a:off x="6469475" y="1838150"/>
              <a:ext cx="16300" cy="24325"/>
            </a:xfrm>
            <a:custGeom>
              <a:avLst/>
              <a:gdLst/>
              <a:ahLst/>
              <a:cxnLst/>
              <a:rect l="l" t="t" r="r" b="b"/>
              <a:pathLst>
                <a:path w="652" h="973" extrusionOk="0">
                  <a:moveTo>
                    <a:pt x="633" y="0"/>
                  </a:moveTo>
                  <a:cubicBezTo>
                    <a:pt x="624" y="0"/>
                    <a:pt x="616" y="0"/>
                    <a:pt x="607" y="9"/>
                  </a:cubicBezTo>
                  <a:cubicBezTo>
                    <a:pt x="401" y="312"/>
                    <a:pt x="196" y="625"/>
                    <a:pt x="9" y="946"/>
                  </a:cubicBezTo>
                  <a:cubicBezTo>
                    <a:pt x="0" y="955"/>
                    <a:pt x="0" y="964"/>
                    <a:pt x="9" y="972"/>
                  </a:cubicBezTo>
                  <a:lnTo>
                    <a:pt x="18" y="972"/>
                  </a:lnTo>
                  <a:cubicBezTo>
                    <a:pt x="27" y="972"/>
                    <a:pt x="36" y="964"/>
                    <a:pt x="36" y="964"/>
                  </a:cubicBezTo>
                  <a:cubicBezTo>
                    <a:pt x="232" y="651"/>
                    <a:pt x="437" y="330"/>
                    <a:pt x="642" y="27"/>
                  </a:cubicBezTo>
                  <a:cubicBezTo>
                    <a:pt x="651" y="18"/>
                    <a:pt x="642" y="9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43"/>
            <p:cNvSpPr/>
            <p:nvPr/>
          </p:nvSpPr>
          <p:spPr>
            <a:xfrm>
              <a:off x="6476150" y="1839100"/>
              <a:ext cx="15875" cy="23600"/>
            </a:xfrm>
            <a:custGeom>
              <a:avLst/>
              <a:gdLst/>
              <a:ahLst/>
              <a:cxnLst/>
              <a:rect l="l" t="t" r="r" b="b"/>
              <a:pathLst>
                <a:path w="635" h="944" extrusionOk="0">
                  <a:moveTo>
                    <a:pt x="604" y="0"/>
                  </a:moveTo>
                  <a:cubicBezTo>
                    <a:pt x="601" y="0"/>
                    <a:pt x="598" y="2"/>
                    <a:pt x="598" y="7"/>
                  </a:cubicBezTo>
                  <a:lnTo>
                    <a:pt x="10" y="917"/>
                  </a:lnTo>
                  <a:cubicBezTo>
                    <a:pt x="1" y="926"/>
                    <a:pt x="10" y="934"/>
                    <a:pt x="18" y="943"/>
                  </a:cubicBezTo>
                  <a:lnTo>
                    <a:pt x="27" y="943"/>
                  </a:lnTo>
                  <a:cubicBezTo>
                    <a:pt x="27" y="943"/>
                    <a:pt x="36" y="943"/>
                    <a:pt x="36" y="934"/>
                  </a:cubicBezTo>
                  <a:lnTo>
                    <a:pt x="625" y="33"/>
                  </a:lnTo>
                  <a:cubicBezTo>
                    <a:pt x="634" y="25"/>
                    <a:pt x="625" y="7"/>
                    <a:pt x="616" y="7"/>
                  </a:cubicBezTo>
                  <a:cubicBezTo>
                    <a:pt x="612" y="2"/>
                    <a:pt x="607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43"/>
            <p:cNvSpPr/>
            <p:nvPr/>
          </p:nvSpPr>
          <p:spPr>
            <a:xfrm>
              <a:off x="6483300" y="1839750"/>
              <a:ext cx="15400" cy="23625"/>
            </a:xfrm>
            <a:custGeom>
              <a:avLst/>
              <a:gdLst/>
              <a:ahLst/>
              <a:cxnLst/>
              <a:rect l="l" t="t" r="r" b="b"/>
              <a:pathLst>
                <a:path w="616" h="945" extrusionOk="0">
                  <a:moveTo>
                    <a:pt x="593" y="1"/>
                  </a:moveTo>
                  <a:cubicBezTo>
                    <a:pt x="589" y="1"/>
                    <a:pt x="584" y="3"/>
                    <a:pt x="580" y="7"/>
                  </a:cubicBezTo>
                  <a:cubicBezTo>
                    <a:pt x="366" y="293"/>
                    <a:pt x="170" y="596"/>
                    <a:pt x="9" y="908"/>
                  </a:cubicBezTo>
                  <a:cubicBezTo>
                    <a:pt x="0" y="917"/>
                    <a:pt x="0" y="935"/>
                    <a:pt x="9" y="935"/>
                  </a:cubicBezTo>
                  <a:cubicBezTo>
                    <a:pt x="18" y="935"/>
                    <a:pt x="18" y="944"/>
                    <a:pt x="18" y="944"/>
                  </a:cubicBezTo>
                  <a:cubicBezTo>
                    <a:pt x="27" y="944"/>
                    <a:pt x="36" y="935"/>
                    <a:pt x="36" y="926"/>
                  </a:cubicBezTo>
                  <a:cubicBezTo>
                    <a:pt x="205" y="614"/>
                    <a:pt x="393" y="311"/>
                    <a:pt x="607" y="34"/>
                  </a:cubicBezTo>
                  <a:cubicBezTo>
                    <a:pt x="616" y="25"/>
                    <a:pt x="616" y="16"/>
                    <a:pt x="607" y="7"/>
                  </a:cubicBezTo>
                  <a:cubicBezTo>
                    <a:pt x="602" y="3"/>
                    <a:pt x="598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43"/>
            <p:cNvSpPr/>
            <p:nvPr/>
          </p:nvSpPr>
          <p:spPr>
            <a:xfrm>
              <a:off x="6490200" y="1840200"/>
              <a:ext cx="14525" cy="20725"/>
            </a:xfrm>
            <a:custGeom>
              <a:avLst/>
              <a:gdLst/>
              <a:ahLst/>
              <a:cxnLst/>
              <a:rect l="l" t="t" r="r" b="b"/>
              <a:pathLst>
                <a:path w="581" h="829" extrusionOk="0">
                  <a:moveTo>
                    <a:pt x="558" y="1"/>
                  </a:moveTo>
                  <a:cubicBezTo>
                    <a:pt x="554" y="1"/>
                    <a:pt x="549" y="3"/>
                    <a:pt x="545" y="7"/>
                  </a:cubicBezTo>
                  <a:cubicBezTo>
                    <a:pt x="358" y="266"/>
                    <a:pt x="179" y="534"/>
                    <a:pt x="10" y="801"/>
                  </a:cubicBezTo>
                  <a:cubicBezTo>
                    <a:pt x="1" y="810"/>
                    <a:pt x="10" y="819"/>
                    <a:pt x="19" y="819"/>
                  </a:cubicBezTo>
                  <a:cubicBezTo>
                    <a:pt x="19" y="828"/>
                    <a:pt x="19" y="828"/>
                    <a:pt x="27" y="828"/>
                  </a:cubicBezTo>
                  <a:cubicBezTo>
                    <a:pt x="27" y="828"/>
                    <a:pt x="36" y="819"/>
                    <a:pt x="45" y="819"/>
                  </a:cubicBezTo>
                  <a:cubicBezTo>
                    <a:pt x="206" y="551"/>
                    <a:pt x="384" y="284"/>
                    <a:pt x="572" y="34"/>
                  </a:cubicBezTo>
                  <a:cubicBezTo>
                    <a:pt x="581" y="25"/>
                    <a:pt x="581" y="16"/>
                    <a:pt x="572" y="7"/>
                  </a:cubicBezTo>
                  <a:cubicBezTo>
                    <a:pt x="567" y="3"/>
                    <a:pt x="563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43"/>
            <p:cNvSpPr/>
            <p:nvPr/>
          </p:nvSpPr>
          <p:spPr>
            <a:xfrm>
              <a:off x="6496675" y="1843100"/>
              <a:ext cx="12950" cy="19375"/>
            </a:xfrm>
            <a:custGeom>
              <a:avLst/>
              <a:gdLst/>
              <a:ahLst/>
              <a:cxnLst/>
              <a:rect l="l" t="t" r="r" b="b"/>
              <a:pathLst>
                <a:path w="518" h="775" extrusionOk="0">
                  <a:moveTo>
                    <a:pt x="495" y="1"/>
                  </a:moveTo>
                  <a:cubicBezTo>
                    <a:pt x="491" y="1"/>
                    <a:pt x="487" y="3"/>
                    <a:pt x="482" y="7"/>
                  </a:cubicBezTo>
                  <a:cubicBezTo>
                    <a:pt x="322" y="248"/>
                    <a:pt x="161" y="498"/>
                    <a:pt x="9" y="739"/>
                  </a:cubicBezTo>
                  <a:cubicBezTo>
                    <a:pt x="0" y="748"/>
                    <a:pt x="9" y="766"/>
                    <a:pt x="18" y="766"/>
                  </a:cubicBezTo>
                  <a:cubicBezTo>
                    <a:pt x="18" y="774"/>
                    <a:pt x="18" y="774"/>
                    <a:pt x="27" y="774"/>
                  </a:cubicBezTo>
                  <a:cubicBezTo>
                    <a:pt x="36" y="774"/>
                    <a:pt x="36" y="766"/>
                    <a:pt x="45" y="766"/>
                  </a:cubicBezTo>
                  <a:cubicBezTo>
                    <a:pt x="188" y="516"/>
                    <a:pt x="348" y="266"/>
                    <a:pt x="509" y="34"/>
                  </a:cubicBezTo>
                  <a:cubicBezTo>
                    <a:pt x="518" y="25"/>
                    <a:pt x="518" y="16"/>
                    <a:pt x="509" y="7"/>
                  </a:cubicBezTo>
                  <a:cubicBezTo>
                    <a:pt x="504" y="3"/>
                    <a:pt x="500" y="1"/>
                    <a:pt x="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43"/>
            <p:cNvSpPr/>
            <p:nvPr/>
          </p:nvSpPr>
          <p:spPr>
            <a:xfrm>
              <a:off x="6503375" y="1842875"/>
              <a:ext cx="13175" cy="19825"/>
            </a:xfrm>
            <a:custGeom>
              <a:avLst/>
              <a:gdLst/>
              <a:ahLst/>
              <a:cxnLst/>
              <a:rect l="l" t="t" r="r" b="b"/>
              <a:pathLst>
                <a:path w="527" h="793" extrusionOk="0">
                  <a:moveTo>
                    <a:pt x="504" y="1"/>
                  </a:moveTo>
                  <a:cubicBezTo>
                    <a:pt x="500" y="1"/>
                    <a:pt x="495" y="3"/>
                    <a:pt x="491" y="7"/>
                  </a:cubicBezTo>
                  <a:lnTo>
                    <a:pt x="9" y="757"/>
                  </a:lnTo>
                  <a:cubicBezTo>
                    <a:pt x="0" y="766"/>
                    <a:pt x="0" y="783"/>
                    <a:pt x="9" y="783"/>
                  </a:cubicBezTo>
                  <a:cubicBezTo>
                    <a:pt x="18" y="783"/>
                    <a:pt x="18" y="792"/>
                    <a:pt x="27" y="792"/>
                  </a:cubicBezTo>
                  <a:cubicBezTo>
                    <a:pt x="27" y="792"/>
                    <a:pt x="36" y="783"/>
                    <a:pt x="36" y="783"/>
                  </a:cubicBezTo>
                  <a:lnTo>
                    <a:pt x="526" y="34"/>
                  </a:lnTo>
                  <a:cubicBezTo>
                    <a:pt x="526" y="25"/>
                    <a:pt x="526" y="7"/>
                    <a:pt x="517" y="7"/>
                  </a:cubicBezTo>
                  <a:cubicBezTo>
                    <a:pt x="513" y="3"/>
                    <a:pt x="509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43"/>
            <p:cNvSpPr/>
            <p:nvPr/>
          </p:nvSpPr>
          <p:spPr>
            <a:xfrm>
              <a:off x="6511400" y="1843775"/>
              <a:ext cx="15175" cy="19825"/>
            </a:xfrm>
            <a:custGeom>
              <a:avLst/>
              <a:gdLst/>
              <a:ahLst/>
              <a:cxnLst/>
              <a:rect l="l" t="t" r="r" b="b"/>
              <a:pathLst>
                <a:path w="607" h="793" extrusionOk="0">
                  <a:moveTo>
                    <a:pt x="584" y="0"/>
                  </a:moveTo>
                  <a:cubicBezTo>
                    <a:pt x="580" y="0"/>
                    <a:pt x="576" y="3"/>
                    <a:pt x="571" y="7"/>
                  </a:cubicBezTo>
                  <a:cubicBezTo>
                    <a:pt x="339" y="221"/>
                    <a:pt x="152" y="480"/>
                    <a:pt x="9" y="765"/>
                  </a:cubicBezTo>
                  <a:cubicBezTo>
                    <a:pt x="0" y="774"/>
                    <a:pt x="9" y="783"/>
                    <a:pt x="18" y="783"/>
                  </a:cubicBezTo>
                  <a:cubicBezTo>
                    <a:pt x="18" y="792"/>
                    <a:pt x="27" y="792"/>
                    <a:pt x="27" y="792"/>
                  </a:cubicBezTo>
                  <a:cubicBezTo>
                    <a:pt x="36" y="792"/>
                    <a:pt x="36" y="783"/>
                    <a:pt x="45" y="774"/>
                  </a:cubicBezTo>
                  <a:cubicBezTo>
                    <a:pt x="188" y="498"/>
                    <a:pt x="375" y="248"/>
                    <a:pt x="598" y="34"/>
                  </a:cubicBezTo>
                  <a:cubicBezTo>
                    <a:pt x="607" y="25"/>
                    <a:pt x="607" y="7"/>
                    <a:pt x="598" y="7"/>
                  </a:cubicBezTo>
                  <a:cubicBezTo>
                    <a:pt x="593" y="3"/>
                    <a:pt x="589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43"/>
            <p:cNvSpPr/>
            <p:nvPr/>
          </p:nvSpPr>
          <p:spPr>
            <a:xfrm>
              <a:off x="6516975" y="1849575"/>
              <a:ext cx="12725" cy="18025"/>
            </a:xfrm>
            <a:custGeom>
              <a:avLst/>
              <a:gdLst/>
              <a:ahLst/>
              <a:cxnLst/>
              <a:rect l="l" t="t" r="r" b="b"/>
              <a:pathLst>
                <a:path w="509" h="721" extrusionOk="0">
                  <a:moveTo>
                    <a:pt x="482" y="0"/>
                  </a:moveTo>
                  <a:cubicBezTo>
                    <a:pt x="477" y="0"/>
                    <a:pt x="473" y="3"/>
                    <a:pt x="473" y="7"/>
                  </a:cubicBezTo>
                  <a:lnTo>
                    <a:pt x="9" y="694"/>
                  </a:lnTo>
                  <a:cubicBezTo>
                    <a:pt x="0" y="703"/>
                    <a:pt x="9" y="712"/>
                    <a:pt x="18" y="721"/>
                  </a:cubicBezTo>
                  <a:lnTo>
                    <a:pt x="27" y="721"/>
                  </a:lnTo>
                  <a:cubicBezTo>
                    <a:pt x="27" y="721"/>
                    <a:pt x="36" y="721"/>
                    <a:pt x="45" y="712"/>
                  </a:cubicBezTo>
                  <a:lnTo>
                    <a:pt x="500" y="34"/>
                  </a:lnTo>
                  <a:cubicBezTo>
                    <a:pt x="509" y="25"/>
                    <a:pt x="500" y="7"/>
                    <a:pt x="491" y="7"/>
                  </a:cubicBezTo>
                  <a:cubicBezTo>
                    <a:pt x="491" y="3"/>
                    <a:pt x="486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43"/>
            <p:cNvSpPr/>
            <p:nvPr/>
          </p:nvSpPr>
          <p:spPr>
            <a:xfrm>
              <a:off x="6521875" y="1852250"/>
              <a:ext cx="14300" cy="19600"/>
            </a:xfrm>
            <a:custGeom>
              <a:avLst/>
              <a:gdLst/>
              <a:ahLst/>
              <a:cxnLst/>
              <a:rect l="l" t="t" r="r" b="b"/>
              <a:pathLst>
                <a:path w="572" h="784" extrusionOk="0">
                  <a:moveTo>
                    <a:pt x="549" y="0"/>
                  </a:moveTo>
                  <a:cubicBezTo>
                    <a:pt x="545" y="0"/>
                    <a:pt x="540" y="3"/>
                    <a:pt x="536" y="7"/>
                  </a:cubicBezTo>
                  <a:cubicBezTo>
                    <a:pt x="339" y="239"/>
                    <a:pt x="161" y="489"/>
                    <a:pt x="0" y="756"/>
                  </a:cubicBezTo>
                  <a:cubicBezTo>
                    <a:pt x="0" y="765"/>
                    <a:pt x="0" y="774"/>
                    <a:pt x="9" y="783"/>
                  </a:cubicBezTo>
                  <a:lnTo>
                    <a:pt x="18" y="783"/>
                  </a:lnTo>
                  <a:cubicBezTo>
                    <a:pt x="27" y="783"/>
                    <a:pt x="36" y="783"/>
                    <a:pt x="36" y="774"/>
                  </a:cubicBezTo>
                  <a:cubicBezTo>
                    <a:pt x="197" y="516"/>
                    <a:pt x="375" y="266"/>
                    <a:pt x="562" y="34"/>
                  </a:cubicBezTo>
                  <a:cubicBezTo>
                    <a:pt x="571" y="25"/>
                    <a:pt x="571" y="16"/>
                    <a:pt x="562" y="7"/>
                  </a:cubicBezTo>
                  <a:cubicBezTo>
                    <a:pt x="558" y="3"/>
                    <a:pt x="554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43"/>
            <p:cNvSpPr/>
            <p:nvPr/>
          </p:nvSpPr>
          <p:spPr>
            <a:xfrm>
              <a:off x="6527000" y="1854775"/>
              <a:ext cx="14525" cy="20850"/>
            </a:xfrm>
            <a:custGeom>
              <a:avLst/>
              <a:gdLst/>
              <a:ahLst/>
              <a:cxnLst/>
              <a:rect l="l" t="t" r="r" b="b"/>
              <a:pathLst>
                <a:path w="581" h="834" extrusionOk="0">
                  <a:moveTo>
                    <a:pt x="564" y="0"/>
                  </a:moveTo>
                  <a:cubicBezTo>
                    <a:pt x="557" y="0"/>
                    <a:pt x="551" y="7"/>
                    <a:pt x="545" y="13"/>
                  </a:cubicBezTo>
                  <a:lnTo>
                    <a:pt x="10" y="807"/>
                  </a:lnTo>
                  <a:cubicBezTo>
                    <a:pt x="1" y="816"/>
                    <a:pt x="1" y="825"/>
                    <a:pt x="10" y="834"/>
                  </a:cubicBezTo>
                  <a:lnTo>
                    <a:pt x="18" y="834"/>
                  </a:lnTo>
                  <a:cubicBezTo>
                    <a:pt x="27" y="834"/>
                    <a:pt x="36" y="834"/>
                    <a:pt x="36" y="825"/>
                  </a:cubicBezTo>
                  <a:lnTo>
                    <a:pt x="581" y="31"/>
                  </a:lnTo>
                  <a:cubicBezTo>
                    <a:pt x="581" y="22"/>
                    <a:pt x="581" y="13"/>
                    <a:pt x="572" y="4"/>
                  </a:cubicBezTo>
                  <a:cubicBezTo>
                    <a:pt x="569" y="2"/>
                    <a:pt x="566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43"/>
            <p:cNvSpPr/>
            <p:nvPr/>
          </p:nvSpPr>
          <p:spPr>
            <a:xfrm>
              <a:off x="6532350" y="1856250"/>
              <a:ext cx="15650" cy="21825"/>
            </a:xfrm>
            <a:custGeom>
              <a:avLst/>
              <a:gdLst/>
              <a:ahLst/>
              <a:cxnLst/>
              <a:rect l="l" t="t" r="r" b="b"/>
              <a:pathLst>
                <a:path w="626" h="873" extrusionOk="0">
                  <a:moveTo>
                    <a:pt x="603" y="1"/>
                  </a:moveTo>
                  <a:cubicBezTo>
                    <a:pt x="598" y="1"/>
                    <a:pt x="594" y="3"/>
                    <a:pt x="590" y="8"/>
                  </a:cubicBezTo>
                  <a:cubicBezTo>
                    <a:pt x="384" y="275"/>
                    <a:pt x="188" y="561"/>
                    <a:pt x="1" y="846"/>
                  </a:cubicBezTo>
                  <a:cubicBezTo>
                    <a:pt x="1" y="855"/>
                    <a:pt x="1" y="864"/>
                    <a:pt x="10" y="873"/>
                  </a:cubicBezTo>
                  <a:lnTo>
                    <a:pt x="19" y="873"/>
                  </a:lnTo>
                  <a:cubicBezTo>
                    <a:pt x="28" y="873"/>
                    <a:pt x="36" y="873"/>
                    <a:pt x="36" y="864"/>
                  </a:cubicBezTo>
                  <a:cubicBezTo>
                    <a:pt x="215" y="579"/>
                    <a:pt x="411" y="302"/>
                    <a:pt x="616" y="34"/>
                  </a:cubicBezTo>
                  <a:cubicBezTo>
                    <a:pt x="625" y="25"/>
                    <a:pt x="625" y="8"/>
                    <a:pt x="616" y="8"/>
                  </a:cubicBezTo>
                  <a:cubicBezTo>
                    <a:pt x="612" y="3"/>
                    <a:pt x="607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43"/>
            <p:cNvSpPr/>
            <p:nvPr/>
          </p:nvSpPr>
          <p:spPr>
            <a:xfrm>
              <a:off x="6535925" y="1858650"/>
              <a:ext cx="17650" cy="25675"/>
            </a:xfrm>
            <a:custGeom>
              <a:avLst/>
              <a:gdLst/>
              <a:ahLst/>
              <a:cxnLst/>
              <a:rect l="l" t="t" r="r" b="b"/>
              <a:pathLst>
                <a:path w="706" h="1027" extrusionOk="0">
                  <a:moveTo>
                    <a:pt x="696" y="1"/>
                  </a:moveTo>
                  <a:cubicBezTo>
                    <a:pt x="687" y="1"/>
                    <a:pt x="678" y="1"/>
                    <a:pt x="670" y="10"/>
                  </a:cubicBezTo>
                  <a:lnTo>
                    <a:pt x="0" y="1000"/>
                  </a:lnTo>
                  <a:cubicBezTo>
                    <a:pt x="0" y="1000"/>
                    <a:pt x="0" y="1018"/>
                    <a:pt x="9" y="1018"/>
                  </a:cubicBezTo>
                  <a:cubicBezTo>
                    <a:pt x="9" y="1027"/>
                    <a:pt x="18" y="1027"/>
                    <a:pt x="18" y="1027"/>
                  </a:cubicBezTo>
                  <a:cubicBezTo>
                    <a:pt x="27" y="1027"/>
                    <a:pt x="27" y="1018"/>
                    <a:pt x="36" y="1018"/>
                  </a:cubicBezTo>
                  <a:lnTo>
                    <a:pt x="705" y="28"/>
                  </a:lnTo>
                  <a:cubicBezTo>
                    <a:pt x="705" y="19"/>
                    <a:pt x="705" y="10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43"/>
            <p:cNvSpPr/>
            <p:nvPr/>
          </p:nvSpPr>
          <p:spPr>
            <a:xfrm>
              <a:off x="6542625" y="1862900"/>
              <a:ext cx="15400" cy="22100"/>
            </a:xfrm>
            <a:custGeom>
              <a:avLst/>
              <a:gdLst/>
              <a:ahLst/>
              <a:cxnLst/>
              <a:rect l="l" t="t" r="r" b="b"/>
              <a:pathLst>
                <a:path w="616" h="884" extrusionOk="0">
                  <a:moveTo>
                    <a:pt x="607" y="0"/>
                  </a:moveTo>
                  <a:cubicBezTo>
                    <a:pt x="598" y="0"/>
                    <a:pt x="589" y="0"/>
                    <a:pt x="580" y="9"/>
                  </a:cubicBezTo>
                  <a:lnTo>
                    <a:pt x="9" y="857"/>
                  </a:lnTo>
                  <a:cubicBezTo>
                    <a:pt x="0" y="857"/>
                    <a:pt x="0" y="875"/>
                    <a:pt x="9" y="875"/>
                  </a:cubicBezTo>
                  <a:cubicBezTo>
                    <a:pt x="18" y="884"/>
                    <a:pt x="18" y="884"/>
                    <a:pt x="18" y="884"/>
                  </a:cubicBezTo>
                  <a:cubicBezTo>
                    <a:pt x="27" y="884"/>
                    <a:pt x="36" y="875"/>
                    <a:pt x="36" y="875"/>
                  </a:cubicBezTo>
                  <a:lnTo>
                    <a:pt x="607" y="27"/>
                  </a:lnTo>
                  <a:cubicBezTo>
                    <a:pt x="616" y="18"/>
                    <a:pt x="616" y="9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43"/>
            <p:cNvSpPr/>
            <p:nvPr/>
          </p:nvSpPr>
          <p:spPr>
            <a:xfrm>
              <a:off x="6547525" y="1869650"/>
              <a:ext cx="13850" cy="18475"/>
            </a:xfrm>
            <a:custGeom>
              <a:avLst/>
              <a:gdLst/>
              <a:ahLst/>
              <a:cxnLst/>
              <a:rect l="l" t="t" r="r" b="b"/>
              <a:pathLst>
                <a:path w="554" h="739" extrusionOk="0">
                  <a:moveTo>
                    <a:pt x="528" y="0"/>
                  </a:moveTo>
                  <a:cubicBezTo>
                    <a:pt x="522" y="0"/>
                    <a:pt x="518" y="2"/>
                    <a:pt x="518" y="7"/>
                  </a:cubicBezTo>
                  <a:cubicBezTo>
                    <a:pt x="366" y="257"/>
                    <a:pt x="197" y="489"/>
                    <a:pt x="9" y="712"/>
                  </a:cubicBezTo>
                  <a:cubicBezTo>
                    <a:pt x="0" y="721"/>
                    <a:pt x="0" y="729"/>
                    <a:pt x="9" y="738"/>
                  </a:cubicBezTo>
                  <a:lnTo>
                    <a:pt x="36" y="738"/>
                  </a:lnTo>
                  <a:cubicBezTo>
                    <a:pt x="223" y="515"/>
                    <a:pt x="393" y="275"/>
                    <a:pt x="545" y="34"/>
                  </a:cubicBezTo>
                  <a:cubicBezTo>
                    <a:pt x="553" y="25"/>
                    <a:pt x="553" y="7"/>
                    <a:pt x="545" y="7"/>
                  </a:cubicBezTo>
                  <a:cubicBezTo>
                    <a:pt x="540" y="2"/>
                    <a:pt x="533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43"/>
            <p:cNvSpPr/>
            <p:nvPr/>
          </p:nvSpPr>
          <p:spPr>
            <a:xfrm>
              <a:off x="6556675" y="1876325"/>
              <a:ext cx="8925" cy="11350"/>
            </a:xfrm>
            <a:custGeom>
              <a:avLst/>
              <a:gdLst/>
              <a:ahLst/>
              <a:cxnLst/>
              <a:rect l="l" t="t" r="r" b="b"/>
              <a:pathLst>
                <a:path w="357" h="454" extrusionOk="0">
                  <a:moveTo>
                    <a:pt x="326" y="1"/>
                  </a:moveTo>
                  <a:cubicBezTo>
                    <a:pt x="321" y="1"/>
                    <a:pt x="317" y="3"/>
                    <a:pt x="312" y="8"/>
                  </a:cubicBezTo>
                  <a:cubicBezTo>
                    <a:pt x="223" y="150"/>
                    <a:pt x="116" y="293"/>
                    <a:pt x="9" y="427"/>
                  </a:cubicBezTo>
                  <a:cubicBezTo>
                    <a:pt x="0" y="436"/>
                    <a:pt x="0" y="445"/>
                    <a:pt x="9" y="454"/>
                  </a:cubicBezTo>
                  <a:lnTo>
                    <a:pt x="18" y="454"/>
                  </a:lnTo>
                  <a:cubicBezTo>
                    <a:pt x="27" y="454"/>
                    <a:pt x="27" y="454"/>
                    <a:pt x="36" y="445"/>
                  </a:cubicBezTo>
                  <a:cubicBezTo>
                    <a:pt x="143" y="320"/>
                    <a:pt x="250" y="177"/>
                    <a:pt x="348" y="25"/>
                  </a:cubicBezTo>
                  <a:cubicBezTo>
                    <a:pt x="357" y="16"/>
                    <a:pt x="348" y="8"/>
                    <a:pt x="339" y="8"/>
                  </a:cubicBezTo>
                  <a:cubicBezTo>
                    <a:pt x="335" y="3"/>
                    <a:pt x="33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43"/>
            <p:cNvSpPr/>
            <p:nvPr/>
          </p:nvSpPr>
          <p:spPr>
            <a:xfrm>
              <a:off x="6509150" y="2102650"/>
              <a:ext cx="184025" cy="155700"/>
            </a:xfrm>
            <a:custGeom>
              <a:avLst/>
              <a:gdLst/>
              <a:ahLst/>
              <a:cxnLst/>
              <a:rect l="l" t="t" r="r" b="b"/>
              <a:pathLst>
                <a:path w="7361" h="6228" extrusionOk="0">
                  <a:moveTo>
                    <a:pt x="19" y="0"/>
                  </a:moveTo>
                  <a:cubicBezTo>
                    <a:pt x="10" y="9"/>
                    <a:pt x="1" y="18"/>
                    <a:pt x="1" y="27"/>
                  </a:cubicBezTo>
                  <a:cubicBezTo>
                    <a:pt x="144" y="598"/>
                    <a:pt x="1009" y="1178"/>
                    <a:pt x="1705" y="1642"/>
                  </a:cubicBezTo>
                  <a:cubicBezTo>
                    <a:pt x="1767" y="1678"/>
                    <a:pt x="1821" y="1722"/>
                    <a:pt x="1874" y="1758"/>
                  </a:cubicBezTo>
                  <a:cubicBezTo>
                    <a:pt x="2927" y="2463"/>
                    <a:pt x="3953" y="3390"/>
                    <a:pt x="5095" y="4666"/>
                  </a:cubicBezTo>
                  <a:cubicBezTo>
                    <a:pt x="5157" y="4729"/>
                    <a:pt x="5220" y="4800"/>
                    <a:pt x="5282" y="4871"/>
                  </a:cubicBezTo>
                  <a:cubicBezTo>
                    <a:pt x="5702" y="5335"/>
                    <a:pt x="6130" y="5817"/>
                    <a:pt x="6674" y="6120"/>
                  </a:cubicBezTo>
                  <a:cubicBezTo>
                    <a:pt x="6781" y="6183"/>
                    <a:pt x="6924" y="6227"/>
                    <a:pt x="7058" y="6227"/>
                  </a:cubicBezTo>
                  <a:cubicBezTo>
                    <a:pt x="7102" y="6227"/>
                    <a:pt x="7147" y="6227"/>
                    <a:pt x="7191" y="6209"/>
                  </a:cubicBezTo>
                  <a:cubicBezTo>
                    <a:pt x="7263" y="6192"/>
                    <a:pt x="7325" y="6138"/>
                    <a:pt x="7352" y="6067"/>
                  </a:cubicBezTo>
                  <a:cubicBezTo>
                    <a:pt x="7361" y="6058"/>
                    <a:pt x="7361" y="6049"/>
                    <a:pt x="7343" y="6040"/>
                  </a:cubicBezTo>
                  <a:cubicBezTo>
                    <a:pt x="7334" y="6040"/>
                    <a:pt x="7325" y="6040"/>
                    <a:pt x="7325" y="6049"/>
                  </a:cubicBezTo>
                  <a:cubicBezTo>
                    <a:pt x="7289" y="6111"/>
                    <a:pt x="7245" y="6156"/>
                    <a:pt x="7182" y="6174"/>
                  </a:cubicBezTo>
                  <a:cubicBezTo>
                    <a:pt x="7140" y="6188"/>
                    <a:pt x="7096" y="6194"/>
                    <a:pt x="7050" y="6194"/>
                  </a:cubicBezTo>
                  <a:cubicBezTo>
                    <a:pt x="6923" y="6194"/>
                    <a:pt x="6790" y="6146"/>
                    <a:pt x="6692" y="6093"/>
                  </a:cubicBezTo>
                  <a:cubicBezTo>
                    <a:pt x="6148" y="5790"/>
                    <a:pt x="5728" y="5308"/>
                    <a:pt x="5309" y="4844"/>
                  </a:cubicBezTo>
                  <a:cubicBezTo>
                    <a:pt x="5247" y="4773"/>
                    <a:pt x="5184" y="4711"/>
                    <a:pt x="5131" y="4639"/>
                  </a:cubicBezTo>
                  <a:cubicBezTo>
                    <a:pt x="3980" y="3364"/>
                    <a:pt x="2954" y="2436"/>
                    <a:pt x="1892" y="1722"/>
                  </a:cubicBezTo>
                  <a:cubicBezTo>
                    <a:pt x="1839" y="1686"/>
                    <a:pt x="1785" y="1651"/>
                    <a:pt x="1732" y="1615"/>
                  </a:cubicBezTo>
                  <a:cubicBezTo>
                    <a:pt x="1036" y="1151"/>
                    <a:pt x="179" y="571"/>
                    <a:pt x="37" y="18"/>
                  </a:cubicBezTo>
                  <a:cubicBezTo>
                    <a:pt x="37" y="9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43"/>
            <p:cNvSpPr/>
            <p:nvPr/>
          </p:nvSpPr>
          <p:spPr>
            <a:xfrm>
              <a:off x="6515625" y="2108900"/>
              <a:ext cx="4500" cy="6475"/>
            </a:xfrm>
            <a:custGeom>
              <a:avLst/>
              <a:gdLst/>
              <a:ahLst/>
              <a:cxnLst/>
              <a:rect l="l" t="t" r="r" b="b"/>
              <a:pathLst>
                <a:path w="180" h="259" extrusionOk="0">
                  <a:moveTo>
                    <a:pt x="161" y="0"/>
                  </a:moveTo>
                  <a:cubicBezTo>
                    <a:pt x="152" y="0"/>
                    <a:pt x="143" y="9"/>
                    <a:pt x="134" y="18"/>
                  </a:cubicBezTo>
                  <a:cubicBezTo>
                    <a:pt x="108" y="89"/>
                    <a:pt x="63" y="170"/>
                    <a:pt x="10" y="232"/>
                  </a:cubicBezTo>
                  <a:cubicBezTo>
                    <a:pt x="1" y="241"/>
                    <a:pt x="1" y="250"/>
                    <a:pt x="10" y="259"/>
                  </a:cubicBezTo>
                  <a:lnTo>
                    <a:pt x="36" y="259"/>
                  </a:lnTo>
                  <a:cubicBezTo>
                    <a:pt x="99" y="188"/>
                    <a:pt x="143" y="107"/>
                    <a:pt x="170" y="27"/>
                  </a:cubicBezTo>
                  <a:cubicBezTo>
                    <a:pt x="179" y="18"/>
                    <a:pt x="170" y="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43"/>
            <p:cNvSpPr/>
            <p:nvPr/>
          </p:nvSpPr>
          <p:spPr>
            <a:xfrm>
              <a:off x="6519425" y="2114150"/>
              <a:ext cx="4700" cy="5925"/>
            </a:xfrm>
            <a:custGeom>
              <a:avLst/>
              <a:gdLst/>
              <a:ahLst/>
              <a:cxnLst/>
              <a:rect l="l" t="t" r="r" b="b"/>
              <a:pathLst>
                <a:path w="188" h="237" extrusionOk="0">
                  <a:moveTo>
                    <a:pt x="162" y="1"/>
                  </a:moveTo>
                  <a:cubicBezTo>
                    <a:pt x="156" y="1"/>
                    <a:pt x="149" y="7"/>
                    <a:pt x="143" y="13"/>
                  </a:cubicBezTo>
                  <a:cubicBezTo>
                    <a:pt x="116" y="85"/>
                    <a:pt x="72" y="147"/>
                    <a:pt x="9" y="201"/>
                  </a:cubicBezTo>
                  <a:cubicBezTo>
                    <a:pt x="0" y="209"/>
                    <a:pt x="0" y="218"/>
                    <a:pt x="9" y="227"/>
                  </a:cubicBezTo>
                  <a:cubicBezTo>
                    <a:pt x="9" y="236"/>
                    <a:pt x="18" y="236"/>
                    <a:pt x="18" y="236"/>
                  </a:cubicBezTo>
                  <a:cubicBezTo>
                    <a:pt x="27" y="236"/>
                    <a:pt x="27" y="236"/>
                    <a:pt x="36" y="227"/>
                  </a:cubicBezTo>
                  <a:cubicBezTo>
                    <a:pt x="98" y="174"/>
                    <a:pt x="152" y="102"/>
                    <a:pt x="179" y="22"/>
                  </a:cubicBezTo>
                  <a:cubicBezTo>
                    <a:pt x="188" y="13"/>
                    <a:pt x="179" y="4"/>
                    <a:pt x="170" y="4"/>
                  </a:cubicBezTo>
                  <a:cubicBezTo>
                    <a:pt x="167" y="2"/>
                    <a:pt x="165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43"/>
            <p:cNvSpPr/>
            <p:nvPr/>
          </p:nvSpPr>
          <p:spPr>
            <a:xfrm>
              <a:off x="6523650" y="2116975"/>
              <a:ext cx="5825" cy="8225"/>
            </a:xfrm>
            <a:custGeom>
              <a:avLst/>
              <a:gdLst/>
              <a:ahLst/>
              <a:cxnLst/>
              <a:rect l="l" t="t" r="r" b="b"/>
              <a:pathLst>
                <a:path w="233" h="329" extrusionOk="0">
                  <a:moveTo>
                    <a:pt x="210" y="1"/>
                  </a:moveTo>
                  <a:cubicBezTo>
                    <a:pt x="206" y="1"/>
                    <a:pt x="202" y="3"/>
                    <a:pt x="197" y="7"/>
                  </a:cubicBezTo>
                  <a:lnTo>
                    <a:pt x="10" y="302"/>
                  </a:lnTo>
                  <a:cubicBezTo>
                    <a:pt x="1" y="311"/>
                    <a:pt x="10" y="319"/>
                    <a:pt x="19" y="328"/>
                  </a:cubicBezTo>
                  <a:lnTo>
                    <a:pt x="28" y="328"/>
                  </a:lnTo>
                  <a:cubicBezTo>
                    <a:pt x="28" y="328"/>
                    <a:pt x="37" y="328"/>
                    <a:pt x="37" y="319"/>
                  </a:cubicBezTo>
                  <a:lnTo>
                    <a:pt x="224" y="34"/>
                  </a:lnTo>
                  <a:cubicBezTo>
                    <a:pt x="233" y="25"/>
                    <a:pt x="233" y="7"/>
                    <a:pt x="224" y="7"/>
                  </a:cubicBezTo>
                  <a:cubicBezTo>
                    <a:pt x="219" y="3"/>
                    <a:pt x="21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43"/>
            <p:cNvSpPr/>
            <p:nvPr/>
          </p:nvSpPr>
          <p:spPr>
            <a:xfrm>
              <a:off x="6530575" y="2120050"/>
              <a:ext cx="6925" cy="8725"/>
            </a:xfrm>
            <a:custGeom>
              <a:avLst/>
              <a:gdLst/>
              <a:ahLst/>
              <a:cxnLst/>
              <a:rect l="l" t="t" r="r" b="b"/>
              <a:pathLst>
                <a:path w="277" h="349" extrusionOk="0">
                  <a:moveTo>
                    <a:pt x="241" y="0"/>
                  </a:moveTo>
                  <a:cubicBezTo>
                    <a:pt x="143" y="98"/>
                    <a:pt x="63" y="205"/>
                    <a:pt x="0" y="321"/>
                  </a:cubicBezTo>
                  <a:cubicBezTo>
                    <a:pt x="0" y="330"/>
                    <a:pt x="0" y="339"/>
                    <a:pt x="9" y="348"/>
                  </a:cubicBezTo>
                  <a:lnTo>
                    <a:pt x="18" y="348"/>
                  </a:lnTo>
                  <a:cubicBezTo>
                    <a:pt x="27" y="348"/>
                    <a:pt x="27" y="348"/>
                    <a:pt x="36" y="339"/>
                  </a:cubicBezTo>
                  <a:cubicBezTo>
                    <a:pt x="99" y="223"/>
                    <a:pt x="179" y="125"/>
                    <a:pt x="268" y="27"/>
                  </a:cubicBezTo>
                  <a:cubicBezTo>
                    <a:pt x="277" y="27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43"/>
            <p:cNvSpPr/>
            <p:nvPr/>
          </p:nvSpPr>
          <p:spPr>
            <a:xfrm>
              <a:off x="6536600" y="2123000"/>
              <a:ext cx="7375" cy="10000"/>
            </a:xfrm>
            <a:custGeom>
              <a:avLst/>
              <a:gdLst/>
              <a:ahLst/>
              <a:cxnLst/>
              <a:rect l="l" t="t" r="r" b="b"/>
              <a:pathLst>
                <a:path w="295" h="400" extrusionOk="0">
                  <a:moveTo>
                    <a:pt x="272" y="0"/>
                  </a:moveTo>
                  <a:cubicBezTo>
                    <a:pt x="268" y="0"/>
                    <a:pt x="263" y="3"/>
                    <a:pt x="259" y="7"/>
                  </a:cubicBezTo>
                  <a:cubicBezTo>
                    <a:pt x="170" y="123"/>
                    <a:pt x="81" y="239"/>
                    <a:pt x="0" y="364"/>
                  </a:cubicBezTo>
                  <a:cubicBezTo>
                    <a:pt x="0" y="373"/>
                    <a:pt x="0" y="391"/>
                    <a:pt x="9" y="391"/>
                  </a:cubicBezTo>
                  <a:cubicBezTo>
                    <a:pt x="9" y="391"/>
                    <a:pt x="18" y="400"/>
                    <a:pt x="18" y="400"/>
                  </a:cubicBezTo>
                  <a:cubicBezTo>
                    <a:pt x="27" y="400"/>
                    <a:pt x="36" y="391"/>
                    <a:pt x="36" y="391"/>
                  </a:cubicBezTo>
                  <a:cubicBezTo>
                    <a:pt x="107" y="266"/>
                    <a:pt x="197" y="141"/>
                    <a:pt x="286" y="34"/>
                  </a:cubicBezTo>
                  <a:cubicBezTo>
                    <a:pt x="295" y="25"/>
                    <a:pt x="295" y="7"/>
                    <a:pt x="286" y="7"/>
                  </a:cubicBezTo>
                  <a:cubicBezTo>
                    <a:pt x="281" y="3"/>
                    <a:pt x="277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43"/>
            <p:cNvSpPr/>
            <p:nvPr/>
          </p:nvSpPr>
          <p:spPr>
            <a:xfrm>
              <a:off x="6541950" y="2127225"/>
              <a:ext cx="7375" cy="9350"/>
            </a:xfrm>
            <a:custGeom>
              <a:avLst/>
              <a:gdLst/>
              <a:ahLst/>
              <a:cxnLst/>
              <a:rect l="l" t="t" r="r" b="b"/>
              <a:pathLst>
                <a:path w="295" h="374" extrusionOk="0">
                  <a:moveTo>
                    <a:pt x="272" y="1"/>
                  </a:moveTo>
                  <a:cubicBezTo>
                    <a:pt x="268" y="1"/>
                    <a:pt x="264" y="3"/>
                    <a:pt x="259" y="8"/>
                  </a:cubicBezTo>
                  <a:lnTo>
                    <a:pt x="9" y="347"/>
                  </a:lnTo>
                  <a:cubicBezTo>
                    <a:pt x="0" y="356"/>
                    <a:pt x="9" y="364"/>
                    <a:pt x="18" y="373"/>
                  </a:cubicBezTo>
                  <a:lnTo>
                    <a:pt x="27" y="373"/>
                  </a:lnTo>
                  <a:cubicBezTo>
                    <a:pt x="27" y="373"/>
                    <a:pt x="36" y="373"/>
                    <a:pt x="45" y="364"/>
                  </a:cubicBezTo>
                  <a:lnTo>
                    <a:pt x="286" y="34"/>
                  </a:lnTo>
                  <a:cubicBezTo>
                    <a:pt x="295" y="25"/>
                    <a:pt x="295" y="8"/>
                    <a:pt x="286" y="8"/>
                  </a:cubicBezTo>
                  <a:cubicBezTo>
                    <a:pt x="281" y="3"/>
                    <a:pt x="277" y="1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43"/>
            <p:cNvSpPr/>
            <p:nvPr/>
          </p:nvSpPr>
          <p:spPr>
            <a:xfrm>
              <a:off x="6548425" y="2131925"/>
              <a:ext cx="4700" cy="8650"/>
            </a:xfrm>
            <a:custGeom>
              <a:avLst/>
              <a:gdLst/>
              <a:ahLst/>
              <a:cxnLst/>
              <a:rect l="l" t="t" r="r" b="b"/>
              <a:pathLst>
                <a:path w="188" h="346" extrusionOk="0">
                  <a:moveTo>
                    <a:pt x="165" y="0"/>
                  </a:moveTo>
                  <a:cubicBezTo>
                    <a:pt x="161" y="0"/>
                    <a:pt x="156" y="3"/>
                    <a:pt x="152" y="7"/>
                  </a:cubicBezTo>
                  <a:cubicBezTo>
                    <a:pt x="98" y="105"/>
                    <a:pt x="45" y="212"/>
                    <a:pt x="0" y="319"/>
                  </a:cubicBezTo>
                  <a:cubicBezTo>
                    <a:pt x="0" y="328"/>
                    <a:pt x="0" y="337"/>
                    <a:pt x="9" y="346"/>
                  </a:cubicBezTo>
                  <a:lnTo>
                    <a:pt x="18" y="346"/>
                  </a:lnTo>
                  <a:cubicBezTo>
                    <a:pt x="27" y="346"/>
                    <a:pt x="36" y="337"/>
                    <a:pt x="36" y="337"/>
                  </a:cubicBezTo>
                  <a:cubicBezTo>
                    <a:pt x="80" y="230"/>
                    <a:pt x="134" y="123"/>
                    <a:pt x="187" y="25"/>
                  </a:cubicBezTo>
                  <a:cubicBezTo>
                    <a:pt x="187" y="16"/>
                    <a:pt x="187" y="7"/>
                    <a:pt x="178" y="7"/>
                  </a:cubicBezTo>
                  <a:cubicBezTo>
                    <a:pt x="174" y="3"/>
                    <a:pt x="170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43"/>
            <p:cNvSpPr/>
            <p:nvPr/>
          </p:nvSpPr>
          <p:spPr>
            <a:xfrm>
              <a:off x="6551975" y="2133650"/>
              <a:ext cx="6950" cy="10500"/>
            </a:xfrm>
            <a:custGeom>
              <a:avLst/>
              <a:gdLst/>
              <a:ahLst/>
              <a:cxnLst/>
              <a:rect l="l" t="t" r="r" b="b"/>
              <a:pathLst>
                <a:path w="278" h="420" extrusionOk="0">
                  <a:moveTo>
                    <a:pt x="268" y="0"/>
                  </a:moveTo>
                  <a:cubicBezTo>
                    <a:pt x="260" y="0"/>
                    <a:pt x="251" y="0"/>
                    <a:pt x="242" y="9"/>
                  </a:cubicBezTo>
                  <a:lnTo>
                    <a:pt x="1" y="393"/>
                  </a:lnTo>
                  <a:cubicBezTo>
                    <a:pt x="1" y="402"/>
                    <a:pt x="1" y="411"/>
                    <a:pt x="10" y="420"/>
                  </a:cubicBezTo>
                  <a:lnTo>
                    <a:pt x="19" y="420"/>
                  </a:lnTo>
                  <a:cubicBezTo>
                    <a:pt x="28" y="420"/>
                    <a:pt x="28" y="420"/>
                    <a:pt x="36" y="411"/>
                  </a:cubicBezTo>
                  <a:lnTo>
                    <a:pt x="268" y="27"/>
                  </a:lnTo>
                  <a:cubicBezTo>
                    <a:pt x="277" y="18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43"/>
            <p:cNvSpPr/>
            <p:nvPr/>
          </p:nvSpPr>
          <p:spPr>
            <a:xfrm>
              <a:off x="6557775" y="2136775"/>
              <a:ext cx="5150" cy="8950"/>
            </a:xfrm>
            <a:custGeom>
              <a:avLst/>
              <a:gdLst/>
              <a:ahLst/>
              <a:cxnLst/>
              <a:rect l="l" t="t" r="r" b="b"/>
              <a:pathLst>
                <a:path w="206" h="358" extrusionOk="0">
                  <a:moveTo>
                    <a:pt x="188" y="0"/>
                  </a:moveTo>
                  <a:cubicBezTo>
                    <a:pt x="179" y="0"/>
                    <a:pt x="170" y="9"/>
                    <a:pt x="170" y="18"/>
                  </a:cubicBezTo>
                  <a:cubicBezTo>
                    <a:pt x="135" y="125"/>
                    <a:pt x="81" y="232"/>
                    <a:pt x="10" y="330"/>
                  </a:cubicBezTo>
                  <a:cubicBezTo>
                    <a:pt x="1" y="339"/>
                    <a:pt x="10" y="348"/>
                    <a:pt x="19" y="357"/>
                  </a:cubicBezTo>
                  <a:lnTo>
                    <a:pt x="28" y="357"/>
                  </a:lnTo>
                  <a:cubicBezTo>
                    <a:pt x="28" y="357"/>
                    <a:pt x="36" y="357"/>
                    <a:pt x="45" y="348"/>
                  </a:cubicBezTo>
                  <a:cubicBezTo>
                    <a:pt x="108" y="250"/>
                    <a:pt x="161" y="143"/>
                    <a:pt x="206" y="27"/>
                  </a:cubicBezTo>
                  <a:cubicBezTo>
                    <a:pt x="206" y="18"/>
                    <a:pt x="206" y="9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43"/>
            <p:cNvSpPr/>
            <p:nvPr/>
          </p:nvSpPr>
          <p:spPr>
            <a:xfrm>
              <a:off x="6561800" y="2140025"/>
              <a:ext cx="6500" cy="9700"/>
            </a:xfrm>
            <a:custGeom>
              <a:avLst/>
              <a:gdLst/>
              <a:ahLst/>
              <a:cxnLst/>
              <a:rect l="l" t="t" r="r" b="b"/>
              <a:pathLst>
                <a:path w="260" h="388" extrusionOk="0">
                  <a:moveTo>
                    <a:pt x="233" y="0"/>
                  </a:moveTo>
                  <a:cubicBezTo>
                    <a:pt x="227" y="0"/>
                    <a:pt x="221" y="7"/>
                    <a:pt x="214" y="13"/>
                  </a:cubicBezTo>
                  <a:lnTo>
                    <a:pt x="9" y="361"/>
                  </a:lnTo>
                  <a:cubicBezTo>
                    <a:pt x="0" y="370"/>
                    <a:pt x="0" y="379"/>
                    <a:pt x="9" y="379"/>
                  </a:cubicBezTo>
                  <a:cubicBezTo>
                    <a:pt x="18" y="388"/>
                    <a:pt x="18" y="388"/>
                    <a:pt x="18" y="388"/>
                  </a:cubicBezTo>
                  <a:cubicBezTo>
                    <a:pt x="27" y="388"/>
                    <a:pt x="36" y="379"/>
                    <a:pt x="36" y="379"/>
                  </a:cubicBezTo>
                  <a:lnTo>
                    <a:pt x="250" y="31"/>
                  </a:lnTo>
                  <a:cubicBezTo>
                    <a:pt x="259" y="22"/>
                    <a:pt x="250" y="13"/>
                    <a:pt x="241" y="4"/>
                  </a:cubicBezTo>
                  <a:cubicBezTo>
                    <a:pt x="239" y="2"/>
                    <a:pt x="236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43"/>
            <p:cNvSpPr/>
            <p:nvPr/>
          </p:nvSpPr>
          <p:spPr>
            <a:xfrm>
              <a:off x="6566475" y="2142700"/>
              <a:ext cx="6275" cy="10825"/>
            </a:xfrm>
            <a:custGeom>
              <a:avLst/>
              <a:gdLst/>
              <a:ahLst/>
              <a:cxnLst/>
              <a:rect l="l" t="t" r="r" b="b"/>
              <a:pathLst>
                <a:path w="251" h="433" extrusionOk="0">
                  <a:moveTo>
                    <a:pt x="234" y="0"/>
                  </a:moveTo>
                  <a:cubicBezTo>
                    <a:pt x="227" y="0"/>
                    <a:pt x="221" y="7"/>
                    <a:pt x="215" y="13"/>
                  </a:cubicBezTo>
                  <a:cubicBezTo>
                    <a:pt x="134" y="129"/>
                    <a:pt x="63" y="263"/>
                    <a:pt x="10" y="406"/>
                  </a:cubicBezTo>
                  <a:cubicBezTo>
                    <a:pt x="1" y="415"/>
                    <a:pt x="10" y="423"/>
                    <a:pt x="19" y="432"/>
                  </a:cubicBezTo>
                  <a:lnTo>
                    <a:pt x="27" y="432"/>
                  </a:lnTo>
                  <a:cubicBezTo>
                    <a:pt x="27" y="432"/>
                    <a:pt x="36" y="432"/>
                    <a:pt x="45" y="423"/>
                  </a:cubicBezTo>
                  <a:cubicBezTo>
                    <a:pt x="90" y="281"/>
                    <a:pt x="161" y="156"/>
                    <a:pt x="250" y="31"/>
                  </a:cubicBezTo>
                  <a:cubicBezTo>
                    <a:pt x="250" y="22"/>
                    <a:pt x="250" y="13"/>
                    <a:pt x="242" y="4"/>
                  </a:cubicBezTo>
                  <a:cubicBezTo>
                    <a:pt x="239" y="2"/>
                    <a:pt x="236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43"/>
            <p:cNvSpPr/>
            <p:nvPr/>
          </p:nvSpPr>
          <p:spPr>
            <a:xfrm>
              <a:off x="6571600" y="2147600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259" y="1"/>
                  </a:moveTo>
                  <a:cubicBezTo>
                    <a:pt x="251" y="1"/>
                    <a:pt x="242" y="7"/>
                    <a:pt x="242" y="13"/>
                  </a:cubicBezTo>
                  <a:lnTo>
                    <a:pt x="1" y="415"/>
                  </a:lnTo>
                  <a:cubicBezTo>
                    <a:pt x="1" y="424"/>
                    <a:pt x="1" y="433"/>
                    <a:pt x="10" y="442"/>
                  </a:cubicBezTo>
                  <a:lnTo>
                    <a:pt x="19" y="442"/>
                  </a:lnTo>
                  <a:cubicBezTo>
                    <a:pt x="28" y="442"/>
                    <a:pt x="37" y="442"/>
                    <a:pt x="37" y="433"/>
                  </a:cubicBezTo>
                  <a:lnTo>
                    <a:pt x="268" y="31"/>
                  </a:lnTo>
                  <a:cubicBezTo>
                    <a:pt x="277" y="22"/>
                    <a:pt x="277" y="13"/>
                    <a:pt x="268" y="4"/>
                  </a:cubicBezTo>
                  <a:cubicBezTo>
                    <a:pt x="266" y="2"/>
                    <a:pt x="26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43"/>
            <p:cNvSpPr/>
            <p:nvPr/>
          </p:nvSpPr>
          <p:spPr>
            <a:xfrm>
              <a:off x="6577850" y="2150425"/>
              <a:ext cx="6950" cy="11350"/>
            </a:xfrm>
            <a:custGeom>
              <a:avLst/>
              <a:gdLst/>
              <a:ahLst/>
              <a:cxnLst/>
              <a:rect l="l" t="t" r="r" b="b"/>
              <a:pathLst>
                <a:path w="278" h="454" extrusionOk="0">
                  <a:moveTo>
                    <a:pt x="252" y="1"/>
                  </a:moveTo>
                  <a:cubicBezTo>
                    <a:pt x="246" y="1"/>
                    <a:pt x="242" y="3"/>
                    <a:pt x="242" y="7"/>
                  </a:cubicBezTo>
                  <a:lnTo>
                    <a:pt x="1" y="427"/>
                  </a:lnTo>
                  <a:cubicBezTo>
                    <a:pt x="1" y="436"/>
                    <a:pt x="1" y="445"/>
                    <a:pt x="10" y="453"/>
                  </a:cubicBezTo>
                  <a:lnTo>
                    <a:pt x="18" y="453"/>
                  </a:lnTo>
                  <a:cubicBezTo>
                    <a:pt x="27" y="453"/>
                    <a:pt x="27" y="453"/>
                    <a:pt x="36" y="445"/>
                  </a:cubicBezTo>
                  <a:lnTo>
                    <a:pt x="268" y="25"/>
                  </a:lnTo>
                  <a:cubicBezTo>
                    <a:pt x="277" y="16"/>
                    <a:pt x="277" y="7"/>
                    <a:pt x="268" y="7"/>
                  </a:cubicBezTo>
                  <a:cubicBezTo>
                    <a:pt x="264" y="3"/>
                    <a:pt x="257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43"/>
            <p:cNvSpPr/>
            <p:nvPr/>
          </p:nvSpPr>
          <p:spPr>
            <a:xfrm>
              <a:off x="6583425" y="2155325"/>
              <a:ext cx="6500" cy="10475"/>
            </a:xfrm>
            <a:custGeom>
              <a:avLst/>
              <a:gdLst/>
              <a:ahLst/>
              <a:cxnLst/>
              <a:rect l="l" t="t" r="r" b="b"/>
              <a:pathLst>
                <a:path w="260" h="419" extrusionOk="0">
                  <a:moveTo>
                    <a:pt x="237" y="1"/>
                  </a:moveTo>
                  <a:cubicBezTo>
                    <a:pt x="233" y="1"/>
                    <a:pt x="228" y="3"/>
                    <a:pt x="224" y="8"/>
                  </a:cubicBezTo>
                  <a:lnTo>
                    <a:pt x="1" y="391"/>
                  </a:lnTo>
                  <a:cubicBezTo>
                    <a:pt x="1" y="400"/>
                    <a:pt x="1" y="409"/>
                    <a:pt x="10" y="418"/>
                  </a:cubicBezTo>
                  <a:lnTo>
                    <a:pt x="19" y="418"/>
                  </a:lnTo>
                  <a:cubicBezTo>
                    <a:pt x="27" y="418"/>
                    <a:pt x="27" y="418"/>
                    <a:pt x="36" y="409"/>
                  </a:cubicBezTo>
                  <a:lnTo>
                    <a:pt x="259" y="34"/>
                  </a:lnTo>
                  <a:cubicBezTo>
                    <a:pt x="259" y="26"/>
                    <a:pt x="259" y="8"/>
                    <a:pt x="250" y="8"/>
                  </a:cubicBezTo>
                  <a:cubicBezTo>
                    <a:pt x="246" y="3"/>
                    <a:pt x="242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43"/>
            <p:cNvSpPr/>
            <p:nvPr/>
          </p:nvSpPr>
          <p:spPr>
            <a:xfrm>
              <a:off x="6588550" y="2159075"/>
              <a:ext cx="6050" cy="10500"/>
            </a:xfrm>
            <a:custGeom>
              <a:avLst/>
              <a:gdLst/>
              <a:ahLst/>
              <a:cxnLst/>
              <a:rect l="l" t="t" r="r" b="b"/>
              <a:pathLst>
                <a:path w="242" h="420" extrusionOk="0">
                  <a:moveTo>
                    <a:pt x="233" y="0"/>
                  </a:moveTo>
                  <a:cubicBezTo>
                    <a:pt x="224" y="0"/>
                    <a:pt x="206" y="0"/>
                    <a:pt x="206" y="9"/>
                  </a:cubicBezTo>
                  <a:cubicBezTo>
                    <a:pt x="126" y="134"/>
                    <a:pt x="54" y="259"/>
                    <a:pt x="10" y="402"/>
                  </a:cubicBezTo>
                  <a:cubicBezTo>
                    <a:pt x="1" y="411"/>
                    <a:pt x="10" y="420"/>
                    <a:pt x="19" y="420"/>
                  </a:cubicBezTo>
                  <a:cubicBezTo>
                    <a:pt x="28" y="420"/>
                    <a:pt x="37" y="420"/>
                    <a:pt x="37" y="411"/>
                  </a:cubicBezTo>
                  <a:cubicBezTo>
                    <a:pt x="90" y="277"/>
                    <a:pt x="153" y="152"/>
                    <a:pt x="233" y="27"/>
                  </a:cubicBezTo>
                  <a:cubicBezTo>
                    <a:pt x="242" y="18"/>
                    <a:pt x="242" y="9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43"/>
            <p:cNvSpPr/>
            <p:nvPr/>
          </p:nvSpPr>
          <p:spPr>
            <a:xfrm>
              <a:off x="6592575" y="2159875"/>
              <a:ext cx="8500" cy="14175"/>
            </a:xfrm>
            <a:custGeom>
              <a:avLst/>
              <a:gdLst/>
              <a:ahLst/>
              <a:cxnLst/>
              <a:rect l="l" t="t" r="r" b="b"/>
              <a:pathLst>
                <a:path w="340" h="567" extrusionOk="0">
                  <a:moveTo>
                    <a:pt x="321" y="0"/>
                  </a:moveTo>
                  <a:cubicBezTo>
                    <a:pt x="313" y="0"/>
                    <a:pt x="304" y="7"/>
                    <a:pt x="304" y="13"/>
                  </a:cubicBezTo>
                  <a:cubicBezTo>
                    <a:pt x="188" y="174"/>
                    <a:pt x="90" y="352"/>
                    <a:pt x="0" y="539"/>
                  </a:cubicBezTo>
                  <a:cubicBezTo>
                    <a:pt x="0" y="548"/>
                    <a:pt x="0" y="557"/>
                    <a:pt x="9" y="566"/>
                  </a:cubicBezTo>
                  <a:lnTo>
                    <a:pt x="18" y="566"/>
                  </a:lnTo>
                  <a:cubicBezTo>
                    <a:pt x="27" y="566"/>
                    <a:pt x="36" y="557"/>
                    <a:pt x="36" y="557"/>
                  </a:cubicBezTo>
                  <a:cubicBezTo>
                    <a:pt x="116" y="370"/>
                    <a:pt x="223" y="200"/>
                    <a:pt x="331" y="31"/>
                  </a:cubicBezTo>
                  <a:cubicBezTo>
                    <a:pt x="339" y="22"/>
                    <a:pt x="339" y="13"/>
                    <a:pt x="331" y="4"/>
                  </a:cubicBezTo>
                  <a:cubicBezTo>
                    <a:pt x="328" y="1"/>
                    <a:pt x="32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43"/>
            <p:cNvSpPr/>
            <p:nvPr/>
          </p:nvSpPr>
          <p:spPr>
            <a:xfrm>
              <a:off x="6597700" y="2163975"/>
              <a:ext cx="6950" cy="12525"/>
            </a:xfrm>
            <a:custGeom>
              <a:avLst/>
              <a:gdLst/>
              <a:ahLst/>
              <a:cxnLst/>
              <a:rect l="l" t="t" r="r" b="b"/>
              <a:pathLst>
                <a:path w="278" h="501" extrusionOk="0">
                  <a:moveTo>
                    <a:pt x="268" y="1"/>
                  </a:moveTo>
                  <a:cubicBezTo>
                    <a:pt x="259" y="1"/>
                    <a:pt x="241" y="1"/>
                    <a:pt x="241" y="10"/>
                  </a:cubicBezTo>
                  <a:cubicBezTo>
                    <a:pt x="152" y="161"/>
                    <a:pt x="72" y="313"/>
                    <a:pt x="10" y="473"/>
                  </a:cubicBezTo>
                  <a:cubicBezTo>
                    <a:pt x="1" y="482"/>
                    <a:pt x="10" y="491"/>
                    <a:pt x="18" y="500"/>
                  </a:cubicBezTo>
                  <a:lnTo>
                    <a:pt x="27" y="500"/>
                  </a:lnTo>
                  <a:cubicBezTo>
                    <a:pt x="36" y="500"/>
                    <a:pt x="36" y="491"/>
                    <a:pt x="45" y="491"/>
                  </a:cubicBezTo>
                  <a:cubicBezTo>
                    <a:pt x="108" y="331"/>
                    <a:pt x="188" y="179"/>
                    <a:pt x="268" y="27"/>
                  </a:cubicBezTo>
                  <a:cubicBezTo>
                    <a:pt x="277" y="19"/>
                    <a:pt x="277" y="10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43"/>
            <p:cNvSpPr/>
            <p:nvPr/>
          </p:nvSpPr>
          <p:spPr>
            <a:xfrm>
              <a:off x="6601725" y="2165375"/>
              <a:ext cx="9375" cy="15125"/>
            </a:xfrm>
            <a:custGeom>
              <a:avLst/>
              <a:gdLst/>
              <a:ahLst/>
              <a:cxnLst/>
              <a:rect l="l" t="t" r="r" b="b"/>
              <a:pathLst>
                <a:path w="375" h="605" extrusionOk="0">
                  <a:moveTo>
                    <a:pt x="345" y="0"/>
                  </a:moveTo>
                  <a:cubicBezTo>
                    <a:pt x="341" y="0"/>
                    <a:pt x="339" y="3"/>
                    <a:pt x="339" y="7"/>
                  </a:cubicBezTo>
                  <a:cubicBezTo>
                    <a:pt x="214" y="186"/>
                    <a:pt x="98" y="382"/>
                    <a:pt x="9" y="578"/>
                  </a:cubicBezTo>
                  <a:cubicBezTo>
                    <a:pt x="0" y="587"/>
                    <a:pt x="9" y="596"/>
                    <a:pt x="18" y="605"/>
                  </a:cubicBezTo>
                  <a:cubicBezTo>
                    <a:pt x="27" y="605"/>
                    <a:pt x="36" y="596"/>
                    <a:pt x="36" y="596"/>
                  </a:cubicBezTo>
                  <a:cubicBezTo>
                    <a:pt x="134" y="400"/>
                    <a:pt x="241" y="212"/>
                    <a:pt x="366" y="34"/>
                  </a:cubicBezTo>
                  <a:cubicBezTo>
                    <a:pt x="375" y="25"/>
                    <a:pt x="366" y="7"/>
                    <a:pt x="357" y="7"/>
                  </a:cubicBezTo>
                  <a:cubicBezTo>
                    <a:pt x="353" y="3"/>
                    <a:pt x="34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43"/>
            <p:cNvSpPr/>
            <p:nvPr/>
          </p:nvSpPr>
          <p:spPr>
            <a:xfrm>
              <a:off x="6606175" y="2169450"/>
              <a:ext cx="11400" cy="17525"/>
            </a:xfrm>
            <a:custGeom>
              <a:avLst/>
              <a:gdLst/>
              <a:ahLst/>
              <a:cxnLst/>
              <a:rect l="l" t="t" r="r" b="b"/>
              <a:pathLst>
                <a:path w="456" h="701" extrusionOk="0">
                  <a:moveTo>
                    <a:pt x="439" y="1"/>
                  </a:moveTo>
                  <a:cubicBezTo>
                    <a:pt x="433" y="1"/>
                    <a:pt x="426" y="7"/>
                    <a:pt x="420" y="14"/>
                  </a:cubicBezTo>
                  <a:cubicBezTo>
                    <a:pt x="268" y="219"/>
                    <a:pt x="126" y="442"/>
                    <a:pt x="1" y="674"/>
                  </a:cubicBezTo>
                  <a:cubicBezTo>
                    <a:pt x="1" y="683"/>
                    <a:pt x="1" y="692"/>
                    <a:pt x="10" y="692"/>
                  </a:cubicBezTo>
                  <a:cubicBezTo>
                    <a:pt x="10" y="701"/>
                    <a:pt x="18" y="701"/>
                    <a:pt x="18" y="701"/>
                  </a:cubicBezTo>
                  <a:cubicBezTo>
                    <a:pt x="27" y="701"/>
                    <a:pt x="36" y="692"/>
                    <a:pt x="36" y="692"/>
                  </a:cubicBezTo>
                  <a:cubicBezTo>
                    <a:pt x="161" y="460"/>
                    <a:pt x="295" y="237"/>
                    <a:pt x="447" y="31"/>
                  </a:cubicBezTo>
                  <a:cubicBezTo>
                    <a:pt x="456" y="23"/>
                    <a:pt x="456" y="14"/>
                    <a:pt x="447" y="5"/>
                  </a:cubicBezTo>
                  <a:cubicBezTo>
                    <a:pt x="444" y="2"/>
                    <a:pt x="441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43"/>
            <p:cNvSpPr/>
            <p:nvPr/>
          </p:nvSpPr>
          <p:spPr>
            <a:xfrm>
              <a:off x="6611075" y="2173250"/>
              <a:ext cx="10950" cy="18625"/>
            </a:xfrm>
            <a:custGeom>
              <a:avLst/>
              <a:gdLst/>
              <a:ahLst/>
              <a:cxnLst/>
              <a:rect l="l" t="t" r="r" b="b"/>
              <a:pathLst>
                <a:path w="438" h="745" extrusionOk="0">
                  <a:moveTo>
                    <a:pt x="421" y="1"/>
                  </a:moveTo>
                  <a:cubicBezTo>
                    <a:pt x="415" y="1"/>
                    <a:pt x="409" y="7"/>
                    <a:pt x="402" y="13"/>
                  </a:cubicBezTo>
                  <a:lnTo>
                    <a:pt x="1" y="718"/>
                  </a:lnTo>
                  <a:cubicBezTo>
                    <a:pt x="1" y="727"/>
                    <a:pt x="1" y="736"/>
                    <a:pt x="10" y="745"/>
                  </a:cubicBezTo>
                  <a:lnTo>
                    <a:pt x="19" y="745"/>
                  </a:lnTo>
                  <a:cubicBezTo>
                    <a:pt x="28" y="745"/>
                    <a:pt x="28" y="745"/>
                    <a:pt x="37" y="736"/>
                  </a:cubicBezTo>
                  <a:lnTo>
                    <a:pt x="438" y="31"/>
                  </a:lnTo>
                  <a:cubicBezTo>
                    <a:pt x="438" y="22"/>
                    <a:pt x="438" y="4"/>
                    <a:pt x="429" y="4"/>
                  </a:cubicBezTo>
                  <a:cubicBezTo>
                    <a:pt x="426" y="2"/>
                    <a:pt x="424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43"/>
            <p:cNvSpPr/>
            <p:nvPr/>
          </p:nvSpPr>
          <p:spPr>
            <a:xfrm>
              <a:off x="6615550" y="2175250"/>
              <a:ext cx="12275" cy="22200"/>
            </a:xfrm>
            <a:custGeom>
              <a:avLst/>
              <a:gdLst/>
              <a:ahLst/>
              <a:cxnLst/>
              <a:rect l="l" t="t" r="r" b="b"/>
              <a:pathLst>
                <a:path w="491" h="888" extrusionOk="0">
                  <a:moveTo>
                    <a:pt x="466" y="1"/>
                  </a:moveTo>
                  <a:cubicBezTo>
                    <a:pt x="460" y="1"/>
                    <a:pt x="455" y="7"/>
                    <a:pt x="455" y="14"/>
                  </a:cubicBezTo>
                  <a:lnTo>
                    <a:pt x="9" y="861"/>
                  </a:lnTo>
                  <a:cubicBezTo>
                    <a:pt x="0" y="870"/>
                    <a:pt x="9" y="879"/>
                    <a:pt x="18" y="888"/>
                  </a:cubicBezTo>
                  <a:lnTo>
                    <a:pt x="27" y="888"/>
                  </a:lnTo>
                  <a:cubicBezTo>
                    <a:pt x="27" y="888"/>
                    <a:pt x="36" y="879"/>
                    <a:pt x="36" y="879"/>
                  </a:cubicBezTo>
                  <a:lnTo>
                    <a:pt x="482" y="22"/>
                  </a:lnTo>
                  <a:cubicBezTo>
                    <a:pt x="491" y="14"/>
                    <a:pt x="482" y="5"/>
                    <a:pt x="473" y="5"/>
                  </a:cubicBezTo>
                  <a:cubicBezTo>
                    <a:pt x="471" y="2"/>
                    <a:pt x="468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43"/>
            <p:cNvSpPr/>
            <p:nvPr/>
          </p:nvSpPr>
          <p:spPr>
            <a:xfrm>
              <a:off x="6621575" y="2179825"/>
              <a:ext cx="11825" cy="22975"/>
            </a:xfrm>
            <a:custGeom>
              <a:avLst/>
              <a:gdLst/>
              <a:ahLst/>
              <a:cxnLst/>
              <a:rect l="l" t="t" r="r" b="b"/>
              <a:pathLst>
                <a:path w="473" h="919" extrusionOk="0">
                  <a:moveTo>
                    <a:pt x="464" y="0"/>
                  </a:moveTo>
                  <a:cubicBezTo>
                    <a:pt x="455" y="0"/>
                    <a:pt x="446" y="0"/>
                    <a:pt x="437" y="9"/>
                  </a:cubicBezTo>
                  <a:cubicBezTo>
                    <a:pt x="268" y="286"/>
                    <a:pt x="116" y="589"/>
                    <a:pt x="0" y="892"/>
                  </a:cubicBezTo>
                  <a:cubicBezTo>
                    <a:pt x="0" y="901"/>
                    <a:pt x="0" y="910"/>
                    <a:pt x="9" y="919"/>
                  </a:cubicBezTo>
                  <a:lnTo>
                    <a:pt x="18" y="919"/>
                  </a:lnTo>
                  <a:cubicBezTo>
                    <a:pt x="27" y="919"/>
                    <a:pt x="36" y="910"/>
                    <a:pt x="36" y="910"/>
                  </a:cubicBezTo>
                  <a:cubicBezTo>
                    <a:pt x="152" y="598"/>
                    <a:pt x="295" y="303"/>
                    <a:pt x="473" y="27"/>
                  </a:cubicBezTo>
                  <a:cubicBezTo>
                    <a:pt x="473" y="18"/>
                    <a:pt x="473" y="9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43"/>
            <p:cNvSpPr/>
            <p:nvPr/>
          </p:nvSpPr>
          <p:spPr>
            <a:xfrm>
              <a:off x="6627800" y="2181150"/>
              <a:ext cx="12975" cy="26350"/>
            </a:xfrm>
            <a:custGeom>
              <a:avLst/>
              <a:gdLst/>
              <a:ahLst/>
              <a:cxnLst/>
              <a:rect l="l" t="t" r="r" b="b"/>
              <a:pathLst>
                <a:path w="519" h="1054" extrusionOk="0">
                  <a:moveTo>
                    <a:pt x="509" y="1"/>
                  </a:moveTo>
                  <a:cubicBezTo>
                    <a:pt x="501" y="1"/>
                    <a:pt x="483" y="1"/>
                    <a:pt x="483" y="10"/>
                  </a:cubicBezTo>
                  <a:cubicBezTo>
                    <a:pt x="286" y="331"/>
                    <a:pt x="126" y="679"/>
                    <a:pt x="10" y="1026"/>
                  </a:cubicBezTo>
                  <a:cubicBezTo>
                    <a:pt x="1" y="1035"/>
                    <a:pt x="10" y="1053"/>
                    <a:pt x="19" y="1053"/>
                  </a:cubicBezTo>
                  <a:lnTo>
                    <a:pt x="28" y="1053"/>
                  </a:lnTo>
                  <a:cubicBezTo>
                    <a:pt x="28" y="1053"/>
                    <a:pt x="37" y="1053"/>
                    <a:pt x="46" y="1044"/>
                  </a:cubicBezTo>
                  <a:cubicBezTo>
                    <a:pt x="162" y="688"/>
                    <a:pt x="322" y="349"/>
                    <a:pt x="509" y="27"/>
                  </a:cubicBezTo>
                  <a:cubicBezTo>
                    <a:pt x="518" y="18"/>
                    <a:pt x="518" y="10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43"/>
            <p:cNvSpPr/>
            <p:nvPr/>
          </p:nvSpPr>
          <p:spPr>
            <a:xfrm>
              <a:off x="6632275" y="2182725"/>
              <a:ext cx="16975" cy="30350"/>
            </a:xfrm>
            <a:custGeom>
              <a:avLst/>
              <a:gdLst/>
              <a:ahLst/>
              <a:cxnLst/>
              <a:rect l="l" t="t" r="r" b="b"/>
              <a:pathLst>
                <a:path w="679" h="1214" extrusionOk="0">
                  <a:moveTo>
                    <a:pt x="669" y="0"/>
                  </a:moveTo>
                  <a:cubicBezTo>
                    <a:pt x="661" y="0"/>
                    <a:pt x="643" y="0"/>
                    <a:pt x="643" y="9"/>
                  </a:cubicBezTo>
                  <a:cubicBezTo>
                    <a:pt x="420" y="393"/>
                    <a:pt x="206" y="785"/>
                    <a:pt x="9" y="1187"/>
                  </a:cubicBezTo>
                  <a:cubicBezTo>
                    <a:pt x="0" y="1195"/>
                    <a:pt x="9" y="1204"/>
                    <a:pt x="18" y="1213"/>
                  </a:cubicBezTo>
                  <a:lnTo>
                    <a:pt x="27" y="1213"/>
                  </a:lnTo>
                  <a:cubicBezTo>
                    <a:pt x="36" y="1213"/>
                    <a:pt x="36" y="1204"/>
                    <a:pt x="45" y="1204"/>
                  </a:cubicBezTo>
                  <a:cubicBezTo>
                    <a:pt x="232" y="803"/>
                    <a:pt x="446" y="410"/>
                    <a:pt x="669" y="27"/>
                  </a:cubicBezTo>
                  <a:cubicBezTo>
                    <a:pt x="678" y="18"/>
                    <a:pt x="678" y="9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43"/>
            <p:cNvSpPr/>
            <p:nvPr/>
          </p:nvSpPr>
          <p:spPr>
            <a:xfrm>
              <a:off x="6636275" y="2184950"/>
              <a:ext cx="17875" cy="32800"/>
            </a:xfrm>
            <a:custGeom>
              <a:avLst/>
              <a:gdLst/>
              <a:ahLst/>
              <a:cxnLst/>
              <a:rect l="l" t="t" r="r" b="b"/>
              <a:pathLst>
                <a:path w="715" h="1312" extrusionOk="0">
                  <a:moveTo>
                    <a:pt x="706" y="0"/>
                  </a:moveTo>
                  <a:cubicBezTo>
                    <a:pt x="697" y="0"/>
                    <a:pt x="679" y="0"/>
                    <a:pt x="679" y="9"/>
                  </a:cubicBezTo>
                  <a:lnTo>
                    <a:pt x="10" y="1285"/>
                  </a:lnTo>
                  <a:cubicBezTo>
                    <a:pt x="1" y="1294"/>
                    <a:pt x="10" y="1303"/>
                    <a:pt x="19" y="1312"/>
                  </a:cubicBezTo>
                  <a:lnTo>
                    <a:pt x="28" y="1312"/>
                  </a:lnTo>
                  <a:cubicBezTo>
                    <a:pt x="28" y="1312"/>
                    <a:pt x="37" y="1312"/>
                    <a:pt x="46" y="1303"/>
                  </a:cubicBezTo>
                  <a:lnTo>
                    <a:pt x="706" y="27"/>
                  </a:lnTo>
                  <a:cubicBezTo>
                    <a:pt x="715" y="18"/>
                    <a:pt x="715" y="9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43"/>
            <p:cNvSpPr/>
            <p:nvPr/>
          </p:nvSpPr>
          <p:spPr>
            <a:xfrm>
              <a:off x="6642300" y="2188200"/>
              <a:ext cx="17875" cy="33350"/>
            </a:xfrm>
            <a:custGeom>
              <a:avLst/>
              <a:gdLst/>
              <a:ahLst/>
              <a:cxnLst/>
              <a:rect l="l" t="t" r="r" b="b"/>
              <a:pathLst>
                <a:path w="715" h="1334" extrusionOk="0">
                  <a:moveTo>
                    <a:pt x="689" y="0"/>
                  </a:moveTo>
                  <a:cubicBezTo>
                    <a:pt x="683" y="0"/>
                    <a:pt x="676" y="7"/>
                    <a:pt x="670" y="13"/>
                  </a:cubicBezTo>
                  <a:cubicBezTo>
                    <a:pt x="447" y="432"/>
                    <a:pt x="224" y="869"/>
                    <a:pt x="10" y="1307"/>
                  </a:cubicBezTo>
                  <a:cubicBezTo>
                    <a:pt x="1" y="1315"/>
                    <a:pt x="10" y="1324"/>
                    <a:pt x="19" y="1324"/>
                  </a:cubicBezTo>
                  <a:cubicBezTo>
                    <a:pt x="19" y="1324"/>
                    <a:pt x="19" y="1333"/>
                    <a:pt x="28" y="1333"/>
                  </a:cubicBezTo>
                  <a:cubicBezTo>
                    <a:pt x="28" y="1333"/>
                    <a:pt x="37" y="1324"/>
                    <a:pt x="45" y="1315"/>
                  </a:cubicBezTo>
                  <a:cubicBezTo>
                    <a:pt x="251" y="887"/>
                    <a:pt x="474" y="450"/>
                    <a:pt x="706" y="31"/>
                  </a:cubicBezTo>
                  <a:cubicBezTo>
                    <a:pt x="715" y="22"/>
                    <a:pt x="706" y="4"/>
                    <a:pt x="697" y="4"/>
                  </a:cubicBezTo>
                  <a:cubicBezTo>
                    <a:pt x="694" y="1"/>
                    <a:pt x="691" y="0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43"/>
            <p:cNvSpPr/>
            <p:nvPr/>
          </p:nvSpPr>
          <p:spPr>
            <a:xfrm>
              <a:off x="6647000" y="2193650"/>
              <a:ext cx="17400" cy="33025"/>
            </a:xfrm>
            <a:custGeom>
              <a:avLst/>
              <a:gdLst/>
              <a:ahLst/>
              <a:cxnLst/>
              <a:rect l="l" t="t" r="r" b="b"/>
              <a:pathLst>
                <a:path w="696" h="1321" extrusionOk="0">
                  <a:moveTo>
                    <a:pt x="687" y="0"/>
                  </a:moveTo>
                  <a:cubicBezTo>
                    <a:pt x="678" y="0"/>
                    <a:pt x="669" y="0"/>
                    <a:pt x="660" y="9"/>
                  </a:cubicBezTo>
                  <a:cubicBezTo>
                    <a:pt x="455" y="446"/>
                    <a:pt x="241" y="874"/>
                    <a:pt x="9" y="1294"/>
                  </a:cubicBezTo>
                  <a:cubicBezTo>
                    <a:pt x="0" y="1303"/>
                    <a:pt x="9" y="1312"/>
                    <a:pt x="18" y="1320"/>
                  </a:cubicBezTo>
                  <a:lnTo>
                    <a:pt x="27" y="1320"/>
                  </a:lnTo>
                  <a:cubicBezTo>
                    <a:pt x="27" y="1320"/>
                    <a:pt x="36" y="1312"/>
                    <a:pt x="36" y="1312"/>
                  </a:cubicBezTo>
                  <a:cubicBezTo>
                    <a:pt x="268" y="892"/>
                    <a:pt x="491" y="455"/>
                    <a:pt x="696" y="27"/>
                  </a:cubicBezTo>
                  <a:cubicBezTo>
                    <a:pt x="696" y="18"/>
                    <a:pt x="696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43"/>
            <p:cNvSpPr/>
            <p:nvPr/>
          </p:nvSpPr>
          <p:spPr>
            <a:xfrm>
              <a:off x="6651000" y="2195200"/>
              <a:ext cx="20325" cy="37725"/>
            </a:xfrm>
            <a:custGeom>
              <a:avLst/>
              <a:gdLst/>
              <a:ahLst/>
              <a:cxnLst/>
              <a:rect l="l" t="t" r="r" b="b"/>
              <a:pathLst>
                <a:path w="813" h="1509" extrusionOk="0">
                  <a:moveTo>
                    <a:pt x="795" y="1"/>
                  </a:moveTo>
                  <a:cubicBezTo>
                    <a:pt x="786" y="1"/>
                    <a:pt x="777" y="1"/>
                    <a:pt x="768" y="10"/>
                  </a:cubicBezTo>
                  <a:lnTo>
                    <a:pt x="1" y="1481"/>
                  </a:lnTo>
                  <a:cubicBezTo>
                    <a:pt x="1" y="1490"/>
                    <a:pt x="1" y="1499"/>
                    <a:pt x="10" y="1499"/>
                  </a:cubicBezTo>
                  <a:cubicBezTo>
                    <a:pt x="19" y="1508"/>
                    <a:pt x="19" y="1508"/>
                    <a:pt x="19" y="1508"/>
                  </a:cubicBezTo>
                  <a:cubicBezTo>
                    <a:pt x="28" y="1508"/>
                    <a:pt x="36" y="1499"/>
                    <a:pt x="36" y="1490"/>
                  </a:cubicBezTo>
                  <a:lnTo>
                    <a:pt x="804" y="27"/>
                  </a:lnTo>
                  <a:cubicBezTo>
                    <a:pt x="813" y="18"/>
                    <a:pt x="804" y="10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43"/>
            <p:cNvSpPr/>
            <p:nvPr/>
          </p:nvSpPr>
          <p:spPr>
            <a:xfrm>
              <a:off x="6654575" y="2200025"/>
              <a:ext cx="21650" cy="38925"/>
            </a:xfrm>
            <a:custGeom>
              <a:avLst/>
              <a:gdLst/>
              <a:ahLst/>
              <a:cxnLst/>
              <a:rect l="l" t="t" r="r" b="b"/>
              <a:pathLst>
                <a:path w="866" h="1557" extrusionOk="0">
                  <a:moveTo>
                    <a:pt x="840" y="0"/>
                  </a:moveTo>
                  <a:cubicBezTo>
                    <a:pt x="835" y="0"/>
                    <a:pt x="830" y="6"/>
                    <a:pt x="830" y="13"/>
                  </a:cubicBezTo>
                  <a:cubicBezTo>
                    <a:pt x="571" y="530"/>
                    <a:pt x="304" y="1039"/>
                    <a:pt x="9" y="1529"/>
                  </a:cubicBezTo>
                  <a:cubicBezTo>
                    <a:pt x="0" y="1538"/>
                    <a:pt x="9" y="1556"/>
                    <a:pt x="18" y="1556"/>
                  </a:cubicBezTo>
                  <a:lnTo>
                    <a:pt x="27" y="1556"/>
                  </a:lnTo>
                  <a:cubicBezTo>
                    <a:pt x="27" y="1556"/>
                    <a:pt x="36" y="1556"/>
                    <a:pt x="36" y="1547"/>
                  </a:cubicBezTo>
                  <a:cubicBezTo>
                    <a:pt x="331" y="1057"/>
                    <a:pt x="607" y="548"/>
                    <a:pt x="857" y="31"/>
                  </a:cubicBezTo>
                  <a:cubicBezTo>
                    <a:pt x="866" y="22"/>
                    <a:pt x="857" y="4"/>
                    <a:pt x="848" y="4"/>
                  </a:cubicBezTo>
                  <a:cubicBezTo>
                    <a:pt x="845" y="1"/>
                    <a:pt x="843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43"/>
            <p:cNvSpPr/>
            <p:nvPr/>
          </p:nvSpPr>
          <p:spPr>
            <a:xfrm>
              <a:off x="6660825" y="2204400"/>
              <a:ext cx="22775" cy="38775"/>
            </a:xfrm>
            <a:custGeom>
              <a:avLst/>
              <a:gdLst/>
              <a:ahLst/>
              <a:cxnLst/>
              <a:rect l="l" t="t" r="r" b="b"/>
              <a:pathLst>
                <a:path w="911" h="1551" extrusionOk="0">
                  <a:moveTo>
                    <a:pt x="888" y="1"/>
                  </a:moveTo>
                  <a:cubicBezTo>
                    <a:pt x="883" y="1"/>
                    <a:pt x="879" y="3"/>
                    <a:pt x="875" y="7"/>
                  </a:cubicBezTo>
                  <a:cubicBezTo>
                    <a:pt x="562" y="498"/>
                    <a:pt x="268" y="1006"/>
                    <a:pt x="0" y="1524"/>
                  </a:cubicBezTo>
                  <a:cubicBezTo>
                    <a:pt x="0" y="1533"/>
                    <a:pt x="0" y="1542"/>
                    <a:pt x="9" y="1551"/>
                  </a:cubicBezTo>
                  <a:lnTo>
                    <a:pt x="18" y="1551"/>
                  </a:lnTo>
                  <a:cubicBezTo>
                    <a:pt x="27" y="1551"/>
                    <a:pt x="27" y="1542"/>
                    <a:pt x="36" y="1542"/>
                  </a:cubicBezTo>
                  <a:cubicBezTo>
                    <a:pt x="304" y="1024"/>
                    <a:pt x="598" y="516"/>
                    <a:pt x="910" y="34"/>
                  </a:cubicBezTo>
                  <a:cubicBezTo>
                    <a:pt x="910" y="25"/>
                    <a:pt x="910" y="7"/>
                    <a:pt x="901" y="7"/>
                  </a:cubicBezTo>
                  <a:cubicBezTo>
                    <a:pt x="897" y="3"/>
                    <a:pt x="892" y="1"/>
                    <a:pt x="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43"/>
            <p:cNvSpPr/>
            <p:nvPr/>
          </p:nvSpPr>
          <p:spPr>
            <a:xfrm>
              <a:off x="6668400" y="2215275"/>
              <a:ext cx="17875" cy="30350"/>
            </a:xfrm>
            <a:custGeom>
              <a:avLst/>
              <a:gdLst/>
              <a:ahLst/>
              <a:cxnLst/>
              <a:rect l="l" t="t" r="r" b="b"/>
              <a:pathLst>
                <a:path w="715" h="1214" extrusionOk="0">
                  <a:moveTo>
                    <a:pt x="696" y="0"/>
                  </a:moveTo>
                  <a:cubicBezTo>
                    <a:pt x="688" y="0"/>
                    <a:pt x="679" y="0"/>
                    <a:pt x="670" y="9"/>
                  </a:cubicBezTo>
                  <a:cubicBezTo>
                    <a:pt x="429" y="384"/>
                    <a:pt x="206" y="777"/>
                    <a:pt x="1" y="1187"/>
                  </a:cubicBezTo>
                  <a:cubicBezTo>
                    <a:pt x="1" y="1196"/>
                    <a:pt x="1" y="1205"/>
                    <a:pt x="10" y="1214"/>
                  </a:cubicBezTo>
                  <a:lnTo>
                    <a:pt x="18" y="1214"/>
                  </a:lnTo>
                  <a:cubicBezTo>
                    <a:pt x="27" y="1214"/>
                    <a:pt x="36" y="1205"/>
                    <a:pt x="36" y="1205"/>
                  </a:cubicBezTo>
                  <a:cubicBezTo>
                    <a:pt x="233" y="794"/>
                    <a:pt x="456" y="402"/>
                    <a:pt x="705" y="27"/>
                  </a:cubicBezTo>
                  <a:cubicBezTo>
                    <a:pt x="714" y="18"/>
                    <a:pt x="705" y="9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43"/>
            <p:cNvSpPr/>
            <p:nvPr/>
          </p:nvSpPr>
          <p:spPr>
            <a:xfrm>
              <a:off x="6674875" y="2223300"/>
              <a:ext cx="15850" cy="27025"/>
            </a:xfrm>
            <a:custGeom>
              <a:avLst/>
              <a:gdLst/>
              <a:ahLst/>
              <a:cxnLst/>
              <a:rect l="l" t="t" r="r" b="b"/>
              <a:pathLst>
                <a:path w="634" h="1081" extrusionOk="0">
                  <a:moveTo>
                    <a:pt x="625" y="1"/>
                  </a:moveTo>
                  <a:cubicBezTo>
                    <a:pt x="616" y="1"/>
                    <a:pt x="598" y="1"/>
                    <a:pt x="598" y="10"/>
                  </a:cubicBezTo>
                  <a:cubicBezTo>
                    <a:pt x="411" y="357"/>
                    <a:pt x="214" y="714"/>
                    <a:pt x="0" y="1053"/>
                  </a:cubicBezTo>
                  <a:cubicBezTo>
                    <a:pt x="0" y="1062"/>
                    <a:pt x="0" y="1071"/>
                    <a:pt x="9" y="1080"/>
                  </a:cubicBezTo>
                  <a:lnTo>
                    <a:pt x="18" y="1080"/>
                  </a:lnTo>
                  <a:cubicBezTo>
                    <a:pt x="27" y="1080"/>
                    <a:pt x="27" y="1080"/>
                    <a:pt x="36" y="1071"/>
                  </a:cubicBezTo>
                  <a:cubicBezTo>
                    <a:pt x="241" y="732"/>
                    <a:pt x="446" y="375"/>
                    <a:pt x="634" y="27"/>
                  </a:cubicBezTo>
                  <a:cubicBezTo>
                    <a:pt x="634" y="18"/>
                    <a:pt x="634" y="10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43"/>
            <p:cNvSpPr/>
            <p:nvPr/>
          </p:nvSpPr>
          <p:spPr>
            <a:xfrm>
              <a:off x="6678450" y="2232900"/>
              <a:ext cx="14075" cy="23650"/>
            </a:xfrm>
            <a:custGeom>
              <a:avLst/>
              <a:gdLst/>
              <a:ahLst/>
              <a:cxnLst/>
              <a:rect l="l" t="t" r="r" b="b"/>
              <a:pathLst>
                <a:path w="563" h="946" extrusionOk="0">
                  <a:moveTo>
                    <a:pt x="553" y="0"/>
                  </a:moveTo>
                  <a:cubicBezTo>
                    <a:pt x="544" y="0"/>
                    <a:pt x="535" y="0"/>
                    <a:pt x="526" y="9"/>
                  </a:cubicBezTo>
                  <a:lnTo>
                    <a:pt x="9" y="919"/>
                  </a:lnTo>
                  <a:cubicBezTo>
                    <a:pt x="0" y="928"/>
                    <a:pt x="9" y="937"/>
                    <a:pt x="18" y="946"/>
                  </a:cubicBezTo>
                  <a:lnTo>
                    <a:pt x="27" y="946"/>
                  </a:lnTo>
                  <a:cubicBezTo>
                    <a:pt x="27" y="946"/>
                    <a:pt x="36" y="946"/>
                    <a:pt x="45" y="937"/>
                  </a:cubicBezTo>
                  <a:lnTo>
                    <a:pt x="562" y="27"/>
                  </a:lnTo>
                  <a:cubicBezTo>
                    <a:pt x="562" y="18"/>
                    <a:pt x="562" y="9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43"/>
            <p:cNvSpPr/>
            <p:nvPr/>
          </p:nvSpPr>
          <p:spPr>
            <a:xfrm>
              <a:off x="6684900" y="2243500"/>
              <a:ext cx="8050" cy="14175"/>
            </a:xfrm>
            <a:custGeom>
              <a:avLst/>
              <a:gdLst/>
              <a:ahLst/>
              <a:cxnLst/>
              <a:rect l="l" t="t" r="r" b="b"/>
              <a:pathLst>
                <a:path w="322" h="567" extrusionOk="0">
                  <a:moveTo>
                    <a:pt x="296" y="1"/>
                  </a:moveTo>
                  <a:cubicBezTo>
                    <a:pt x="290" y="1"/>
                    <a:pt x="284" y="7"/>
                    <a:pt x="277" y="13"/>
                  </a:cubicBezTo>
                  <a:cubicBezTo>
                    <a:pt x="224" y="201"/>
                    <a:pt x="126" y="379"/>
                    <a:pt x="10" y="540"/>
                  </a:cubicBezTo>
                  <a:cubicBezTo>
                    <a:pt x="1" y="549"/>
                    <a:pt x="1" y="558"/>
                    <a:pt x="10" y="566"/>
                  </a:cubicBezTo>
                  <a:lnTo>
                    <a:pt x="19" y="566"/>
                  </a:lnTo>
                  <a:cubicBezTo>
                    <a:pt x="28" y="566"/>
                    <a:pt x="36" y="566"/>
                    <a:pt x="36" y="558"/>
                  </a:cubicBezTo>
                  <a:cubicBezTo>
                    <a:pt x="161" y="397"/>
                    <a:pt x="251" y="219"/>
                    <a:pt x="313" y="22"/>
                  </a:cubicBezTo>
                  <a:cubicBezTo>
                    <a:pt x="322" y="13"/>
                    <a:pt x="313" y="4"/>
                    <a:pt x="304" y="4"/>
                  </a:cubicBezTo>
                  <a:cubicBezTo>
                    <a:pt x="301" y="2"/>
                    <a:pt x="299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43"/>
            <p:cNvSpPr/>
            <p:nvPr/>
          </p:nvSpPr>
          <p:spPr>
            <a:xfrm>
              <a:off x="6489300" y="1637325"/>
              <a:ext cx="575450" cy="157000"/>
            </a:xfrm>
            <a:custGeom>
              <a:avLst/>
              <a:gdLst/>
              <a:ahLst/>
              <a:cxnLst/>
              <a:rect l="l" t="t" r="r" b="b"/>
              <a:pathLst>
                <a:path w="23018" h="6280" extrusionOk="0">
                  <a:moveTo>
                    <a:pt x="17989" y="0"/>
                  </a:moveTo>
                  <a:cubicBezTo>
                    <a:pt x="16439" y="0"/>
                    <a:pt x="14369" y="162"/>
                    <a:pt x="11607" y="584"/>
                  </a:cubicBezTo>
                  <a:cubicBezTo>
                    <a:pt x="1" y="2359"/>
                    <a:pt x="1455" y="4929"/>
                    <a:pt x="1455" y="4929"/>
                  </a:cubicBezTo>
                  <a:cubicBezTo>
                    <a:pt x="1455" y="4929"/>
                    <a:pt x="1736" y="6280"/>
                    <a:pt x="6286" y="6280"/>
                  </a:cubicBezTo>
                  <a:cubicBezTo>
                    <a:pt x="7800" y="6280"/>
                    <a:pt x="9787" y="6130"/>
                    <a:pt x="12392" y="5731"/>
                  </a:cubicBezTo>
                  <a:cubicBezTo>
                    <a:pt x="22830" y="4135"/>
                    <a:pt x="22580" y="1699"/>
                    <a:pt x="22580" y="1699"/>
                  </a:cubicBezTo>
                  <a:cubicBezTo>
                    <a:pt x="22580" y="1699"/>
                    <a:pt x="23018" y="0"/>
                    <a:pt x="17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43"/>
            <p:cNvSpPr/>
            <p:nvPr/>
          </p:nvSpPr>
          <p:spPr>
            <a:xfrm>
              <a:off x="6521225" y="1635375"/>
              <a:ext cx="536125" cy="162275"/>
            </a:xfrm>
            <a:custGeom>
              <a:avLst/>
              <a:gdLst/>
              <a:ahLst/>
              <a:cxnLst/>
              <a:rect l="l" t="t" r="r" b="b"/>
              <a:pathLst>
                <a:path w="21445" h="6491" extrusionOk="0">
                  <a:moveTo>
                    <a:pt x="16865" y="1"/>
                  </a:moveTo>
                  <a:cubicBezTo>
                    <a:pt x="16631" y="1"/>
                    <a:pt x="16398" y="4"/>
                    <a:pt x="16165" y="11"/>
                  </a:cubicBezTo>
                  <a:cubicBezTo>
                    <a:pt x="15183" y="47"/>
                    <a:pt x="14202" y="136"/>
                    <a:pt x="13230" y="243"/>
                  </a:cubicBezTo>
                  <a:cubicBezTo>
                    <a:pt x="12257" y="359"/>
                    <a:pt x="11294" y="501"/>
                    <a:pt x="10330" y="662"/>
                  </a:cubicBezTo>
                  <a:cubicBezTo>
                    <a:pt x="11294" y="537"/>
                    <a:pt x="12266" y="421"/>
                    <a:pt x="13239" y="323"/>
                  </a:cubicBezTo>
                  <a:cubicBezTo>
                    <a:pt x="14211" y="234"/>
                    <a:pt x="15192" y="171"/>
                    <a:pt x="16165" y="162"/>
                  </a:cubicBezTo>
                  <a:cubicBezTo>
                    <a:pt x="16310" y="160"/>
                    <a:pt x="16456" y="158"/>
                    <a:pt x="16602" y="158"/>
                  </a:cubicBezTo>
                  <a:cubicBezTo>
                    <a:pt x="17430" y="158"/>
                    <a:pt x="18261" y="206"/>
                    <a:pt x="19073" y="350"/>
                  </a:cubicBezTo>
                  <a:cubicBezTo>
                    <a:pt x="19546" y="430"/>
                    <a:pt x="20019" y="555"/>
                    <a:pt x="20447" y="769"/>
                  </a:cubicBezTo>
                  <a:cubicBezTo>
                    <a:pt x="20652" y="876"/>
                    <a:pt x="20848" y="1010"/>
                    <a:pt x="20991" y="1179"/>
                  </a:cubicBezTo>
                  <a:cubicBezTo>
                    <a:pt x="21071" y="1260"/>
                    <a:pt x="21125" y="1358"/>
                    <a:pt x="21160" y="1456"/>
                  </a:cubicBezTo>
                  <a:cubicBezTo>
                    <a:pt x="21178" y="1510"/>
                    <a:pt x="21187" y="1554"/>
                    <a:pt x="21196" y="1608"/>
                  </a:cubicBezTo>
                  <a:cubicBezTo>
                    <a:pt x="21205" y="1661"/>
                    <a:pt x="21205" y="1715"/>
                    <a:pt x="21196" y="1750"/>
                  </a:cubicBezTo>
                  <a:lnTo>
                    <a:pt x="21196" y="1786"/>
                  </a:lnTo>
                  <a:cubicBezTo>
                    <a:pt x="21187" y="1813"/>
                    <a:pt x="21187" y="1875"/>
                    <a:pt x="21169" y="1920"/>
                  </a:cubicBezTo>
                  <a:cubicBezTo>
                    <a:pt x="21152" y="1965"/>
                    <a:pt x="21125" y="2018"/>
                    <a:pt x="21107" y="2063"/>
                  </a:cubicBezTo>
                  <a:cubicBezTo>
                    <a:pt x="21089" y="2116"/>
                    <a:pt x="21053" y="2161"/>
                    <a:pt x="21027" y="2205"/>
                  </a:cubicBezTo>
                  <a:cubicBezTo>
                    <a:pt x="20991" y="2250"/>
                    <a:pt x="20964" y="2295"/>
                    <a:pt x="20928" y="2339"/>
                  </a:cubicBezTo>
                  <a:cubicBezTo>
                    <a:pt x="20848" y="2419"/>
                    <a:pt x="20786" y="2509"/>
                    <a:pt x="20697" y="2589"/>
                  </a:cubicBezTo>
                  <a:lnTo>
                    <a:pt x="20438" y="2812"/>
                  </a:lnTo>
                  <a:cubicBezTo>
                    <a:pt x="20250" y="2946"/>
                    <a:pt x="20072" y="3089"/>
                    <a:pt x="19867" y="3196"/>
                  </a:cubicBezTo>
                  <a:lnTo>
                    <a:pt x="19564" y="3374"/>
                  </a:lnTo>
                  <a:cubicBezTo>
                    <a:pt x="19465" y="3428"/>
                    <a:pt x="19358" y="3481"/>
                    <a:pt x="19251" y="3526"/>
                  </a:cubicBezTo>
                  <a:cubicBezTo>
                    <a:pt x="19046" y="3633"/>
                    <a:pt x="18832" y="3740"/>
                    <a:pt x="18618" y="3820"/>
                  </a:cubicBezTo>
                  <a:cubicBezTo>
                    <a:pt x="18395" y="3900"/>
                    <a:pt x="18181" y="3999"/>
                    <a:pt x="17958" y="4079"/>
                  </a:cubicBezTo>
                  <a:cubicBezTo>
                    <a:pt x="17512" y="4222"/>
                    <a:pt x="17075" y="4391"/>
                    <a:pt x="16620" y="4507"/>
                  </a:cubicBezTo>
                  <a:cubicBezTo>
                    <a:pt x="14809" y="5024"/>
                    <a:pt x="12953" y="5372"/>
                    <a:pt x="11089" y="5667"/>
                  </a:cubicBezTo>
                  <a:cubicBezTo>
                    <a:pt x="9224" y="5943"/>
                    <a:pt x="7351" y="6166"/>
                    <a:pt x="5468" y="6211"/>
                  </a:cubicBezTo>
                  <a:cubicBezTo>
                    <a:pt x="5318" y="6219"/>
                    <a:pt x="5169" y="6223"/>
                    <a:pt x="5021" y="6223"/>
                  </a:cubicBezTo>
                  <a:cubicBezTo>
                    <a:pt x="4700" y="6223"/>
                    <a:pt x="4382" y="6208"/>
                    <a:pt x="4059" y="6202"/>
                  </a:cubicBezTo>
                  <a:cubicBezTo>
                    <a:pt x="3827" y="6193"/>
                    <a:pt x="3595" y="6166"/>
                    <a:pt x="3363" y="6148"/>
                  </a:cubicBezTo>
                  <a:cubicBezTo>
                    <a:pt x="3122" y="6140"/>
                    <a:pt x="2890" y="6104"/>
                    <a:pt x="2667" y="6068"/>
                  </a:cubicBezTo>
                  <a:cubicBezTo>
                    <a:pt x="2551" y="6050"/>
                    <a:pt x="2435" y="6033"/>
                    <a:pt x="2319" y="6015"/>
                  </a:cubicBezTo>
                  <a:lnTo>
                    <a:pt x="1980" y="5934"/>
                  </a:lnTo>
                  <a:cubicBezTo>
                    <a:pt x="1748" y="5890"/>
                    <a:pt x="1534" y="5809"/>
                    <a:pt x="1311" y="5738"/>
                  </a:cubicBezTo>
                  <a:cubicBezTo>
                    <a:pt x="1213" y="5694"/>
                    <a:pt x="1106" y="5649"/>
                    <a:pt x="999" y="5595"/>
                  </a:cubicBezTo>
                  <a:cubicBezTo>
                    <a:pt x="892" y="5551"/>
                    <a:pt x="803" y="5488"/>
                    <a:pt x="704" y="5435"/>
                  </a:cubicBezTo>
                  <a:cubicBezTo>
                    <a:pt x="660" y="5408"/>
                    <a:pt x="624" y="5363"/>
                    <a:pt x="580" y="5328"/>
                  </a:cubicBezTo>
                  <a:cubicBezTo>
                    <a:pt x="535" y="5301"/>
                    <a:pt x="490" y="5265"/>
                    <a:pt x="455" y="5221"/>
                  </a:cubicBezTo>
                  <a:cubicBezTo>
                    <a:pt x="419" y="5185"/>
                    <a:pt x="383" y="5149"/>
                    <a:pt x="357" y="5105"/>
                  </a:cubicBezTo>
                  <a:cubicBezTo>
                    <a:pt x="330" y="5060"/>
                    <a:pt x="303" y="5007"/>
                    <a:pt x="294" y="4989"/>
                  </a:cubicBezTo>
                  <a:lnTo>
                    <a:pt x="276" y="4953"/>
                  </a:lnTo>
                  <a:cubicBezTo>
                    <a:pt x="267" y="4926"/>
                    <a:pt x="249" y="4864"/>
                    <a:pt x="241" y="4819"/>
                  </a:cubicBezTo>
                  <a:cubicBezTo>
                    <a:pt x="232" y="4766"/>
                    <a:pt x="232" y="4712"/>
                    <a:pt x="241" y="4659"/>
                  </a:cubicBezTo>
                  <a:cubicBezTo>
                    <a:pt x="249" y="4552"/>
                    <a:pt x="276" y="4445"/>
                    <a:pt x="321" y="4346"/>
                  </a:cubicBezTo>
                  <a:cubicBezTo>
                    <a:pt x="419" y="4141"/>
                    <a:pt x="562" y="3954"/>
                    <a:pt x="731" y="3793"/>
                  </a:cubicBezTo>
                  <a:cubicBezTo>
                    <a:pt x="1070" y="3463"/>
                    <a:pt x="1481" y="3205"/>
                    <a:pt x="1909" y="2982"/>
                  </a:cubicBezTo>
                  <a:cubicBezTo>
                    <a:pt x="2765" y="2535"/>
                    <a:pt x="3684" y="2214"/>
                    <a:pt x="4621" y="1929"/>
                  </a:cubicBezTo>
                  <a:cubicBezTo>
                    <a:pt x="5549" y="1652"/>
                    <a:pt x="6494" y="1420"/>
                    <a:pt x="7449" y="1215"/>
                  </a:cubicBezTo>
                  <a:cubicBezTo>
                    <a:pt x="8403" y="1010"/>
                    <a:pt x="9367" y="832"/>
                    <a:pt x="10330" y="662"/>
                  </a:cubicBezTo>
                  <a:lnTo>
                    <a:pt x="10330" y="662"/>
                  </a:lnTo>
                  <a:cubicBezTo>
                    <a:pt x="9358" y="796"/>
                    <a:pt x="8394" y="948"/>
                    <a:pt x="7431" y="1135"/>
                  </a:cubicBezTo>
                  <a:cubicBezTo>
                    <a:pt x="6476" y="1322"/>
                    <a:pt x="5522" y="1527"/>
                    <a:pt x="4576" y="1795"/>
                  </a:cubicBezTo>
                  <a:cubicBezTo>
                    <a:pt x="3639" y="2054"/>
                    <a:pt x="2703" y="2375"/>
                    <a:pt x="1820" y="2812"/>
                  </a:cubicBezTo>
                  <a:cubicBezTo>
                    <a:pt x="1382" y="3044"/>
                    <a:pt x="954" y="3294"/>
                    <a:pt x="588" y="3642"/>
                  </a:cubicBezTo>
                  <a:cubicBezTo>
                    <a:pt x="401" y="3811"/>
                    <a:pt x="232" y="4016"/>
                    <a:pt x="125" y="4257"/>
                  </a:cubicBezTo>
                  <a:cubicBezTo>
                    <a:pt x="62" y="4373"/>
                    <a:pt x="26" y="4507"/>
                    <a:pt x="18" y="4641"/>
                  </a:cubicBezTo>
                  <a:cubicBezTo>
                    <a:pt x="0" y="4780"/>
                    <a:pt x="8" y="4901"/>
                    <a:pt x="74" y="5047"/>
                  </a:cubicBezTo>
                  <a:lnTo>
                    <a:pt x="74" y="5047"/>
                  </a:lnTo>
                  <a:cubicBezTo>
                    <a:pt x="93" y="5127"/>
                    <a:pt x="127" y="5171"/>
                    <a:pt x="160" y="5230"/>
                  </a:cubicBezTo>
                  <a:cubicBezTo>
                    <a:pt x="196" y="5292"/>
                    <a:pt x="241" y="5337"/>
                    <a:pt x="285" y="5381"/>
                  </a:cubicBezTo>
                  <a:cubicBezTo>
                    <a:pt x="330" y="5435"/>
                    <a:pt x="374" y="5470"/>
                    <a:pt x="419" y="5515"/>
                  </a:cubicBezTo>
                  <a:cubicBezTo>
                    <a:pt x="473" y="5551"/>
                    <a:pt x="517" y="5595"/>
                    <a:pt x="571" y="5631"/>
                  </a:cubicBezTo>
                  <a:cubicBezTo>
                    <a:pt x="678" y="5694"/>
                    <a:pt x="776" y="5765"/>
                    <a:pt x="892" y="5818"/>
                  </a:cubicBezTo>
                  <a:cubicBezTo>
                    <a:pt x="999" y="5872"/>
                    <a:pt x="1115" y="5925"/>
                    <a:pt x="1222" y="5970"/>
                  </a:cubicBezTo>
                  <a:cubicBezTo>
                    <a:pt x="1454" y="6041"/>
                    <a:pt x="1686" y="6140"/>
                    <a:pt x="1918" y="6184"/>
                  </a:cubicBezTo>
                  <a:lnTo>
                    <a:pt x="2266" y="6264"/>
                  </a:lnTo>
                  <a:cubicBezTo>
                    <a:pt x="2391" y="6291"/>
                    <a:pt x="2507" y="6300"/>
                    <a:pt x="2622" y="6318"/>
                  </a:cubicBezTo>
                  <a:cubicBezTo>
                    <a:pt x="2863" y="6354"/>
                    <a:pt x="3095" y="6398"/>
                    <a:pt x="3336" y="6407"/>
                  </a:cubicBezTo>
                  <a:cubicBezTo>
                    <a:pt x="3568" y="6425"/>
                    <a:pt x="3809" y="6461"/>
                    <a:pt x="4050" y="6470"/>
                  </a:cubicBezTo>
                  <a:cubicBezTo>
                    <a:pt x="4373" y="6476"/>
                    <a:pt x="4696" y="6490"/>
                    <a:pt x="5022" y="6490"/>
                  </a:cubicBezTo>
                  <a:cubicBezTo>
                    <a:pt x="5173" y="6490"/>
                    <a:pt x="5325" y="6487"/>
                    <a:pt x="5477" y="6479"/>
                  </a:cubicBezTo>
                  <a:cubicBezTo>
                    <a:pt x="7377" y="6443"/>
                    <a:pt x="9260" y="6229"/>
                    <a:pt x="11133" y="5961"/>
                  </a:cubicBezTo>
                  <a:cubicBezTo>
                    <a:pt x="13007" y="5658"/>
                    <a:pt x="14871" y="5301"/>
                    <a:pt x="16700" y="4766"/>
                  </a:cubicBezTo>
                  <a:cubicBezTo>
                    <a:pt x="17155" y="4641"/>
                    <a:pt x="17601" y="4480"/>
                    <a:pt x="18056" y="4329"/>
                  </a:cubicBezTo>
                  <a:cubicBezTo>
                    <a:pt x="18279" y="4248"/>
                    <a:pt x="18493" y="4150"/>
                    <a:pt x="18716" y="4061"/>
                  </a:cubicBezTo>
                  <a:cubicBezTo>
                    <a:pt x="18939" y="3972"/>
                    <a:pt x="19153" y="3865"/>
                    <a:pt x="19367" y="3758"/>
                  </a:cubicBezTo>
                  <a:cubicBezTo>
                    <a:pt x="19474" y="3704"/>
                    <a:pt x="19581" y="3660"/>
                    <a:pt x="19688" y="3597"/>
                  </a:cubicBezTo>
                  <a:lnTo>
                    <a:pt x="20001" y="3419"/>
                  </a:lnTo>
                  <a:cubicBezTo>
                    <a:pt x="20215" y="3303"/>
                    <a:pt x="20402" y="3151"/>
                    <a:pt x="20598" y="3008"/>
                  </a:cubicBezTo>
                  <a:cubicBezTo>
                    <a:pt x="20688" y="2928"/>
                    <a:pt x="20777" y="2848"/>
                    <a:pt x="20875" y="2767"/>
                  </a:cubicBezTo>
                  <a:cubicBezTo>
                    <a:pt x="20964" y="2687"/>
                    <a:pt x="21036" y="2580"/>
                    <a:pt x="21116" y="2491"/>
                  </a:cubicBezTo>
                  <a:cubicBezTo>
                    <a:pt x="21160" y="2446"/>
                    <a:pt x="21187" y="2384"/>
                    <a:pt x="21223" y="2330"/>
                  </a:cubicBezTo>
                  <a:cubicBezTo>
                    <a:pt x="21259" y="2277"/>
                    <a:pt x="21294" y="2232"/>
                    <a:pt x="21321" y="2170"/>
                  </a:cubicBezTo>
                  <a:cubicBezTo>
                    <a:pt x="21348" y="2107"/>
                    <a:pt x="21375" y="2054"/>
                    <a:pt x="21392" y="1982"/>
                  </a:cubicBezTo>
                  <a:cubicBezTo>
                    <a:pt x="21409" y="1926"/>
                    <a:pt x="21425" y="1869"/>
                    <a:pt x="21421" y="1793"/>
                  </a:cubicBezTo>
                  <a:lnTo>
                    <a:pt x="21421" y="1793"/>
                  </a:lnTo>
                  <a:cubicBezTo>
                    <a:pt x="21445" y="1637"/>
                    <a:pt x="21418" y="1506"/>
                    <a:pt x="21375" y="1376"/>
                  </a:cubicBezTo>
                  <a:cubicBezTo>
                    <a:pt x="21321" y="1251"/>
                    <a:pt x="21250" y="1135"/>
                    <a:pt x="21160" y="1037"/>
                  </a:cubicBezTo>
                  <a:cubicBezTo>
                    <a:pt x="20982" y="832"/>
                    <a:pt x="20768" y="689"/>
                    <a:pt x="20536" y="582"/>
                  </a:cubicBezTo>
                  <a:cubicBezTo>
                    <a:pt x="20081" y="359"/>
                    <a:pt x="19590" y="243"/>
                    <a:pt x="19109" y="162"/>
                  </a:cubicBezTo>
                  <a:cubicBezTo>
                    <a:pt x="18361" y="40"/>
                    <a:pt x="17613" y="1"/>
                    <a:pt x="16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43"/>
            <p:cNvSpPr/>
            <p:nvPr/>
          </p:nvSpPr>
          <p:spPr>
            <a:xfrm>
              <a:off x="6525000" y="1679575"/>
              <a:ext cx="529700" cy="715875"/>
            </a:xfrm>
            <a:custGeom>
              <a:avLst/>
              <a:gdLst/>
              <a:ahLst/>
              <a:cxnLst/>
              <a:rect l="l" t="t" r="r" b="b"/>
              <a:pathLst>
                <a:path w="21188" h="28635" extrusionOk="0">
                  <a:moveTo>
                    <a:pt x="21188" y="0"/>
                  </a:moveTo>
                  <a:lnTo>
                    <a:pt x="21188" y="0"/>
                  </a:lnTo>
                  <a:cubicBezTo>
                    <a:pt x="21188" y="0"/>
                    <a:pt x="21188" y="0"/>
                    <a:pt x="21188" y="0"/>
                  </a:cubicBezTo>
                  <a:lnTo>
                    <a:pt x="21188" y="0"/>
                  </a:lnTo>
                  <a:cubicBezTo>
                    <a:pt x="21188" y="0"/>
                    <a:pt x="21188" y="0"/>
                    <a:pt x="21188" y="0"/>
                  </a:cubicBezTo>
                  <a:close/>
                  <a:moveTo>
                    <a:pt x="21188" y="0"/>
                  </a:moveTo>
                  <a:lnTo>
                    <a:pt x="21188" y="0"/>
                  </a:lnTo>
                  <a:cubicBezTo>
                    <a:pt x="21187" y="15"/>
                    <a:pt x="21015" y="2512"/>
                    <a:pt x="10964" y="4041"/>
                  </a:cubicBezTo>
                  <a:cubicBezTo>
                    <a:pt x="8487" y="4419"/>
                    <a:pt x="6565" y="4561"/>
                    <a:pt x="5074" y="4561"/>
                  </a:cubicBezTo>
                  <a:cubicBezTo>
                    <a:pt x="543" y="4561"/>
                    <a:pt x="1" y="3249"/>
                    <a:pt x="0" y="3248"/>
                  </a:cubicBezTo>
                  <a:lnTo>
                    <a:pt x="0" y="3248"/>
                  </a:lnTo>
                  <a:cubicBezTo>
                    <a:pt x="2944" y="10964"/>
                    <a:pt x="5737" y="19189"/>
                    <a:pt x="7574" y="27004"/>
                  </a:cubicBezTo>
                  <a:cubicBezTo>
                    <a:pt x="7601" y="27129"/>
                    <a:pt x="7664" y="27245"/>
                    <a:pt x="7762" y="27343"/>
                  </a:cubicBezTo>
                  <a:cubicBezTo>
                    <a:pt x="8144" y="27725"/>
                    <a:pt x="9372" y="28634"/>
                    <a:pt x="12244" y="28634"/>
                  </a:cubicBezTo>
                  <a:cubicBezTo>
                    <a:pt x="12994" y="28634"/>
                    <a:pt x="13857" y="28572"/>
                    <a:pt x="14845" y="28423"/>
                  </a:cubicBezTo>
                  <a:cubicBezTo>
                    <a:pt x="19323" y="27736"/>
                    <a:pt x="20662" y="25925"/>
                    <a:pt x="20983" y="25318"/>
                  </a:cubicBezTo>
                  <a:cubicBezTo>
                    <a:pt x="21045" y="25202"/>
                    <a:pt x="21072" y="25068"/>
                    <a:pt x="21063" y="24934"/>
                  </a:cubicBezTo>
                  <a:cubicBezTo>
                    <a:pt x="20483" y="16932"/>
                    <a:pt x="20688" y="8252"/>
                    <a:pt x="21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43"/>
            <p:cNvSpPr/>
            <p:nvPr/>
          </p:nvSpPr>
          <p:spPr>
            <a:xfrm>
              <a:off x="6523425" y="1679575"/>
              <a:ext cx="533075" cy="719400"/>
            </a:xfrm>
            <a:custGeom>
              <a:avLst/>
              <a:gdLst/>
              <a:ahLst/>
              <a:cxnLst/>
              <a:rect l="l" t="t" r="r" b="b"/>
              <a:pathLst>
                <a:path w="21323" h="28776" extrusionOk="0">
                  <a:moveTo>
                    <a:pt x="21179" y="0"/>
                  </a:moveTo>
                  <a:cubicBezTo>
                    <a:pt x="21179" y="0"/>
                    <a:pt x="21179" y="0"/>
                    <a:pt x="21179" y="0"/>
                  </a:cubicBezTo>
                  <a:lnTo>
                    <a:pt x="21179" y="0"/>
                  </a:lnTo>
                  <a:cubicBezTo>
                    <a:pt x="21171" y="36"/>
                    <a:pt x="21153" y="98"/>
                    <a:pt x="21135" y="143"/>
                  </a:cubicBezTo>
                  <a:cubicBezTo>
                    <a:pt x="21117" y="197"/>
                    <a:pt x="21090" y="250"/>
                    <a:pt x="21064" y="295"/>
                  </a:cubicBezTo>
                  <a:cubicBezTo>
                    <a:pt x="21010" y="393"/>
                    <a:pt x="20930" y="482"/>
                    <a:pt x="20867" y="571"/>
                  </a:cubicBezTo>
                  <a:cubicBezTo>
                    <a:pt x="20787" y="660"/>
                    <a:pt x="20707" y="741"/>
                    <a:pt x="20626" y="830"/>
                  </a:cubicBezTo>
                  <a:lnTo>
                    <a:pt x="20368" y="1053"/>
                  </a:lnTo>
                  <a:cubicBezTo>
                    <a:pt x="20278" y="1133"/>
                    <a:pt x="20171" y="1187"/>
                    <a:pt x="20082" y="1258"/>
                  </a:cubicBezTo>
                  <a:cubicBezTo>
                    <a:pt x="19984" y="1329"/>
                    <a:pt x="19895" y="1401"/>
                    <a:pt x="19788" y="1454"/>
                  </a:cubicBezTo>
                  <a:lnTo>
                    <a:pt x="19484" y="1633"/>
                  </a:lnTo>
                  <a:cubicBezTo>
                    <a:pt x="19440" y="1660"/>
                    <a:pt x="19386" y="1686"/>
                    <a:pt x="19333" y="1713"/>
                  </a:cubicBezTo>
                  <a:lnTo>
                    <a:pt x="19172" y="1793"/>
                  </a:lnTo>
                  <a:lnTo>
                    <a:pt x="18860" y="1954"/>
                  </a:lnTo>
                  <a:cubicBezTo>
                    <a:pt x="18753" y="1999"/>
                    <a:pt x="18646" y="2052"/>
                    <a:pt x="18539" y="2097"/>
                  </a:cubicBezTo>
                  <a:lnTo>
                    <a:pt x="17888" y="2364"/>
                  </a:lnTo>
                  <a:cubicBezTo>
                    <a:pt x="17665" y="2445"/>
                    <a:pt x="17442" y="2525"/>
                    <a:pt x="17219" y="2605"/>
                  </a:cubicBezTo>
                  <a:lnTo>
                    <a:pt x="16888" y="2721"/>
                  </a:lnTo>
                  <a:lnTo>
                    <a:pt x="16549" y="2819"/>
                  </a:lnTo>
                  <a:cubicBezTo>
                    <a:pt x="16094" y="2953"/>
                    <a:pt x="15648" y="3096"/>
                    <a:pt x="15185" y="3194"/>
                  </a:cubicBezTo>
                  <a:lnTo>
                    <a:pt x="14507" y="3372"/>
                  </a:lnTo>
                  <a:cubicBezTo>
                    <a:pt x="14275" y="3426"/>
                    <a:pt x="14043" y="3471"/>
                    <a:pt x="13811" y="3524"/>
                  </a:cubicBezTo>
                  <a:cubicBezTo>
                    <a:pt x="12892" y="3729"/>
                    <a:pt x="11955" y="3881"/>
                    <a:pt x="11027" y="4041"/>
                  </a:cubicBezTo>
                  <a:cubicBezTo>
                    <a:pt x="11964" y="3890"/>
                    <a:pt x="12892" y="3756"/>
                    <a:pt x="13820" y="3560"/>
                  </a:cubicBezTo>
                  <a:cubicBezTo>
                    <a:pt x="14052" y="3506"/>
                    <a:pt x="14284" y="3471"/>
                    <a:pt x="14515" y="3417"/>
                  </a:cubicBezTo>
                  <a:lnTo>
                    <a:pt x="15202" y="3256"/>
                  </a:lnTo>
                  <a:cubicBezTo>
                    <a:pt x="15666" y="3149"/>
                    <a:pt x="16121" y="3016"/>
                    <a:pt x="16576" y="2891"/>
                  </a:cubicBezTo>
                  <a:lnTo>
                    <a:pt x="16915" y="2793"/>
                  </a:lnTo>
                  <a:lnTo>
                    <a:pt x="17245" y="2685"/>
                  </a:lnTo>
                  <a:cubicBezTo>
                    <a:pt x="17477" y="2605"/>
                    <a:pt x="17700" y="2534"/>
                    <a:pt x="17923" y="2454"/>
                  </a:cubicBezTo>
                  <a:lnTo>
                    <a:pt x="18583" y="2195"/>
                  </a:lnTo>
                  <a:cubicBezTo>
                    <a:pt x="18691" y="2150"/>
                    <a:pt x="18798" y="2097"/>
                    <a:pt x="18905" y="2052"/>
                  </a:cubicBezTo>
                  <a:lnTo>
                    <a:pt x="19226" y="1892"/>
                  </a:lnTo>
                  <a:lnTo>
                    <a:pt x="19386" y="1820"/>
                  </a:lnTo>
                  <a:cubicBezTo>
                    <a:pt x="19440" y="1793"/>
                    <a:pt x="19493" y="1758"/>
                    <a:pt x="19547" y="1731"/>
                  </a:cubicBezTo>
                  <a:lnTo>
                    <a:pt x="19850" y="1553"/>
                  </a:lnTo>
                  <a:cubicBezTo>
                    <a:pt x="19957" y="1499"/>
                    <a:pt x="20055" y="1428"/>
                    <a:pt x="20154" y="1365"/>
                  </a:cubicBezTo>
                  <a:cubicBezTo>
                    <a:pt x="20252" y="1294"/>
                    <a:pt x="20359" y="1231"/>
                    <a:pt x="20448" y="1160"/>
                  </a:cubicBezTo>
                  <a:lnTo>
                    <a:pt x="20725" y="928"/>
                  </a:lnTo>
                  <a:cubicBezTo>
                    <a:pt x="20805" y="839"/>
                    <a:pt x="20894" y="759"/>
                    <a:pt x="20974" y="669"/>
                  </a:cubicBezTo>
                  <a:cubicBezTo>
                    <a:pt x="21033" y="589"/>
                    <a:pt x="21097" y="515"/>
                    <a:pt x="21152" y="427"/>
                  </a:cubicBezTo>
                  <a:lnTo>
                    <a:pt x="21152" y="427"/>
                  </a:lnTo>
                  <a:cubicBezTo>
                    <a:pt x="20820" y="5709"/>
                    <a:pt x="20610" y="10991"/>
                    <a:pt x="20653" y="16290"/>
                  </a:cubicBezTo>
                  <a:cubicBezTo>
                    <a:pt x="20662" y="17646"/>
                    <a:pt x="20707" y="19002"/>
                    <a:pt x="20742" y="20358"/>
                  </a:cubicBezTo>
                  <a:cubicBezTo>
                    <a:pt x="20805" y="21723"/>
                    <a:pt x="20858" y="23079"/>
                    <a:pt x="20956" y="24435"/>
                  </a:cubicBezTo>
                  <a:lnTo>
                    <a:pt x="20992" y="24943"/>
                  </a:lnTo>
                  <a:cubicBezTo>
                    <a:pt x="20992" y="25015"/>
                    <a:pt x="20992" y="25077"/>
                    <a:pt x="20965" y="25149"/>
                  </a:cubicBezTo>
                  <a:cubicBezTo>
                    <a:pt x="20956" y="25175"/>
                    <a:pt x="20948" y="25211"/>
                    <a:pt x="20930" y="25238"/>
                  </a:cubicBezTo>
                  <a:lnTo>
                    <a:pt x="20876" y="25345"/>
                  </a:lnTo>
                  <a:cubicBezTo>
                    <a:pt x="20707" y="25612"/>
                    <a:pt x="20484" y="25862"/>
                    <a:pt x="20252" y="26094"/>
                  </a:cubicBezTo>
                  <a:cubicBezTo>
                    <a:pt x="19770" y="26549"/>
                    <a:pt x="19208" y="26906"/>
                    <a:pt x="18601" y="27200"/>
                  </a:cubicBezTo>
                  <a:cubicBezTo>
                    <a:pt x="18004" y="27495"/>
                    <a:pt x="17370" y="27709"/>
                    <a:pt x="16719" y="27887"/>
                  </a:cubicBezTo>
                  <a:cubicBezTo>
                    <a:pt x="16398" y="27985"/>
                    <a:pt x="16068" y="28048"/>
                    <a:pt x="15738" y="28119"/>
                  </a:cubicBezTo>
                  <a:cubicBezTo>
                    <a:pt x="15408" y="28182"/>
                    <a:pt x="15077" y="28244"/>
                    <a:pt x="14738" y="28289"/>
                  </a:cubicBezTo>
                  <a:cubicBezTo>
                    <a:pt x="13922" y="28409"/>
                    <a:pt x="13096" y="28486"/>
                    <a:pt x="12272" y="28486"/>
                  </a:cubicBezTo>
                  <a:cubicBezTo>
                    <a:pt x="11754" y="28486"/>
                    <a:pt x="11237" y="28456"/>
                    <a:pt x="10724" y="28387"/>
                  </a:cubicBezTo>
                  <a:cubicBezTo>
                    <a:pt x="10064" y="28289"/>
                    <a:pt x="9413" y="28119"/>
                    <a:pt x="8815" y="27843"/>
                  </a:cubicBezTo>
                  <a:cubicBezTo>
                    <a:pt x="8521" y="27691"/>
                    <a:pt x="8235" y="27522"/>
                    <a:pt x="7994" y="27307"/>
                  </a:cubicBezTo>
                  <a:lnTo>
                    <a:pt x="7914" y="27227"/>
                  </a:lnTo>
                  <a:cubicBezTo>
                    <a:pt x="7887" y="27209"/>
                    <a:pt x="7869" y="27183"/>
                    <a:pt x="7851" y="27156"/>
                  </a:cubicBezTo>
                  <a:cubicBezTo>
                    <a:pt x="7807" y="27093"/>
                    <a:pt x="7789" y="27031"/>
                    <a:pt x="7771" y="26960"/>
                  </a:cubicBezTo>
                  <a:lnTo>
                    <a:pt x="7646" y="26469"/>
                  </a:lnTo>
                  <a:cubicBezTo>
                    <a:pt x="7334" y="25149"/>
                    <a:pt x="6986" y="23828"/>
                    <a:pt x="6629" y="22517"/>
                  </a:cubicBezTo>
                  <a:cubicBezTo>
                    <a:pt x="6272" y="21214"/>
                    <a:pt x="5898" y="19903"/>
                    <a:pt x="5496" y="18601"/>
                  </a:cubicBezTo>
                  <a:cubicBezTo>
                    <a:pt x="3966" y="13530"/>
                    <a:pt x="2181" y="8545"/>
                    <a:pt x="282" y="3603"/>
                  </a:cubicBezTo>
                  <a:lnTo>
                    <a:pt x="282" y="3603"/>
                  </a:lnTo>
                  <a:cubicBezTo>
                    <a:pt x="362" y="3667"/>
                    <a:pt x="452" y="3722"/>
                    <a:pt x="536" y="3783"/>
                  </a:cubicBezTo>
                  <a:cubicBezTo>
                    <a:pt x="643" y="3845"/>
                    <a:pt x="750" y="3899"/>
                    <a:pt x="857" y="3952"/>
                  </a:cubicBezTo>
                  <a:lnTo>
                    <a:pt x="1187" y="4086"/>
                  </a:lnTo>
                  <a:cubicBezTo>
                    <a:pt x="1303" y="4140"/>
                    <a:pt x="1419" y="4157"/>
                    <a:pt x="1526" y="4202"/>
                  </a:cubicBezTo>
                  <a:cubicBezTo>
                    <a:pt x="1642" y="4229"/>
                    <a:pt x="1758" y="4273"/>
                    <a:pt x="1874" y="4291"/>
                  </a:cubicBezTo>
                  <a:lnTo>
                    <a:pt x="2222" y="4372"/>
                  </a:lnTo>
                  <a:lnTo>
                    <a:pt x="2401" y="4407"/>
                  </a:lnTo>
                  <a:lnTo>
                    <a:pt x="2570" y="4425"/>
                  </a:lnTo>
                  <a:cubicBezTo>
                    <a:pt x="2811" y="4461"/>
                    <a:pt x="3043" y="4505"/>
                    <a:pt x="3275" y="4523"/>
                  </a:cubicBezTo>
                  <a:lnTo>
                    <a:pt x="3989" y="4577"/>
                  </a:lnTo>
                  <a:cubicBezTo>
                    <a:pt x="4221" y="4586"/>
                    <a:pt x="4453" y="4586"/>
                    <a:pt x="4693" y="4595"/>
                  </a:cubicBezTo>
                  <a:lnTo>
                    <a:pt x="5050" y="4595"/>
                  </a:lnTo>
                  <a:cubicBezTo>
                    <a:pt x="5166" y="4595"/>
                    <a:pt x="5282" y="4595"/>
                    <a:pt x="5398" y="4586"/>
                  </a:cubicBezTo>
                  <a:cubicBezTo>
                    <a:pt x="5871" y="4577"/>
                    <a:pt x="6344" y="4568"/>
                    <a:pt x="6817" y="4532"/>
                  </a:cubicBezTo>
                  <a:cubicBezTo>
                    <a:pt x="7289" y="4496"/>
                    <a:pt x="7753" y="4470"/>
                    <a:pt x="8226" y="4407"/>
                  </a:cubicBezTo>
                  <a:lnTo>
                    <a:pt x="8931" y="4327"/>
                  </a:lnTo>
                  <a:lnTo>
                    <a:pt x="9279" y="4291"/>
                  </a:lnTo>
                  <a:lnTo>
                    <a:pt x="9627" y="4238"/>
                  </a:lnTo>
                  <a:lnTo>
                    <a:pt x="11027" y="4041"/>
                  </a:lnTo>
                  <a:lnTo>
                    <a:pt x="9627" y="4220"/>
                  </a:lnTo>
                  <a:lnTo>
                    <a:pt x="9279" y="4265"/>
                  </a:lnTo>
                  <a:lnTo>
                    <a:pt x="8922" y="4300"/>
                  </a:lnTo>
                  <a:lnTo>
                    <a:pt x="8217" y="4372"/>
                  </a:lnTo>
                  <a:cubicBezTo>
                    <a:pt x="7753" y="4425"/>
                    <a:pt x="7280" y="4443"/>
                    <a:pt x="6808" y="4470"/>
                  </a:cubicBezTo>
                  <a:cubicBezTo>
                    <a:pt x="6344" y="4505"/>
                    <a:pt x="5871" y="4505"/>
                    <a:pt x="5398" y="4514"/>
                  </a:cubicBezTo>
                  <a:cubicBezTo>
                    <a:pt x="5321" y="4514"/>
                    <a:pt x="5244" y="4518"/>
                    <a:pt x="5166" y="4518"/>
                  </a:cubicBezTo>
                  <a:cubicBezTo>
                    <a:pt x="5128" y="4518"/>
                    <a:pt x="5089" y="4517"/>
                    <a:pt x="5050" y="4514"/>
                  </a:cubicBezTo>
                  <a:lnTo>
                    <a:pt x="4693" y="4505"/>
                  </a:lnTo>
                  <a:cubicBezTo>
                    <a:pt x="4461" y="4496"/>
                    <a:pt x="4221" y="4496"/>
                    <a:pt x="3989" y="4479"/>
                  </a:cubicBezTo>
                  <a:lnTo>
                    <a:pt x="3284" y="4416"/>
                  </a:lnTo>
                  <a:cubicBezTo>
                    <a:pt x="3052" y="4398"/>
                    <a:pt x="2820" y="4354"/>
                    <a:pt x="2588" y="4318"/>
                  </a:cubicBezTo>
                  <a:lnTo>
                    <a:pt x="2419" y="4291"/>
                  </a:lnTo>
                  <a:lnTo>
                    <a:pt x="2249" y="4256"/>
                  </a:lnTo>
                  <a:lnTo>
                    <a:pt x="1901" y="4175"/>
                  </a:lnTo>
                  <a:cubicBezTo>
                    <a:pt x="1785" y="4157"/>
                    <a:pt x="1678" y="4113"/>
                    <a:pt x="1571" y="4077"/>
                  </a:cubicBezTo>
                  <a:cubicBezTo>
                    <a:pt x="1455" y="4041"/>
                    <a:pt x="1339" y="4015"/>
                    <a:pt x="1241" y="3970"/>
                  </a:cubicBezTo>
                  <a:lnTo>
                    <a:pt x="920" y="3827"/>
                  </a:lnTo>
                  <a:cubicBezTo>
                    <a:pt x="813" y="3774"/>
                    <a:pt x="715" y="3720"/>
                    <a:pt x="616" y="3667"/>
                  </a:cubicBezTo>
                  <a:cubicBezTo>
                    <a:pt x="518" y="3595"/>
                    <a:pt x="420" y="3542"/>
                    <a:pt x="340" y="3462"/>
                  </a:cubicBezTo>
                  <a:cubicBezTo>
                    <a:pt x="295" y="3426"/>
                    <a:pt x="260" y="3381"/>
                    <a:pt x="224" y="3337"/>
                  </a:cubicBezTo>
                  <a:cubicBezTo>
                    <a:pt x="188" y="3301"/>
                    <a:pt x="153" y="3248"/>
                    <a:pt x="135" y="3212"/>
                  </a:cubicBezTo>
                  <a:lnTo>
                    <a:pt x="1" y="3274"/>
                  </a:lnTo>
                  <a:cubicBezTo>
                    <a:pt x="1910" y="8350"/>
                    <a:pt x="3694" y="13480"/>
                    <a:pt x="5255" y="18681"/>
                  </a:cubicBezTo>
                  <a:cubicBezTo>
                    <a:pt x="5648" y="19974"/>
                    <a:pt x="6014" y="21286"/>
                    <a:pt x="6379" y="22588"/>
                  </a:cubicBezTo>
                  <a:cubicBezTo>
                    <a:pt x="6727" y="23900"/>
                    <a:pt x="7066" y="25211"/>
                    <a:pt x="7379" y="26531"/>
                  </a:cubicBezTo>
                  <a:lnTo>
                    <a:pt x="7495" y="27031"/>
                  </a:lnTo>
                  <a:cubicBezTo>
                    <a:pt x="7521" y="27120"/>
                    <a:pt x="7557" y="27218"/>
                    <a:pt x="7611" y="27307"/>
                  </a:cubicBezTo>
                  <a:cubicBezTo>
                    <a:pt x="7646" y="27352"/>
                    <a:pt x="7673" y="27388"/>
                    <a:pt x="7709" y="27423"/>
                  </a:cubicBezTo>
                  <a:cubicBezTo>
                    <a:pt x="7744" y="27459"/>
                    <a:pt x="7780" y="27486"/>
                    <a:pt x="7807" y="27522"/>
                  </a:cubicBezTo>
                  <a:cubicBezTo>
                    <a:pt x="8074" y="27753"/>
                    <a:pt x="8378" y="27941"/>
                    <a:pt x="8690" y="28092"/>
                  </a:cubicBezTo>
                  <a:cubicBezTo>
                    <a:pt x="9323" y="28396"/>
                    <a:pt x="10001" y="28574"/>
                    <a:pt x="10688" y="28672"/>
                  </a:cubicBezTo>
                  <a:cubicBezTo>
                    <a:pt x="11217" y="28745"/>
                    <a:pt x="11748" y="28776"/>
                    <a:pt x="12278" y="28776"/>
                  </a:cubicBezTo>
                  <a:cubicBezTo>
                    <a:pt x="13118" y="28776"/>
                    <a:pt x="13957" y="28698"/>
                    <a:pt x="14783" y="28583"/>
                  </a:cubicBezTo>
                  <a:cubicBezTo>
                    <a:pt x="14953" y="28565"/>
                    <a:pt x="15122" y="28530"/>
                    <a:pt x="15292" y="28503"/>
                  </a:cubicBezTo>
                  <a:cubicBezTo>
                    <a:pt x="15461" y="28467"/>
                    <a:pt x="15631" y="28449"/>
                    <a:pt x="15800" y="28414"/>
                  </a:cubicBezTo>
                  <a:cubicBezTo>
                    <a:pt x="16130" y="28333"/>
                    <a:pt x="16469" y="28271"/>
                    <a:pt x="16799" y="28173"/>
                  </a:cubicBezTo>
                  <a:cubicBezTo>
                    <a:pt x="17459" y="27985"/>
                    <a:pt x="18111" y="27762"/>
                    <a:pt x="18726" y="27459"/>
                  </a:cubicBezTo>
                  <a:cubicBezTo>
                    <a:pt x="19351" y="27156"/>
                    <a:pt x="19939" y="26781"/>
                    <a:pt x="20448" y="26299"/>
                  </a:cubicBezTo>
                  <a:cubicBezTo>
                    <a:pt x="20698" y="26058"/>
                    <a:pt x="20930" y="25791"/>
                    <a:pt x="21117" y="25488"/>
                  </a:cubicBezTo>
                  <a:cubicBezTo>
                    <a:pt x="21135" y="25443"/>
                    <a:pt x="21162" y="25407"/>
                    <a:pt x="21179" y="25363"/>
                  </a:cubicBezTo>
                  <a:cubicBezTo>
                    <a:pt x="21206" y="25318"/>
                    <a:pt x="21224" y="25273"/>
                    <a:pt x="21233" y="25220"/>
                  </a:cubicBezTo>
                  <a:cubicBezTo>
                    <a:pt x="21269" y="25122"/>
                    <a:pt x="21278" y="25024"/>
                    <a:pt x="21269" y="24926"/>
                  </a:cubicBezTo>
                  <a:lnTo>
                    <a:pt x="21233" y="24417"/>
                  </a:lnTo>
                  <a:cubicBezTo>
                    <a:pt x="21135" y="23061"/>
                    <a:pt x="21072" y="21705"/>
                    <a:pt x="21010" y="20349"/>
                  </a:cubicBezTo>
                  <a:cubicBezTo>
                    <a:pt x="20965" y="18993"/>
                    <a:pt x="20930" y="17637"/>
                    <a:pt x="20912" y="16281"/>
                  </a:cubicBezTo>
                  <a:cubicBezTo>
                    <a:pt x="20849" y="10857"/>
                    <a:pt x="21019" y="5433"/>
                    <a:pt x="21322" y="9"/>
                  </a:cubicBezTo>
                  <a:lnTo>
                    <a:pt x="211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43"/>
            <p:cNvSpPr/>
            <p:nvPr/>
          </p:nvSpPr>
          <p:spPr>
            <a:xfrm>
              <a:off x="6537700" y="1708550"/>
              <a:ext cx="474850" cy="74300"/>
            </a:xfrm>
            <a:custGeom>
              <a:avLst/>
              <a:gdLst/>
              <a:ahLst/>
              <a:cxnLst/>
              <a:rect l="l" t="t" r="r" b="b"/>
              <a:pathLst>
                <a:path w="18994" h="2972" extrusionOk="0">
                  <a:moveTo>
                    <a:pt x="18994" y="1"/>
                  </a:moveTo>
                  <a:lnTo>
                    <a:pt x="18994" y="1"/>
                  </a:lnTo>
                  <a:cubicBezTo>
                    <a:pt x="18093" y="99"/>
                    <a:pt x="16710" y="474"/>
                    <a:pt x="15747" y="643"/>
                  </a:cubicBezTo>
                  <a:cubicBezTo>
                    <a:pt x="14425" y="873"/>
                    <a:pt x="13377" y="948"/>
                    <a:pt x="12198" y="948"/>
                  </a:cubicBezTo>
                  <a:cubicBezTo>
                    <a:pt x="11547" y="948"/>
                    <a:pt x="10855" y="925"/>
                    <a:pt x="10055" y="893"/>
                  </a:cubicBezTo>
                  <a:cubicBezTo>
                    <a:pt x="8541" y="826"/>
                    <a:pt x="6964" y="649"/>
                    <a:pt x="5460" y="649"/>
                  </a:cubicBezTo>
                  <a:cubicBezTo>
                    <a:pt x="4775" y="649"/>
                    <a:pt x="4104" y="686"/>
                    <a:pt x="3462" y="786"/>
                  </a:cubicBezTo>
                  <a:cubicBezTo>
                    <a:pt x="2427" y="956"/>
                    <a:pt x="1268" y="1161"/>
                    <a:pt x="268" y="1964"/>
                  </a:cubicBezTo>
                  <a:cubicBezTo>
                    <a:pt x="268" y="1964"/>
                    <a:pt x="1" y="2945"/>
                    <a:pt x="5220" y="2972"/>
                  </a:cubicBezTo>
                  <a:cubicBezTo>
                    <a:pt x="5244" y="2972"/>
                    <a:pt x="5269" y="2972"/>
                    <a:pt x="5293" y="2972"/>
                  </a:cubicBezTo>
                  <a:cubicBezTo>
                    <a:pt x="10498" y="2972"/>
                    <a:pt x="17777" y="1093"/>
                    <a:pt x="189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43"/>
            <p:cNvSpPr/>
            <p:nvPr/>
          </p:nvSpPr>
          <p:spPr>
            <a:xfrm>
              <a:off x="6540600" y="1708550"/>
              <a:ext cx="471950" cy="77700"/>
            </a:xfrm>
            <a:custGeom>
              <a:avLst/>
              <a:gdLst/>
              <a:ahLst/>
              <a:cxnLst/>
              <a:rect l="l" t="t" r="r" b="b"/>
              <a:pathLst>
                <a:path w="18878" h="3108" extrusionOk="0">
                  <a:moveTo>
                    <a:pt x="18878" y="1"/>
                  </a:moveTo>
                  <a:cubicBezTo>
                    <a:pt x="18878" y="1"/>
                    <a:pt x="18878" y="1"/>
                    <a:pt x="18878" y="1"/>
                  </a:cubicBezTo>
                  <a:lnTo>
                    <a:pt x="18878" y="1"/>
                  </a:lnTo>
                  <a:cubicBezTo>
                    <a:pt x="18878" y="1"/>
                    <a:pt x="18878" y="1"/>
                    <a:pt x="18878" y="1"/>
                  </a:cubicBezTo>
                  <a:close/>
                  <a:moveTo>
                    <a:pt x="18878" y="1"/>
                  </a:moveTo>
                  <a:lnTo>
                    <a:pt x="18878" y="1"/>
                  </a:lnTo>
                  <a:cubicBezTo>
                    <a:pt x="18084" y="81"/>
                    <a:pt x="17308" y="269"/>
                    <a:pt x="16532" y="420"/>
                  </a:cubicBezTo>
                  <a:cubicBezTo>
                    <a:pt x="15755" y="590"/>
                    <a:pt x="14970" y="706"/>
                    <a:pt x="14176" y="777"/>
                  </a:cubicBezTo>
                  <a:cubicBezTo>
                    <a:pt x="13558" y="836"/>
                    <a:pt x="12939" y="859"/>
                    <a:pt x="12319" y="859"/>
                  </a:cubicBezTo>
                  <a:cubicBezTo>
                    <a:pt x="11356" y="859"/>
                    <a:pt x="10391" y="805"/>
                    <a:pt x="9430" y="750"/>
                  </a:cubicBezTo>
                  <a:cubicBezTo>
                    <a:pt x="8043" y="665"/>
                    <a:pt x="6655" y="518"/>
                    <a:pt x="5255" y="518"/>
                  </a:cubicBezTo>
                  <a:cubicBezTo>
                    <a:pt x="5053" y="518"/>
                    <a:pt x="4851" y="521"/>
                    <a:pt x="4649" y="527"/>
                  </a:cubicBezTo>
                  <a:cubicBezTo>
                    <a:pt x="4256" y="545"/>
                    <a:pt x="3855" y="572"/>
                    <a:pt x="3453" y="634"/>
                  </a:cubicBezTo>
                  <a:cubicBezTo>
                    <a:pt x="3052" y="688"/>
                    <a:pt x="2659" y="759"/>
                    <a:pt x="2267" y="848"/>
                  </a:cubicBezTo>
                  <a:cubicBezTo>
                    <a:pt x="1482" y="1018"/>
                    <a:pt x="697" y="1330"/>
                    <a:pt x="54" y="1848"/>
                  </a:cubicBezTo>
                  <a:lnTo>
                    <a:pt x="19" y="1883"/>
                  </a:lnTo>
                  <a:lnTo>
                    <a:pt x="10" y="1928"/>
                  </a:lnTo>
                  <a:cubicBezTo>
                    <a:pt x="1" y="1964"/>
                    <a:pt x="1" y="1964"/>
                    <a:pt x="1" y="1981"/>
                  </a:cubicBezTo>
                  <a:cubicBezTo>
                    <a:pt x="1" y="1990"/>
                    <a:pt x="1" y="2008"/>
                    <a:pt x="1" y="2017"/>
                  </a:cubicBezTo>
                  <a:cubicBezTo>
                    <a:pt x="1" y="2044"/>
                    <a:pt x="10" y="2062"/>
                    <a:pt x="10" y="2080"/>
                  </a:cubicBezTo>
                  <a:cubicBezTo>
                    <a:pt x="19" y="2124"/>
                    <a:pt x="37" y="2151"/>
                    <a:pt x="54" y="2187"/>
                  </a:cubicBezTo>
                  <a:cubicBezTo>
                    <a:pt x="90" y="2249"/>
                    <a:pt x="135" y="2294"/>
                    <a:pt x="179" y="2338"/>
                  </a:cubicBezTo>
                  <a:cubicBezTo>
                    <a:pt x="268" y="2419"/>
                    <a:pt x="367" y="2481"/>
                    <a:pt x="465" y="2526"/>
                  </a:cubicBezTo>
                  <a:cubicBezTo>
                    <a:pt x="661" y="2624"/>
                    <a:pt x="866" y="2695"/>
                    <a:pt x="1062" y="2749"/>
                  </a:cubicBezTo>
                  <a:cubicBezTo>
                    <a:pt x="1464" y="2856"/>
                    <a:pt x="1874" y="2918"/>
                    <a:pt x="2285" y="2963"/>
                  </a:cubicBezTo>
                  <a:cubicBezTo>
                    <a:pt x="3096" y="3061"/>
                    <a:pt x="3908" y="3097"/>
                    <a:pt x="4720" y="3106"/>
                  </a:cubicBezTo>
                  <a:cubicBezTo>
                    <a:pt x="4817" y="3107"/>
                    <a:pt x="4914" y="3107"/>
                    <a:pt x="5011" y="3107"/>
                  </a:cubicBezTo>
                  <a:cubicBezTo>
                    <a:pt x="6546" y="3107"/>
                    <a:pt x="8080" y="2975"/>
                    <a:pt x="9591" y="2749"/>
                  </a:cubicBezTo>
                  <a:cubicBezTo>
                    <a:pt x="11197" y="2508"/>
                    <a:pt x="12794" y="2178"/>
                    <a:pt x="14364" y="1767"/>
                  </a:cubicBezTo>
                  <a:cubicBezTo>
                    <a:pt x="15149" y="1562"/>
                    <a:pt x="15925" y="1330"/>
                    <a:pt x="16692" y="1063"/>
                  </a:cubicBezTo>
                  <a:cubicBezTo>
                    <a:pt x="17076" y="929"/>
                    <a:pt x="17459" y="777"/>
                    <a:pt x="17825" y="617"/>
                  </a:cubicBezTo>
                  <a:cubicBezTo>
                    <a:pt x="18191" y="447"/>
                    <a:pt x="18566" y="269"/>
                    <a:pt x="18878" y="1"/>
                  </a:cubicBezTo>
                  <a:lnTo>
                    <a:pt x="18878" y="1"/>
                  </a:lnTo>
                  <a:cubicBezTo>
                    <a:pt x="18557" y="260"/>
                    <a:pt x="18182" y="420"/>
                    <a:pt x="17807" y="572"/>
                  </a:cubicBezTo>
                  <a:cubicBezTo>
                    <a:pt x="17433" y="724"/>
                    <a:pt x="17049" y="857"/>
                    <a:pt x="16665" y="982"/>
                  </a:cubicBezTo>
                  <a:cubicBezTo>
                    <a:pt x="15898" y="1232"/>
                    <a:pt x="15113" y="1437"/>
                    <a:pt x="14328" y="1625"/>
                  </a:cubicBezTo>
                  <a:cubicBezTo>
                    <a:pt x="12749" y="2008"/>
                    <a:pt x="11161" y="2303"/>
                    <a:pt x="9555" y="2517"/>
                  </a:cubicBezTo>
                  <a:cubicBezTo>
                    <a:pt x="8140" y="2698"/>
                    <a:pt x="6725" y="2837"/>
                    <a:pt x="5304" y="2837"/>
                  </a:cubicBezTo>
                  <a:cubicBezTo>
                    <a:pt x="5112" y="2837"/>
                    <a:pt x="4921" y="2834"/>
                    <a:pt x="4729" y="2829"/>
                  </a:cubicBezTo>
                  <a:cubicBezTo>
                    <a:pt x="3917" y="2820"/>
                    <a:pt x="3114" y="2784"/>
                    <a:pt x="2311" y="2686"/>
                  </a:cubicBezTo>
                  <a:cubicBezTo>
                    <a:pt x="1919" y="2633"/>
                    <a:pt x="1517" y="2570"/>
                    <a:pt x="1143" y="2463"/>
                  </a:cubicBezTo>
                  <a:cubicBezTo>
                    <a:pt x="955" y="2410"/>
                    <a:pt x="768" y="2347"/>
                    <a:pt x="599" y="2267"/>
                  </a:cubicBezTo>
                  <a:cubicBezTo>
                    <a:pt x="518" y="2222"/>
                    <a:pt x="438" y="2178"/>
                    <a:pt x="384" y="2115"/>
                  </a:cubicBezTo>
                  <a:cubicBezTo>
                    <a:pt x="349" y="2089"/>
                    <a:pt x="331" y="2062"/>
                    <a:pt x="313" y="2035"/>
                  </a:cubicBezTo>
                  <a:cubicBezTo>
                    <a:pt x="311" y="2033"/>
                    <a:pt x="309" y="2030"/>
                    <a:pt x="307" y="2028"/>
                  </a:cubicBezTo>
                  <a:lnTo>
                    <a:pt x="307" y="2028"/>
                  </a:lnTo>
                  <a:cubicBezTo>
                    <a:pt x="893" y="1576"/>
                    <a:pt x="1599" y="1288"/>
                    <a:pt x="2329" y="1125"/>
                  </a:cubicBezTo>
                  <a:cubicBezTo>
                    <a:pt x="2713" y="1036"/>
                    <a:pt x="3105" y="964"/>
                    <a:pt x="3489" y="911"/>
                  </a:cubicBezTo>
                  <a:cubicBezTo>
                    <a:pt x="3881" y="848"/>
                    <a:pt x="4274" y="822"/>
                    <a:pt x="4667" y="795"/>
                  </a:cubicBezTo>
                  <a:cubicBezTo>
                    <a:pt x="4894" y="786"/>
                    <a:pt x="5122" y="782"/>
                    <a:pt x="5349" y="782"/>
                  </a:cubicBezTo>
                  <a:cubicBezTo>
                    <a:pt x="6696" y="782"/>
                    <a:pt x="8054" y="921"/>
                    <a:pt x="9413" y="982"/>
                  </a:cubicBezTo>
                  <a:cubicBezTo>
                    <a:pt x="10207" y="1009"/>
                    <a:pt x="11005" y="1038"/>
                    <a:pt x="11803" y="1038"/>
                  </a:cubicBezTo>
                  <a:cubicBezTo>
                    <a:pt x="12602" y="1038"/>
                    <a:pt x="13400" y="1009"/>
                    <a:pt x="14194" y="920"/>
                  </a:cubicBezTo>
                  <a:cubicBezTo>
                    <a:pt x="14988" y="822"/>
                    <a:pt x="15773" y="688"/>
                    <a:pt x="16549" y="501"/>
                  </a:cubicBezTo>
                  <a:lnTo>
                    <a:pt x="17709" y="224"/>
                  </a:lnTo>
                  <a:cubicBezTo>
                    <a:pt x="18093" y="144"/>
                    <a:pt x="18485" y="55"/>
                    <a:pt x="18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43"/>
            <p:cNvSpPr/>
            <p:nvPr/>
          </p:nvSpPr>
          <p:spPr>
            <a:xfrm>
              <a:off x="6553550" y="1648125"/>
              <a:ext cx="492025" cy="136525"/>
            </a:xfrm>
            <a:custGeom>
              <a:avLst/>
              <a:gdLst/>
              <a:ahLst/>
              <a:cxnLst/>
              <a:rect l="l" t="t" r="r" b="b"/>
              <a:pathLst>
                <a:path w="19681" h="5461" extrusionOk="0">
                  <a:moveTo>
                    <a:pt x="16834" y="0"/>
                  </a:moveTo>
                  <a:lnTo>
                    <a:pt x="16834" y="0"/>
                  </a:lnTo>
                  <a:cubicBezTo>
                    <a:pt x="17334" y="45"/>
                    <a:pt x="17825" y="134"/>
                    <a:pt x="18297" y="268"/>
                  </a:cubicBezTo>
                  <a:cubicBezTo>
                    <a:pt x="18538" y="330"/>
                    <a:pt x="18770" y="411"/>
                    <a:pt x="18993" y="518"/>
                  </a:cubicBezTo>
                  <a:cubicBezTo>
                    <a:pt x="19109" y="562"/>
                    <a:pt x="19207" y="625"/>
                    <a:pt x="19305" y="705"/>
                  </a:cubicBezTo>
                  <a:cubicBezTo>
                    <a:pt x="19404" y="777"/>
                    <a:pt x="19493" y="857"/>
                    <a:pt x="19537" y="955"/>
                  </a:cubicBezTo>
                  <a:cubicBezTo>
                    <a:pt x="19582" y="1062"/>
                    <a:pt x="19573" y="1169"/>
                    <a:pt x="19537" y="1285"/>
                  </a:cubicBezTo>
                  <a:cubicBezTo>
                    <a:pt x="19502" y="1392"/>
                    <a:pt x="19430" y="1490"/>
                    <a:pt x="19359" y="1579"/>
                  </a:cubicBezTo>
                  <a:cubicBezTo>
                    <a:pt x="19198" y="1758"/>
                    <a:pt x="18993" y="1909"/>
                    <a:pt x="18797" y="2052"/>
                  </a:cubicBezTo>
                  <a:cubicBezTo>
                    <a:pt x="18395" y="2338"/>
                    <a:pt x="17967" y="2579"/>
                    <a:pt x="17512" y="2775"/>
                  </a:cubicBezTo>
                  <a:cubicBezTo>
                    <a:pt x="16611" y="3176"/>
                    <a:pt x="15657" y="3462"/>
                    <a:pt x="14702" y="3747"/>
                  </a:cubicBezTo>
                  <a:cubicBezTo>
                    <a:pt x="13757" y="4033"/>
                    <a:pt x="12784" y="4256"/>
                    <a:pt x="11812" y="4443"/>
                  </a:cubicBezTo>
                  <a:cubicBezTo>
                    <a:pt x="9867" y="4836"/>
                    <a:pt x="7886" y="5103"/>
                    <a:pt x="5906" y="5246"/>
                  </a:cubicBezTo>
                  <a:cubicBezTo>
                    <a:pt x="5181" y="5298"/>
                    <a:pt x="4456" y="5331"/>
                    <a:pt x="3728" y="5331"/>
                  </a:cubicBezTo>
                  <a:cubicBezTo>
                    <a:pt x="3461" y="5331"/>
                    <a:pt x="3194" y="5327"/>
                    <a:pt x="2926" y="5317"/>
                  </a:cubicBezTo>
                  <a:cubicBezTo>
                    <a:pt x="2436" y="5299"/>
                    <a:pt x="1936" y="5264"/>
                    <a:pt x="1445" y="5201"/>
                  </a:cubicBezTo>
                  <a:cubicBezTo>
                    <a:pt x="955" y="5130"/>
                    <a:pt x="464" y="5032"/>
                    <a:pt x="0" y="4853"/>
                  </a:cubicBezTo>
                  <a:lnTo>
                    <a:pt x="0" y="4853"/>
                  </a:lnTo>
                  <a:cubicBezTo>
                    <a:pt x="455" y="5059"/>
                    <a:pt x="946" y="5175"/>
                    <a:pt x="1437" y="5255"/>
                  </a:cubicBezTo>
                  <a:cubicBezTo>
                    <a:pt x="1927" y="5344"/>
                    <a:pt x="2427" y="5389"/>
                    <a:pt x="2926" y="5424"/>
                  </a:cubicBezTo>
                  <a:cubicBezTo>
                    <a:pt x="3385" y="5449"/>
                    <a:pt x="3843" y="5460"/>
                    <a:pt x="4300" y="5460"/>
                  </a:cubicBezTo>
                  <a:cubicBezTo>
                    <a:pt x="4840" y="5460"/>
                    <a:pt x="5379" y="5444"/>
                    <a:pt x="5915" y="5415"/>
                  </a:cubicBezTo>
                  <a:cubicBezTo>
                    <a:pt x="6914" y="5371"/>
                    <a:pt x="7913" y="5264"/>
                    <a:pt x="8895" y="5139"/>
                  </a:cubicBezTo>
                  <a:cubicBezTo>
                    <a:pt x="9885" y="5014"/>
                    <a:pt x="10875" y="4853"/>
                    <a:pt x="11856" y="4666"/>
                  </a:cubicBezTo>
                  <a:cubicBezTo>
                    <a:pt x="12829" y="4470"/>
                    <a:pt x="13810" y="4238"/>
                    <a:pt x="14765" y="3943"/>
                  </a:cubicBezTo>
                  <a:cubicBezTo>
                    <a:pt x="15710" y="3649"/>
                    <a:pt x="16674" y="3364"/>
                    <a:pt x="17584" y="2926"/>
                  </a:cubicBezTo>
                  <a:cubicBezTo>
                    <a:pt x="18039" y="2712"/>
                    <a:pt x="18476" y="2472"/>
                    <a:pt x="18886" y="2168"/>
                  </a:cubicBezTo>
                  <a:cubicBezTo>
                    <a:pt x="19082" y="2008"/>
                    <a:pt x="19279" y="1856"/>
                    <a:pt x="19448" y="1660"/>
                  </a:cubicBezTo>
                  <a:cubicBezTo>
                    <a:pt x="19537" y="1562"/>
                    <a:pt x="19609" y="1446"/>
                    <a:pt x="19644" y="1321"/>
                  </a:cubicBezTo>
                  <a:cubicBezTo>
                    <a:pt x="19662" y="1249"/>
                    <a:pt x="19680" y="1187"/>
                    <a:pt x="19680" y="1116"/>
                  </a:cubicBezTo>
                  <a:cubicBezTo>
                    <a:pt x="19680" y="1044"/>
                    <a:pt x="19662" y="973"/>
                    <a:pt x="19635" y="910"/>
                  </a:cubicBezTo>
                  <a:cubicBezTo>
                    <a:pt x="19573" y="785"/>
                    <a:pt x="19466" y="696"/>
                    <a:pt x="19368" y="625"/>
                  </a:cubicBezTo>
                  <a:cubicBezTo>
                    <a:pt x="19261" y="554"/>
                    <a:pt x="19145" y="491"/>
                    <a:pt x="19029" y="438"/>
                  </a:cubicBezTo>
                  <a:cubicBezTo>
                    <a:pt x="18797" y="339"/>
                    <a:pt x="18556" y="268"/>
                    <a:pt x="18315" y="206"/>
                  </a:cubicBezTo>
                  <a:cubicBezTo>
                    <a:pt x="17833" y="90"/>
                    <a:pt x="17334" y="27"/>
                    <a:pt x="16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43"/>
            <p:cNvSpPr/>
            <p:nvPr/>
          </p:nvSpPr>
          <p:spPr>
            <a:xfrm>
              <a:off x="6548200" y="1657500"/>
              <a:ext cx="254700" cy="76950"/>
            </a:xfrm>
            <a:custGeom>
              <a:avLst/>
              <a:gdLst/>
              <a:ahLst/>
              <a:cxnLst/>
              <a:rect l="l" t="t" r="r" b="b"/>
              <a:pathLst>
                <a:path w="10188" h="3078" extrusionOk="0">
                  <a:moveTo>
                    <a:pt x="10188" y="0"/>
                  </a:moveTo>
                  <a:lnTo>
                    <a:pt x="10188" y="0"/>
                  </a:lnTo>
                  <a:cubicBezTo>
                    <a:pt x="9742" y="36"/>
                    <a:pt x="9296" y="98"/>
                    <a:pt x="8850" y="161"/>
                  </a:cubicBezTo>
                  <a:cubicBezTo>
                    <a:pt x="8413" y="223"/>
                    <a:pt x="7967" y="294"/>
                    <a:pt x="7521" y="366"/>
                  </a:cubicBezTo>
                  <a:cubicBezTo>
                    <a:pt x="6637" y="518"/>
                    <a:pt x="5754" y="705"/>
                    <a:pt x="4880" y="910"/>
                  </a:cubicBezTo>
                  <a:cubicBezTo>
                    <a:pt x="4006" y="1133"/>
                    <a:pt x="3140" y="1374"/>
                    <a:pt x="2293" y="1695"/>
                  </a:cubicBezTo>
                  <a:cubicBezTo>
                    <a:pt x="1874" y="1856"/>
                    <a:pt x="1454" y="2034"/>
                    <a:pt x="1062" y="2257"/>
                  </a:cubicBezTo>
                  <a:cubicBezTo>
                    <a:pt x="669" y="2471"/>
                    <a:pt x="277" y="2730"/>
                    <a:pt x="0" y="3078"/>
                  </a:cubicBezTo>
                  <a:cubicBezTo>
                    <a:pt x="312" y="2757"/>
                    <a:pt x="705" y="2534"/>
                    <a:pt x="1106" y="2337"/>
                  </a:cubicBezTo>
                  <a:cubicBezTo>
                    <a:pt x="1508" y="2141"/>
                    <a:pt x="1927" y="1981"/>
                    <a:pt x="2346" y="1838"/>
                  </a:cubicBezTo>
                  <a:cubicBezTo>
                    <a:pt x="3194" y="1543"/>
                    <a:pt x="4050" y="1303"/>
                    <a:pt x="4925" y="1097"/>
                  </a:cubicBezTo>
                  <a:cubicBezTo>
                    <a:pt x="5790" y="874"/>
                    <a:pt x="6673" y="687"/>
                    <a:pt x="7547" y="509"/>
                  </a:cubicBezTo>
                  <a:cubicBezTo>
                    <a:pt x="7984" y="419"/>
                    <a:pt x="8431" y="330"/>
                    <a:pt x="8868" y="250"/>
                  </a:cubicBezTo>
                  <a:cubicBezTo>
                    <a:pt x="9305" y="161"/>
                    <a:pt x="9751" y="80"/>
                    <a:pt x="10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43"/>
            <p:cNvSpPr/>
            <p:nvPr/>
          </p:nvSpPr>
          <p:spPr>
            <a:xfrm>
              <a:off x="6909950" y="1644550"/>
              <a:ext cx="46175" cy="3825"/>
            </a:xfrm>
            <a:custGeom>
              <a:avLst/>
              <a:gdLst/>
              <a:ahLst/>
              <a:cxnLst/>
              <a:rect l="l" t="t" r="r" b="b"/>
              <a:pathLst>
                <a:path w="1847" h="153" extrusionOk="0">
                  <a:moveTo>
                    <a:pt x="919" y="1"/>
                  </a:moveTo>
                  <a:cubicBezTo>
                    <a:pt x="616" y="10"/>
                    <a:pt x="303" y="27"/>
                    <a:pt x="0" y="99"/>
                  </a:cubicBezTo>
                  <a:cubicBezTo>
                    <a:pt x="312" y="152"/>
                    <a:pt x="616" y="152"/>
                    <a:pt x="928" y="152"/>
                  </a:cubicBezTo>
                  <a:cubicBezTo>
                    <a:pt x="1231" y="143"/>
                    <a:pt x="1543" y="126"/>
                    <a:pt x="1847" y="63"/>
                  </a:cubicBezTo>
                  <a:cubicBezTo>
                    <a:pt x="1535" y="10"/>
                    <a:pt x="1231" y="1"/>
                    <a:pt x="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43"/>
            <p:cNvSpPr/>
            <p:nvPr/>
          </p:nvSpPr>
          <p:spPr>
            <a:xfrm>
              <a:off x="6653225" y="1749050"/>
              <a:ext cx="173100" cy="34150"/>
            </a:xfrm>
            <a:custGeom>
              <a:avLst/>
              <a:gdLst/>
              <a:ahLst/>
              <a:cxnLst/>
              <a:rect l="l" t="t" r="r" b="b"/>
              <a:pathLst>
                <a:path w="6924" h="1366" extrusionOk="0">
                  <a:moveTo>
                    <a:pt x="4247" y="0"/>
                  </a:moveTo>
                  <a:cubicBezTo>
                    <a:pt x="2969" y="0"/>
                    <a:pt x="1650" y="173"/>
                    <a:pt x="563" y="486"/>
                  </a:cubicBezTo>
                  <a:cubicBezTo>
                    <a:pt x="304" y="558"/>
                    <a:pt x="1" y="718"/>
                    <a:pt x="10" y="977"/>
                  </a:cubicBezTo>
                  <a:cubicBezTo>
                    <a:pt x="19" y="1129"/>
                    <a:pt x="144" y="1262"/>
                    <a:pt x="295" y="1316"/>
                  </a:cubicBezTo>
                  <a:cubicBezTo>
                    <a:pt x="403" y="1354"/>
                    <a:pt x="520" y="1365"/>
                    <a:pt x="636" y="1365"/>
                  </a:cubicBezTo>
                  <a:cubicBezTo>
                    <a:pt x="683" y="1365"/>
                    <a:pt x="731" y="1363"/>
                    <a:pt x="777" y="1361"/>
                  </a:cubicBezTo>
                  <a:cubicBezTo>
                    <a:pt x="2659" y="1307"/>
                    <a:pt x="4533" y="1129"/>
                    <a:pt x="6388" y="816"/>
                  </a:cubicBezTo>
                  <a:cubicBezTo>
                    <a:pt x="6522" y="799"/>
                    <a:pt x="6665" y="772"/>
                    <a:pt x="6763" y="683"/>
                  </a:cubicBezTo>
                  <a:cubicBezTo>
                    <a:pt x="6870" y="602"/>
                    <a:pt x="6924" y="442"/>
                    <a:pt x="6843" y="335"/>
                  </a:cubicBezTo>
                  <a:cubicBezTo>
                    <a:pt x="6790" y="272"/>
                    <a:pt x="6692" y="245"/>
                    <a:pt x="6611" y="228"/>
                  </a:cubicBezTo>
                  <a:cubicBezTo>
                    <a:pt x="5891" y="73"/>
                    <a:pt x="5078" y="0"/>
                    <a:pt x="4247" y="0"/>
                  </a:cubicBezTo>
                  <a:close/>
                </a:path>
              </a:pathLst>
            </a:custGeom>
            <a:solidFill>
              <a:srgbClr val="FFF5E1">
                <a:alpha val="10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43"/>
            <p:cNvSpPr/>
            <p:nvPr/>
          </p:nvSpPr>
          <p:spPr>
            <a:xfrm>
              <a:off x="6653225" y="1744925"/>
              <a:ext cx="173100" cy="38375"/>
            </a:xfrm>
            <a:custGeom>
              <a:avLst/>
              <a:gdLst/>
              <a:ahLst/>
              <a:cxnLst/>
              <a:rect l="l" t="t" r="r" b="b"/>
              <a:pathLst>
                <a:path w="6924" h="1535" fill="none" extrusionOk="0">
                  <a:moveTo>
                    <a:pt x="563" y="651"/>
                  </a:moveTo>
                  <a:cubicBezTo>
                    <a:pt x="304" y="723"/>
                    <a:pt x="1" y="883"/>
                    <a:pt x="10" y="1142"/>
                  </a:cubicBezTo>
                  <a:cubicBezTo>
                    <a:pt x="19" y="1294"/>
                    <a:pt x="144" y="1427"/>
                    <a:pt x="295" y="1481"/>
                  </a:cubicBezTo>
                  <a:cubicBezTo>
                    <a:pt x="447" y="1535"/>
                    <a:pt x="617" y="1535"/>
                    <a:pt x="777" y="1526"/>
                  </a:cubicBezTo>
                  <a:cubicBezTo>
                    <a:pt x="2659" y="1472"/>
                    <a:pt x="4533" y="1294"/>
                    <a:pt x="6388" y="981"/>
                  </a:cubicBezTo>
                  <a:cubicBezTo>
                    <a:pt x="6522" y="964"/>
                    <a:pt x="6665" y="937"/>
                    <a:pt x="6763" y="848"/>
                  </a:cubicBezTo>
                  <a:cubicBezTo>
                    <a:pt x="6870" y="767"/>
                    <a:pt x="6924" y="607"/>
                    <a:pt x="6843" y="500"/>
                  </a:cubicBezTo>
                  <a:cubicBezTo>
                    <a:pt x="6790" y="437"/>
                    <a:pt x="6692" y="410"/>
                    <a:pt x="6611" y="393"/>
                  </a:cubicBezTo>
                  <a:cubicBezTo>
                    <a:pt x="4783" y="0"/>
                    <a:pt x="2356" y="134"/>
                    <a:pt x="563" y="651"/>
                  </a:cubicBezTo>
                  <a:close/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43"/>
            <p:cNvSpPr/>
            <p:nvPr/>
          </p:nvSpPr>
          <p:spPr>
            <a:xfrm>
              <a:off x="6663500" y="1744400"/>
              <a:ext cx="12725" cy="7725"/>
            </a:xfrm>
            <a:custGeom>
              <a:avLst/>
              <a:gdLst/>
              <a:ahLst/>
              <a:cxnLst/>
              <a:rect l="l" t="t" r="r" b="b"/>
              <a:pathLst>
                <a:path w="509" h="309" extrusionOk="0">
                  <a:moveTo>
                    <a:pt x="283" y="0"/>
                  </a:moveTo>
                  <a:cubicBezTo>
                    <a:pt x="250" y="0"/>
                    <a:pt x="217" y="5"/>
                    <a:pt x="188" y="12"/>
                  </a:cubicBezTo>
                  <a:lnTo>
                    <a:pt x="223" y="21"/>
                  </a:lnTo>
                  <a:cubicBezTo>
                    <a:pt x="152" y="48"/>
                    <a:pt x="81" y="92"/>
                    <a:pt x="36" y="155"/>
                  </a:cubicBezTo>
                  <a:cubicBezTo>
                    <a:pt x="18" y="173"/>
                    <a:pt x="0" y="200"/>
                    <a:pt x="0" y="226"/>
                  </a:cubicBezTo>
                  <a:cubicBezTo>
                    <a:pt x="8" y="281"/>
                    <a:pt x="77" y="308"/>
                    <a:pt x="136" y="308"/>
                  </a:cubicBezTo>
                  <a:cubicBezTo>
                    <a:pt x="145" y="308"/>
                    <a:pt x="153" y="308"/>
                    <a:pt x="161" y="307"/>
                  </a:cubicBezTo>
                  <a:cubicBezTo>
                    <a:pt x="268" y="307"/>
                    <a:pt x="375" y="298"/>
                    <a:pt x="455" y="226"/>
                  </a:cubicBezTo>
                  <a:cubicBezTo>
                    <a:pt x="482" y="200"/>
                    <a:pt x="509" y="164"/>
                    <a:pt x="509" y="128"/>
                  </a:cubicBezTo>
                  <a:cubicBezTo>
                    <a:pt x="500" y="84"/>
                    <a:pt x="455" y="48"/>
                    <a:pt x="420" y="30"/>
                  </a:cubicBezTo>
                  <a:cubicBezTo>
                    <a:pt x="378" y="9"/>
                    <a:pt x="33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43"/>
            <p:cNvSpPr/>
            <p:nvPr/>
          </p:nvSpPr>
          <p:spPr>
            <a:xfrm>
              <a:off x="6663500" y="1744250"/>
              <a:ext cx="12725" cy="8050"/>
            </a:xfrm>
            <a:custGeom>
              <a:avLst/>
              <a:gdLst/>
              <a:ahLst/>
              <a:cxnLst/>
              <a:rect l="l" t="t" r="r" b="b"/>
              <a:pathLst>
                <a:path w="509" h="322" fill="none" extrusionOk="0">
                  <a:moveTo>
                    <a:pt x="223" y="27"/>
                  </a:moveTo>
                  <a:cubicBezTo>
                    <a:pt x="152" y="54"/>
                    <a:pt x="81" y="98"/>
                    <a:pt x="36" y="161"/>
                  </a:cubicBezTo>
                  <a:cubicBezTo>
                    <a:pt x="18" y="179"/>
                    <a:pt x="0" y="206"/>
                    <a:pt x="0" y="232"/>
                  </a:cubicBezTo>
                  <a:cubicBezTo>
                    <a:pt x="9" y="295"/>
                    <a:pt x="98" y="322"/>
                    <a:pt x="161" y="313"/>
                  </a:cubicBezTo>
                  <a:cubicBezTo>
                    <a:pt x="268" y="313"/>
                    <a:pt x="375" y="304"/>
                    <a:pt x="455" y="232"/>
                  </a:cubicBezTo>
                  <a:cubicBezTo>
                    <a:pt x="482" y="206"/>
                    <a:pt x="509" y="170"/>
                    <a:pt x="509" y="134"/>
                  </a:cubicBezTo>
                  <a:cubicBezTo>
                    <a:pt x="500" y="90"/>
                    <a:pt x="455" y="54"/>
                    <a:pt x="420" y="36"/>
                  </a:cubicBezTo>
                  <a:cubicBezTo>
                    <a:pt x="348" y="0"/>
                    <a:pt x="259" y="0"/>
                    <a:pt x="188" y="18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43"/>
            <p:cNvSpPr/>
            <p:nvPr/>
          </p:nvSpPr>
          <p:spPr>
            <a:xfrm>
              <a:off x="6938050" y="1824525"/>
              <a:ext cx="81200" cy="451700"/>
            </a:xfrm>
            <a:custGeom>
              <a:avLst/>
              <a:gdLst/>
              <a:ahLst/>
              <a:cxnLst/>
              <a:rect l="l" t="t" r="r" b="b"/>
              <a:pathLst>
                <a:path w="3248" h="18068" extrusionOk="0">
                  <a:moveTo>
                    <a:pt x="1503" y="1"/>
                  </a:moveTo>
                  <a:cubicBezTo>
                    <a:pt x="1295" y="1"/>
                    <a:pt x="1060" y="80"/>
                    <a:pt x="794" y="260"/>
                  </a:cubicBezTo>
                  <a:cubicBezTo>
                    <a:pt x="0" y="795"/>
                    <a:pt x="98" y="2097"/>
                    <a:pt x="89" y="2936"/>
                  </a:cubicBezTo>
                  <a:cubicBezTo>
                    <a:pt x="89" y="4149"/>
                    <a:pt x="161" y="5354"/>
                    <a:pt x="241" y="6567"/>
                  </a:cubicBezTo>
                  <a:cubicBezTo>
                    <a:pt x="446" y="9823"/>
                    <a:pt x="660" y="13079"/>
                    <a:pt x="865" y="16335"/>
                  </a:cubicBezTo>
                  <a:cubicBezTo>
                    <a:pt x="883" y="16683"/>
                    <a:pt x="910" y="17049"/>
                    <a:pt x="1053" y="17379"/>
                  </a:cubicBezTo>
                  <a:cubicBezTo>
                    <a:pt x="1187" y="17700"/>
                    <a:pt x="1463" y="17995"/>
                    <a:pt x="1811" y="18057"/>
                  </a:cubicBezTo>
                  <a:cubicBezTo>
                    <a:pt x="1853" y="18064"/>
                    <a:pt x="1895" y="18067"/>
                    <a:pt x="1937" y="18067"/>
                  </a:cubicBezTo>
                  <a:cubicBezTo>
                    <a:pt x="2329" y="18067"/>
                    <a:pt x="2696" y="17777"/>
                    <a:pt x="2882" y="17415"/>
                  </a:cubicBezTo>
                  <a:cubicBezTo>
                    <a:pt x="3087" y="17022"/>
                    <a:pt x="3114" y="16558"/>
                    <a:pt x="3123" y="16112"/>
                  </a:cubicBezTo>
                  <a:cubicBezTo>
                    <a:pt x="3247" y="12142"/>
                    <a:pt x="2882" y="8173"/>
                    <a:pt x="3024" y="4203"/>
                  </a:cubicBezTo>
                  <a:cubicBezTo>
                    <a:pt x="3055" y="3299"/>
                    <a:pt x="2845" y="1"/>
                    <a:pt x="1503" y="1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43"/>
            <p:cNvSpPr/>
            <p:nvPr/>
          </p:nvSpPr>
          <p:spPr>
            <a:xfrm>
              <a:off x="6938050" y="1797550"/>
              <a:ext cx="81200" cy="480200"/>
            </a:xfrm>
            <a:custGeom>
              <a:avLst/>
              <a:gdLst/>
              <a:ahLst/>
              <a:cxnLst/>
              <a:rect l="l" t="t" r="r" b="b"/>
              <a:pathLst>
                <a:path w="3248" h="19208" fill="none" extrusionOk="0">
                  <a:moveTo>
                    <a:pt x="241" y="7646"/>
                  </a:moveTo>
                  <a:cubicBezTo>
                    <a:pt x="446" y="10902"/>
                    <a:pt x="660" y="14158"/>
                    <a:pt x="865" y="17414"/>
                  </a:cubicBezTo>
                  <a:cubicBezTo>
                    <a:pt x="883" y="17762"/>
                    <a:pt x="910" y="18128"/>
                    <a:pt x="1053" y="18458"/>
                  </a:cubicBezTo>
                  <a:cubicBezTo>
                    <a:pt x="1187" y="18779"/>
                    <a:pt x="1463" y="19074"/>
                    <a:pt x="1811" y="19136"/>
                  </a:cubicBezTo>
                  <a:cubicBezTo>
                    <a:pt x="2248" y="19207"/>
                    <a:pt x="2676" y="18895"/>
                    <a:pt x="2882" y="18494"/>
                  </a:cubicBezTo>
                  <a:cubicBezTo>
                    <a:pt x="3087" y="18101"/>
                    <a:pt x="3114" y="17637"/>
                    <a:pt x="3123" y="17191"/>
                  </a:cubicBezTo>
                  <a:cubicBezTo>
                    <a:pt x="3247" y="13221"/>
                    <a:pt x="2882" y="9252"/>
                    <a:pt x="3024" y="5282"/>
                  </a:cubicBezTo>
                  <a:cubicBezTo>
                    <a:pt x="3060" y="4238"/>
                    <a:pt x="2775" y="0"/>
                    <a:pt x="794" y="1339"/>
                  </a:cubicBezTo>
                  <a:cubicBezTo>
                    <a:pt x="0" y="1874"/>
                    <a:pt x="98" y="3176"/>
                    <a:pt x="89" y="4015"/>
                  </a:cubicBezTo>
                  <a:cubicBezTo>
                    <a:pt x="89" y="5228"/>
                    <a:pt x="161" y="6433"/>
                    <a:pt x="241" y="7646"/>
                  </a:cubicBezTo>
                  <a:close/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43"/>
            <p:cNvSpPr/>
            <p:nvPr/>
          </p:nvSpPr>
          <p:spPr>
            <a:xfrm>
              <a:off x="6861325" y="1787725"/>
              <a:ext cx="20325" cy="65375"/>
            </a:xfrm>
            <a:custGeom>
              <a:avLst/>
              <a:gdLst/>
              <a:ahLst/>
              <a:cxnLst/>
              <a:rect l="l" t="t" r="r" b="b"/>
              <a:pathLst>
                <a:path w="813" h="2615" fill="none" extrusionOk="0">
                  <a:moveTo>
                    <a:pt x="375" y="37"/>
                  </a:moveTo>
                  <a:cubicBezTo>
                    <a:pt x="250" y="1"/>
                    <a:pt x="125" y="81"/>
                    <a:pt x="63" y="188"/>
                  </a:cubicBezTo>
                  <a:cubicBezTo>
                    <a:pt x="9" y="304"/>
                    <a:pt x="0" y="429"/>
                    <a:pt x="0" y="554"/>
                  </a:cubicBezTo>
                  <a:cubicBezTo>
                    <a:pt x="9" y="1143"/>
                    <a:pt x="90" y="1723"/>
                    <a:pt x="250" y="2285"/>
                  </a:cubicBezTo>
                  <a:cubicBezTo>
                    <a:pt x="286" y="2436"/>
                    <a:pt x="384" y="2615"/>
                    <a:pt x="536" y="2588"/>
                  </a:cubicBezTo>
                  <a:cubicBezTo>
                    <a:pt x="616" y="2570"/>
                    <a:pt x="678" y="2499"/>
                    <a:pt x="714" y="2427"/>
                  </a:cubicBezTo>
                  <a:cubicBezTo>
                    <a:pt x="812" y="2222"/>
                    <a:pt x="812" y="1981"/>
                    <a:pt x="803" y="1749"/>
                  </a:cubicBezTo>
                  <a:cubicBezTo>
                    <a:pt x="794" y="1428"/>
                    <a:pt x="785" y="1116"/>
                    <a:pt x="776" y="7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43"/>
            <p:cNvSpPr/>
            <p:nvPr/>
          </p:nvSpPr>
          <p:spPr>
            <a:xfrm>
              <a:off x="6752475" y="1672875"/>
              <a:ext cx="61800" cy="54225"/>
            </a:xfrm>
            <a:custGeom>
              <a:avLst/>
              <a:gdLst/>
              <a:ahLst/>
              <a:cxnLst/>
              <a:rect l="l" t="t" r="r" b="b"/>
              <a:pathLst>
                <a:path w="2472" h="2169" fill="none" extrusionOk="0">
                  <a:moveTo>
                    <a:pt x="1" y="1"/>
                  </a:moveTo>
                  <a:cubicBezTo>
                    <a:pt x="45" y="375"/>
                    <a:pt x="322" y="688"/>
                    <a:pt x="643" y="893"/>
                  </a:cubicBezTo>
                  <a:cubicBezTo>
                    <a:pt x="964" y="1098"/>
                    <a:pt x="1330" y="1223"/>
                    <a:pt x="1669" y="1392"/>
                  </a:cubicBezTo>
                  <a:cubicBezTo>
                    <a:pt x="2008" y="1571"/>
                    <a:pt x="2329" y="1812"/>
                    <a:pt x="2472" y="2168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43"/>
            <p:cNvSpPr/>
            <p:nvPr/>
          </p:nvSpPr>
          <p:spPr>
            <a:xfrm>
              <a:off x="6759400" y="1663950"/>
              <a:ext cx="11400" cy="16100"/>
            </a:xfrm>
            <a:custGeom>
              <a:avLst/>
              <a:gdLst/>
              <a:ahLst/>
              <a:cxnLst/>
              <a:rect l="l" t="t" r="r" b="b"/>
              <a:pathLst>
                <a:path w="456" h="644" fill="none" extrusionOk="0">
                  <a:moveTo>
                    <a:pt x="0" y="643"/>
                  </a:moveTo>
                  <a:cubicBezTo>
                    <a:pt x="134" y="411"/>
                    <a:pt x="286" y="197"/>
                    <a:pt x="45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43"/>
            <p:cNvSpPr/>
            <p:nvPr/>
          </p:nvSpPr>
          <p:spPr>
            <a:xfrm>
              <a:off x="6767875" y="1662175"/>
              <a:ext cx="20550" cy="28125"/>
            </a:xfrm>
            <a:custGeom>
              <a:avLst/>
              <a:gdLst/>
              <a:ahLst/>
              <a:cxnLst/>
              <a:rect l="l" t="t" r="r" b="b"/>
              <a:pathLst>
                <a:path w="822" h="1125" fill="none" extrusionOk="0">
                  <a:moveTo>
                    <a:pt x="0" y="1124"/>
                  </a:moveTo>
                  <a:cubicBezTo>
                    <a:pt x="232" y="803"/>
                    <a:pt x="589" y="322"/>
                    <a:pt x="82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43"/>
            <p:cNvSpPr/>
            <p:nvPr/>
          </p:nvSpPr>
          <p:spPr>
            <a:xfrm>
              <a:off x="6780150" y="1657925"/>
              <a:ext cx="24550" cy="43075"/>
            </a:xfrm>
            <a:custGeom>
              <a:avLst/>
              <a:gdLst/>
              <a:ahLst/>
              <a:cxnLst/>
              <a:rect l="l" t="t" r="r" b="b"/>
              <a:pathLst>
                <a:path w="982" h="1723" fill="none" extrusionOk="0">
                  <a:moveTo>
                    <a:pt x="0" y="1723"/>
                  </a:moveTo>
                  <a:cubicBezTo>
                    <a:pt x="286" y="1232"/>
                    <a:pt x="732" y="554"/>
                    <a:pt x="98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43"/>
            <p:cNvSpPr/>
            <p:nvPr/>
          </p:nvSpPr>
          <p:spPr>
            <a:xfrm>
              <a:off x="6797100" y="1654825"/>
              <a:ext cx="29000" cy="49975"/>
            </a:xfrm>
            <a:custGeom>
              <a:avLst/>
              <a:gdLst/>
              <a:ahLst/>
              <a:cxnLst/>
              <a:rect l="l" t="t" r="r" b="b"/>
              <a:pathLst>
                <a:path w="1160" h="1999" fill="none" extrusionOk="0">
                  <a:moveTo>
                    <a:pt x="0" y="1998"/>
                  </a:moveTo>
                  <a:cubicBezTo>
                    <a:pt x="259" y="1392"/>
                    <a:pt x="785" y="544"/>
                    <a:pt x="116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43"/>
            <p:cNvSpPr/>
            <p:nvPr/>
          </p:nvSpPr>
          <p:spPr>
            <a:xfrm>
              <a:off x="6808900" y="1656375"/>
              <a:ext cx="34600" cy="58000"/>
            </a:xfrm>
            <a:custGeom>
              <a:avLst/>
              <a:gdLst/>
              <a:ahLst/>
              <a:cxnLst/>
              <a:rect l="l" t="t" r="r" b="b"/>
              <a:pathLst>
                <a:path w="1384" h="2320" fill="none" extrusionOk="0">
                  <a:moveTo>
                    <a:pt x="1" y="2320"/>
                  </a:moveTo>
                  <a:cubicBezTo>
                    <a:pt x="367" y="1490"/>
                    <a:pt x="839" y="714"/>
                    <a:pt x="1384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43"/>
            <p:cNvSpPr/>
            <p:nvPr/>
          </p:nvSpPr>
          <p:spPr>
            <a:xfrm>
              <a:off x="6822525" y="1655475"/>
              <a:ext cx="40375" cy="69400"/>
            </a:xfrm>
            <a:custGeom>
              <a:avLst/>
              <a:gdLst/>
              <a:ahLst/>
              <a:cxnLst/>
              <a:rect l="l" t="t" r="r" b="b"/>
              <a:pathLst>
                <a:path w="1615" h="2776" fill="none" extrusionOk="0">
                  <a:moveTo>
                    <a:pt x="0" y="2775"/>
                  </a:moveTo>
                  <a:cubicBezTo>
                    <a:pt x="500" y="1830"/>
                    <a:pt x="1035" y="902"/>
                    <a:pt x="16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43"/>
            <p:cNvSpPr/>
            <p:nvPr/>
          </p:nvSpPr>
          <p:spPr>
            <a:xfrm>
              <a:off x="6837225" y="1651025"/>
              <a:ext cx="46200" cy="75850"/>
            </a:xfrm>
            <a:custGeom>
              <a:avLst/>
              <a:gdLst/>
              <a:ahLst/>
              <a:cxnLst/>
              <a:rect l="l" t="t" r="r" b="b"/>
              <a:pathLst>
                <a:path w="1848" h="3034" fill="none" extrusionOk="0">
                  <a:moveTo>
                    <a:pt x="1" y="3034"/>
                  </a:moveTo>
                  <a:cubicBezTo>
                    <a:pt x="616" y="2025"/>
                    <a:pt x="1232" y="1008"/>
                    <a:pt x="184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43"/>
            <p:cNvSpPr/>
            <p:nvPr/>
          </p:nvSpPr>
          <p:spPr>
            <a:xfrm>
              <a:off x="6857075" y="1655025"/>
              <a:ext cx="45975" cy="74075"/>
            </a:xfrm>
            <a:custGeom>
              <a:avLst/>
              <a:gdLst/>
              <a:ahLst/>
              <a:cxnLst/>
              <a:rect l="l" t="t" r="r" b="b"/>
              <a:pathLst>
                <a:path w="1839" h="2963" fill="none" extrusionOk="0">
                  <a:moveTo>
                    <a:pt x="1" y="2963"/>
                  </a:moveTo>
                  <a:cubicBezTo>
                    <a:pt x="518" y="1928"/>
                    <a:pt x="1134" y="929"/>
                    <a:pt x="183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43"/>
            <p:cNvSpPr/>
            <p:nvPr/>
          </p:nvSpPr>
          <p:spPr>
            <a:xfrm>
              <a:off x="6874250" y="1652800"/>
              <a:ext cx="46425" cy="75625"/>
            </a:xfrm>
            <a:custGeom>
              <a:avLst/>
              <a:gdLst/>
              <a:ahLst/>
              <a:cxnLst/>
              <a:rect l="l" t="t" r="r" b="b"/>
              <a:pathLst>
                <a:path w="1857" h="3025" fill="none" extrusionOk="0">
                  <a:moveTo>
                    <a:pt x="1" y="3025"/>
                  </a:moveTo>
                  <a:cubicBezTo>
                    <a:pt x="581" y="1999"/>
                    <a:pt x="1205" y="991"/>
                    <a:pt x="185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43"/>
            <p:cNvSpPr/>
            <p:nvPr/>
          </p:nvSpPr>
          <p:spPr>
            <a:xfrm>
              <a:off x="6892325" y="1655700"/>
              <a:ext cx="46175" cy="71625"/>
            </a:xfrm>
            <a:custGeom>
              <a:avLst/>
              <a:gdLst/>
              <a:ahLst/>
              <a:cxnLst/>
              <a:rect l="l" t="t" r="r" b="b"/>
              <a:pathLst>
                <a:path w="1847" h="2865" fill="none" extrusionOk="0">
                  <a:moveTo>
                    <a:pt x="0" y="2864"/>
                  </a:moveTo>
                  <a:cubicBezTo>
                    <a:pt x="562" y="1874"/>
                    <a:pt x="1178" y="920"/>
                    <a:pt x="184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43"/>
            <p:cNvSpPr/>
            <p:nvPr/>
          </p:nvSpPr>
          <p:spPr>
            <a:xfrm>
              <a:off x="6912400" y="1653250"/>
              <a:ext cx="42175" cy="73625"/>
            </a:xfrm>
            <a:custGeom>
              <a:avLst/>
              <a:gdLst/>
              <a:ahLst/>
              <a:cxnLst/>
              <a:rect l="l" t="t" r="r" b="b"/>
              <a:pathLst>
                <a:path w="1687" h="2945" fill="none" extrusionOk="0">
                  <a:moveTo>
                    <a:pt x="0" y="2945"/>
                  </a:moveTo>
                  <a:cubicBezTo>
                    <a:pt x="527" y="1990"/>
                    <a:pt x="1080" y="911"/>
                    <a:pt x="16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43"/>
            <p:cNvSpPr/>
            <p:nvPr/>
          </p:nvSpPr>
          <p:spPr>
            <a:xfrm>
              <a:off x="6929125" y="1652125"/>
              <a:ext cx="42175" cy="74075"/>
            </a:xfrm>
            <a:custGeom>
              <a:avLst/>
              <a:gdLst/>
              <a:ahLst/>
              <a:cxnLst/>
              <a:rect l="l" t="t" r="r" b="b"/>
              <a:pathLst>
                <a:path w="1687" h="2963" fill="none" extrusionOk="0">
                  <a:moveTo>
                    <a:pt x="0" y="2963"/>
                  </a:moveTo>
                  <a:cubicBezTo>
                    <a:pt x="544" y="2071"/>
                    <a:pt x="1151" y="893"/>
                    <a:pt x="16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43"/>
            <p:cNvSpPr/>
            <p:nvPr/>
          </p:nvSpPr>
          <p:spPr>
            <a:xfrm>
              <a:off x="6951650" y="1654375"/>
              <a:ext cx="36375" cy="63575"/>
            </a:xfrm>
            <a:custGeom>
              <a:avLst/>
              <a:gdLst/>
              <a:ahLst/>
              <a:cxnLst/>
              <a:rect l="l" t="t" r="r" b="b"/>
              <a:pathLst>
                <a:path w="1455" h="2543" fill="none" extrusionOk="0">
                  <a:moveTo>
                    <a:pt x="0" y="2543"/>
                  </a:moveTo>
                  <a:cubicBezTo>
                    <a:pt x="464" y="1784"/>
                    <a:pt x="991" y="758"/>
                    <a:pt x="1454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43"/>
            <p:cNvSpPr/>
            <p:nvPr/>
          </p:nvSpPr>
          <p:spPr>
            <a:xfrm>
              <a:off x="6969050" y="1655700"/>
              <a:ext cx="35250" cy="58475"/>
            </a:xfrm>
            <a:custGeom>
              <a:avLst/>
              <a:gdLst/>
              <a:ahLst/>
              <a:cxnLst/>
              <a:rect l="l" t="t" r="r" b="b"/>
              <a:pathLst>
                <a:path w="1410" h="2339" fill="none" extrusionOk="0">
                  <a:moveTo>
                    <a:pt x="0" y="2338"/>
                  </a:moveTo>
                  <a:cubicBezTo>
                    <a:pt x="455" y="1696"/>
                    <a:pt x="1008" y="661"/>
                    <a:pt x="141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43"/>
            <p:cNvSpPr/>
            <p:nvPr/>
          </p:nvSpPr>
          <p:spPr>
            <a:xfrm>
              <a:off x="6988675" y="1659725"/>
              <a:ext cx="31675" cy="51325"/>
            </a:xfrm>
            <a:custGeom>
              <a:avLst/>
              <a:gdLst/>
              <a:ahLst/>
              <a:cxnLst/>
              <a:rect l="l" t="t" r="r" b="b"/>
              <a:pathLst>
                <a:path w="1267" h="2053" fill="none" extrusionOk="0">
                  <a:moveTo>
                    <a:pt x="0" y="2052"/>
                  </a:moveTo>
                  <a:cubicBezTo>
                    <a:pt x="393" y="1472"/>
                    <a:pt x="874" y="580"/>
                    <a:pt x="126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43"/>
            <p:cNvSpPr/>
            <p:nvPr/>
          </p:nvSpPr>
          <p:spPr>
            <a:xfrm>
              <a:off x="7008525" y="1669750"/>
              <a:ext cx="25675" cy="34375"/>
            </a:xfrm>
            <a:custGeom>
              <a:avLst/>
              <a:gdLst/>
              <a:ahLst/>
              <a:cxnLst/>
              <a:rect l="l" t="t" r="r" b="b"/>
              <a:pathLst>
                <a:path w="1027" h="1375" fill="none" extrusionOk="0">
                  <a:moveTo>
                    <a:pt x="0" y="1375"/>
                  </a:moveTo>
                  <a:cubicBezTo>
                    <a:pt x="321" y="902"/>
                    <a:pt x="660" y="438"/>
                    <a:pt x="10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43"/>
            <p:cNvSpPr/>
            <p:nvPr/>
          </p:nvSpPr>
          <p:spPr>
            <a:xfrm>
              <a:off x="7026800" y="1675550"/>
              <a:ext cx="14975" cy="22100"/>
            </a:xfrm>
            <a:custGeom>
              <a:avLst/>
              <a:gdLst/>
              <a:ahLst/>
              <a:cxnLst/>
              <a:rect l="l" t="t" r="r" b="b"/>
              <a:pathLst>
                <a:path w="599" h="884" fill="none" extrusionOk="0">
                  <a:moveTo>
                    <a:pt x="1" y="884"/>
                  </a:moveTo>
                  <a:cubicBezTo>
                    <a:pt x="179" y="581"/>
                    <a:pt x="375" y="277"/>
                    <a:pt x="59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43"/>
            <p:cNvSpPr/>
            <p:nvPr/>
          </p:nvSpPr>
          <p:spPr>
            <a:xfrm>
              <a:off x="6665950" y="1797550"/>
              <a:ext cx="184475" cy="590375"/>
            </a:xfrm>
            <a:custGeom>
              <a:avLst/>
              <a:gdLst/>
              <a:ahLst/>
              <a:cxnLst/>
              <a:rect l="l" t="t" r="r" b="b"/>
              <a:pathLst>
                <a:path w="7379" h="23615" fill="none" extrusionOk="0">
                  <a:moveTo>
                    <a:pt x="0" y="0"/>
                  </a:moveTo>
                  <a:cubicBezTo>
                    <a:pt x="411" y="2240"/>
                    <a:pt x="1062" y="3819"/>
                    <a:pt x="1892" y="5460"/>
                  </a:cubicBezTo>
                  <a:cubicBezTo>
                    <a:pt x="2373" y="6415"/>
                    <a:pt x="3132" y="7771"/>
                    <a:pt x="3596" y="8734"/>
                  </a:cubicBezTo>
                  <a:cubicBezTo>
                    <a:pt x="4060" y="9671"/>
                    <a:pt x="4416" y="10670"/>
                    <a:pt x="4738" y="11669"/>
                  </a:cubicBezTo>
                  <a:cubicBezTo>
                    <a:pt x="6031" y="15630"/>
                    <a:pt x="6950" y="19145"/>
                    <a:pt x="7378" y="23614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43"/>
            <p:cNvSpPr/>
            <p:nvPr/>
          </p:nvSpPr>
          <p:spPr>
            <a:xfrm>
              <a:off x="6541725" y="1780600"/>
              <a:ext cx="3600" cy="8725"/>
            </a:xfrm>
            <a:custGeom>
              <a:avLst/>
              <a:gdLst/>
              <a:ahLst/>
              <a:cxnLst/>
              <a:rect l="l" t="t" r="r" b="b"/>
              <a:pathLst>
                <a:path w="144" h="349" fill="none" extrusionOk="0">
                  <a:moveTo>
                    <a:pt x="0" y="348"/>
                  </a:moveTo>
                  <a:cubicBezTo>
                    <a:pt x="27" y="224"/>
                    <a:pt x="72" y="108"/>
                    <a:pt x="14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43"/>
            <p:cNvSpPr/>
            <p:nvPr/>
          </p:nvSpPr>
          <p:spPr>
            <a:xfrm>
              <a:off x="6545750" y="1782150"/>
              <a:ext cx="10500" cy="18775"/>
            </a:xfrm>
            <a:custGeom>
              <a:avLst/>
              <a:gdLst/>
              <a:ahLst/>
              <a:cxnLst/>
              <a:rect l="l" t="t" r="r" b="b"/>
              <a:pathLst>
                <a:path w="420" h="751" fill="none" extrusionOk="0">
                  <a:moveTo>
                    <a:pt x="0" y="750"/>
                  </a:moveTo>
                  <a:cubicBezTo>
                    <a:pt x="143" y="500"/>
                    <a:pt x="285" y="251"/>
                    <a:pt x="41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43"/>
            <p:cNvSpPr/>
            <p:nvPr/>
          </p:nvSpPr>
          <p:spPr>
            <a:xfrm>
              <a:off x="6553550" y="1792200"/>
              <a:ext cx="12725" cy="25900"/>
            </a:xfrm>
            <a:custGeom>
              <a:avLst/>
              <a:gdLst/>
              <a:ahLst/>
              <a:cxnLst/>
              <a:rect l="l" t="t" r="r" b="b"/>
              <a:pathLst>
                <a:path w="509" h="1036" fill="none" extrusionOk="0">
                  <a:moveTo>
                    <a:pt x="0" y="1035"/>
                  </a:moveTo>
                  <a:cubicBezTo>
                    <a:pt x="197" y="705"/>
                    <a:pt x="357" y="357"/>
                    <a:pt x="50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43"/>
            <p:cNvSpPr/>
            <p:nvPr/>
          </p:nvSpPr>
          <p:spPr>
            <a:xfrm>
              <a:off x="6558675" y="1792425"/>
              <a:ext cx="23225" cy="47300"/>
            </a:xfrm>
            <a:custGeom>
              <a:avLst/>
              <a:gdLst/>
              <a:ahLst/>
              <a:cxnLst/>
              <a:rect l="l" t="t" r="r" b="b"/>
              <a:pathLst>
                <a:path w="929" h="1892" fill="none" extrusionOk="0">
                  <a:moveTo>
                    <a:pt x="0" y="1892"/>
                  </a:moveTo>
                  <a:cubicBezTo>
                    <a:pt x="250" y="1383"/>
                    <a:pt x="678" y="518"/>
                    <a:pt x="92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43"/>
            <p:cNvSpPr/>
            <p:nvPr/>
          </p:nvSpPr>
          <p:spPr>
            <a:xfrm>
              <a:off x="6568925" y="1795775"/>
              <a:ext cx="28575" cy="57325"/>
            </a:xfrm>
            <a:custGeom>
              <a:avLst/>
              <a:gdLst/>
              <a:ahLst/>
              <a:cxnLst/>
              <a:rect l="l" t="t" r="r" b="b"/>
              <a:pathLst>
                <a:path w="1143" h="2293" fill="none" extrusionOk="0">
                  <a:moveTo>
                    <a:pt x="1" y="2293"/>
                  </a:moveTo>
                  <a:cubicBezTo>
                    <a:pt x="260" y="1659"/>
                    <a:pt x="839" y="616"/>
                    <a:pt x="114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43"/>
            <p:cNvSpPr/>
            <p:nvPr/>
          </p:nvSpPr>
          <p:spPr>
            <a:xfrm>
              <a:off x="6570950" y="1802900"/>
              <a:ext cx="38150" cy="73625"/>
            </a:xfrm>
            <a:custGeom>
              <a:avLst/>
              <a:gdLst/>
              <a:ahLst/>
              <a:cxnLst/>
              <a:rect l="l" t="t" r="r" b="b"/>
              <a:pathLst>
                <a:path w="1526" h="2945" fill="none" extrusionOk="0">
                  <a:moveTo>
                    <a:pt x="0" y="2945"/>
                  </a:moveTo>
                  <a:cubicBezTo>
                    <a:pt x="410" y="1990"/>
                    <a:pt x="1017" y="911"/>
                    <a:pt x="15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43"/>
            <p:cNvSpPr/>
            <p:nvPr/>
          </p:nvSpPr>
          <p:spPr>
            <a:xfrm>
              <a:off x="6580075" y="1800675"/>
              <a:ext cx="45525" cy="93025"/>
            </a:xfrm>
            <a:custGeom>
              <a:avLst/>
              <a:gdLst/>
              <a:ahLst/>
              <a:cxnLst/>
              <a:rect l="l" t="t" r="r" b="b"/>
              <a:pathLst>
                <a:path w="1821" h="3721" fill="none" extrusionOk="0">
                  <a:moveTo>
                    <a:pt x="1" y="3720"/>
                  </a:moveTo>
                  <a:cubicBezTo>
                    <a:pt x="500" y="2498"/>
                    <a:pt x="1232" y="1178"/>
                    <a:pt x="182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43"/>
            <p:cNvSpPr/>
            <p:nvPr/>
          </p:nvSpPr>
          <p:spPr>
            <a:xfrm>
              <a:off x="6588125" y="1798225"/>
              <a:ext cx="53100" cy="116425"/>
            </a:xfrm>
            <a:custGeom>
              <a:avLst/>
              <a:gdLst/>
              <a:ahLst/>
              <a:cxnLst/>
              <a:rect l="l" t="t" r="r" b="b"/>
              <a:pathLst>
                <a:path w="2124" h="4657" fill="none" extrusionOk="0">
                  <a:moveTo>
                    <a:pt x="0" y="4657"/>
                  </a:moveTo>
                  <a:cubicBezTo>
                    <a:pt x="580" y="3167"/>
                    <a:pt x="1374" y="1419"/>
                    <a:pt x="212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43"/>
            <p:cNvSpPr/>
            <p:nvPr/>
          </p:nvSpPr>
          <p:spPr>
            <a:xfrm>
              <a:off x="6595475" y="1812950"/>
              <a:ext cx="54675" cy="119775"/>
            </a:xfrm>
            <a:custGeom>
              <a:avLst/>
              <a:gdLst/>
              <a:ahLst/>
              <a:cxnLst/>
              <a:rect l="l" t="t" r="r" b="b"/>
              <a:pathLst>
                <a:path w="2187" h="4791" fill="none" extrusionOk="0">
                  <a:moveTo>
                    <a:pt x="0" y="4791"/>
                  </a:moveTo>
                  <a:cubicBezTo>
                    <a:pt x="607" y="3185"/>
                    <a:pt x="1365" y="1517"/>
                    <a:pt x="21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43"/>
            <p:cNvSpPr/>
            <p:nvPr/>
          </p:nvSpPr>
          <p:spPr>
            <a:xfrm>
              <a:off x="6598375" y="1818075"/>
              <a:ext cx="64475" cy="135400"/>
            </a:xfrm>
            <a:custGeom>
              <a:avLst/>
              <a:gdLst/>
              <a:ahLst/>
              <a:cxnLst/>
              <a:rect l="l" t="t" r="r" b="b"/>
              <a:pathLst>
                <a:path w="2579" h="5416" fill="none" extrusionOk="0">
                  <a:moveTo>
                    <a:pt x="0" y="5415"/>
                  </a:moveTo>
                  <a:cubicBezTo>
                    <a:pt x="678" y="3818"/>
                    <a:pt x="1901" y="1606"/>
                    <a:pt x="25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43"/>
            <p:cNvSpPr/>
            <p:nvPr/>
          </p:nvSpPr>
          <p:spPr>
            <a:xfrm>
              <a:off x="6606850" y="1835900"/>
              <a:ext cx="64925" cy="139650"/>
            </a:xfrm>
            <a:custGeom>
              <a:avLst/>
              <a:gdLst/>
              <a:ahLst/>
              <a:cxnLst/>
              <a:rect l="l" t="t" r="r" b="b"/>
              <a:pathLst>
                <a:path w="2597" h="5586" fill="none" extrusionOk="0">
                  <a:moveTo>
                    <a:pt x="0" y="5585"/>
                  </a:moveTo>
                  <a:cubicBezTo>
                    <a:pt x="598" y="3971"/>
                    <a:pt x="1829" y="1544"/>
                    <a:pt x="25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43"/>
            <p:cNvSpPr/>
            <p:nvPr/>
          </p:nvSpPr>
          <p:spPr>
            <a:xfrm>
              <a:off x="6614200" y="1855325"/>
              <a:ext cx="64050" cy="142300"/>
            </a:xfrm>
            <a:custGeom>
              <a:avLst/>
              <a:gdLst/>
              <a:ahLst/>
              <a:cxnLst/>
              <a:rect l="l" t="t" r="r" b="b"/>
              <a:pathLst>
                <a:path w="2562" h="5692" fill="none" extrusionOk="0">
                  <a:moveTo>
                    <a:pt x="1" y="5692"/>
                  </a:moveTo>
                  <a:cubicBezTo>
                    <a:pt x="625" y="4068"/>
                    <a:pt x="1821" y="1579"/>
                    <a:pt x="25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43"/>
            <p:cNvSpPr/>
            <p:nvPr/>
          </p:nvSpPr>
          <p:spPr>
            <a:xfrm>
              <a:off x="6623350" y="1878950"/>
              <a:ext cx="61800" cy="137850"/>
            </a:xfrm>
            <a:custGeom>
              <a:avLst/>
              <a:gdLst/>
              <a:ahLst/>
              <a:cxnLst/>
              <a:rect l="l" t="t" r="r" b="b"/>
              <a:pathLst>
                <a:path w="2472" h="5514" fill="none" extrusionOk="0">
                  <a:moveTo>
                    <a:pt x="1" y="5514"/>
                  </a:moveTo>
                  <a:cubicBezTo>
                    <a:pt x="687" y="3846"/>
                    <a:pt x="1687" y="1615"/>
                    <a:pt x="247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43"/>
            <p:cNvSpPr/>
            <p:nvPr/>
          </p:nvSpPr>
          <p:spPr>
            <a:xfrm>
              <a:off x="6626700" y="1898350"/>
              <a:ext cx="68275" cy="140750"/>
            </a:xfrm>
            <a:custGeom>
              <a:avLst/>
              <a:gdLst/>
              <a:ahLst/>
              <a:cxnLst/>
              <a:rect l="l" t="t" r="r" b="b"/>
              <a:pathLst>
                <a:path w="2731" h="5630" fill="none" extrusionOk="0">
                  <a:moveTo>
                    <a:pt x="0" y="5630"/>
                  </a:moveTo>
                  <a:cubicBezTo>
                    <a:pt x="705" y="3980"/>
                    <a:pt x="1972" y="1624"/>
                    <a:pt x="27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43"/>
            <p:cNvSpPr/>
            <p:nvPr/>
          </p:nvSpPr>
          <p:spPr>
            <a:xfrm>
              <a:off x="6634275" y="1917975"/>
              <a:ext cx="69175" cy="146775"/>
            </a:xfrm>
            <a:custGeom>
              <a:avLst/>
              <a:gdLst/>
              <a:ahLst/>
              <a:cxnLst/>
              <a:rect l="l" t="t" r="r" b="b"/>
              <a:pathLst>
                <a:path w="2767" h="5871" fill="none" extrusionOk="0">
                  <a:moveTo>
                    <a:pt x="1" y="5871"/>
                  </a:moveTo>
                  <a:cubicBezTo>
                    <a:pt x="768" y="4104"/>
                    <a:pt x="1892" y="1714"/>
                    <a:pt x="27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43"/>
            <p:cNvSpPr/>
            <p:nvPr/>
          </p:nvSpPr>
          <p:spPr>
            <a:xfrm>
              <a:off x="6641425" y="1937600"/>
              <a:ext cx="71375" cy="145450"/>
            </a:xfrm>
            <a:custGeom>
              <a:avLst/>
              <a:gdLst/>
              <a:ahLst/>
              <a:cxnLst/>
              <a:rect l="l" t="t" r="r" b="b"/>
              <a:pathLst>
                <a:path w="2855" h="5818" fill="none" extrusionOk="0">
                  <a:moveTo>
                    <a:pt x="0" y="5817"/>
                  </a:moveTo>
                  <a:cubicBezTo>
                    <a:pt x="857" y="4024"/>
                    <a:pt x="2007" y="1794"/>
                    <a:pt x="285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43"/>
            <p:cNvSpPr/>
            <p:nvPr/>
          </p:nvSpPr>
          <p:spPr>
            <a:xfrm>
              <a:off x="6647450" y="1952100"/>
              <a:ext cx="76725" cy="149900"/>
            </a:xfrm>
            <a:custGeom>
              <a:avLst/>
              <a:gdLst/>
              <a:ahLst/>
              <a:cxnLst/>
              <a:rect l="l" t="t" r="r" b="b"/>
              <a:pathLst>
                <a:path w="3069" h="5996" fill="none" extrusionOk="0">
                  <a:moveTo>
                    <a:pt x="0" y="5996"/>
                  </a:moveTo>
                  <a:cubicBezTo>
                    <a:pt x="1169" y="3988"/>
                    <a:pt x="1954" y="1963"/>
                    <a:pt x="306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43"/>
            <p:cNvSpPr/>
            <p:nvPr/>
          </p:nvSpPr>
          <p:spPr>
            <a:xfrm>
              <a:off x="6655925" y="1973300"/>
              <a:ext cx="76075" cy="150325"/>
            </a:xfrm>
            <a:custGeom>
              <a:avLst/>
              <a:gdLst/>
              <a:ahLst/>
              <a:cxnLst/>
              <a:rect l="l" t="t" r="r" b="b"/>
              <a:pathLst>
                <a:path w="3043" h="6013" fill="none" extrusionOk="0">
                  <a:moveTo>
                    <a:pt x="0" y="6013"/>
                  </a:moveTo>
                  <a:cubicBezTo>
                    <a:pt x="848" y="4113"/>
                    <a:pt x="2079" y="1847"/>
                    <a:pt x="304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43"/>
            <p:cNvSpPr/>
            <p:nvPr/>
          </p:nvSpPr>
          <p:spPr>
            <a:xfrm>
              <a:off x="6662600" y="1992250"/>
              <a:ext cx="76525" cy="149450"/>
            </a:xfrm>
            <a:custGeom>
              <a:avLst/>
              <a:gdLst/>
              <a:ahLst/>
              <a:cxnLst/>
              <a:rect l="l" t="t" r="r" b="b"/>
              <a:pathLst>
                <a:path w="3061" h="5978" fill="none" extrusionOk="0">
                  <a:moveTo>
                    <a:pt x="1" y="5978"/>
                  </a:moveTo>
                  <a:cubicBezTo>
                    <a:pt x="893" y="4077"/>
                    <a:pt x="2035" y="1838"/>
                    <a:pt x="30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43"/>
            <p:cNvSpPr/>
            <p:nvPr/>
          </p:nvSpPr>
          <p:spPr>
            <a:xfrm>
              <a:off x="6667725" y="2004300"/>
              <a:ext cx="80775" cy="155700"/>
            </a:xfrm>
            <a:custGeom>
              <a:avLst/>
              <a:gdLst/>
              <a:ahLst/>
              <a:cxnLst/>
              <a:rect l="l" t="t" r="r" b="b"/>
              <a:pathLst>
                <a:path w="3231" h="6228" fill="none" extrusionOk="0">
                  <a:moveTo>
                    <a:pt x="1" y="6227"/>
                  </a:moveTo>
                  <a:cubicBezTo>
                    <a:pt x="911" y="4425"/>
                    <a:pt x="2320" y="1802"/>
                    <a:pt x="323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43"/>
            <p:cNvSpPr/>
            <p:nvPr/>
          </p:nvSpPr>
          <p:spPr>
            <a:xfrm>
              <a:off x="6672875" y="2019450"/>
              <a:ext cx="82300" cy="163075"/>
            </a:xfrm>
            <a:custGeom>
              <a:avLst/>
              <a:gdLst/>
              <a:ahLst/>
              <a:cxnLst/>
              <a:rect l="l" t="t" r="r" b="b"/>
              <a:pathLst>
                <a:path w="3292" h="6523" fill="none" extrusionOk="0">
                  <a:moveTo>
                    <a:pt x="0" y="6522"/>
                  </a:moveTo>
                  <a:cubicBezTo>
                    <a:pt x="928" y="4417"/>
                    <a:pt x="2248" y="2044"/>
                    <a:pt x="329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43"/>
            <p:cNvSpPr/>
            <p:nvPr/>
          </p:nvSpPr>
          <p:spPr>
            <a:xfrm>
              <a:off x="6683350" y="2035525"/>
              <a:ext cx="81425" cy="162150"/>
            </a:xfrm>
            <a:custGeom>
              <a:avLst/>
              <a:gdLst/>
              <a:ahLst/>
              <a:cxnLst/>
              <a:rect l="l" t="t" r="r" b="b"/>
              <a:pathLst>
                <a:path w="3257" h="6486" fill="none" extrusionOk="0">
                  <a:moveTo>
                    <a:pt x="0" y="6486"/>
                  </a:moveTo>
                  <a:cubicBezTo>
                    <a:pt x="866" y="4514"/>
                    <a:pt x="2266" y="1900"/>
                    <a:pt x="325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43"/>
            <p:cNvSpPr/>
            <p:nvPr/>
          </p:nvSpPr>
          <p:spPr>
            <a:xfrm>
              <a:off x="6691375" y="2057825"/>
              <a:ext cx="81425" cy="155700"/>
            </a:xfrm>
            <a:custGeom>
              <a:avLst/>
              <a:gdLst/>
              <a:ahLst/>
              <a:cxnLst/>
              <a:rect l="l" t="t" r="r" b="b"/>
              <a:pathLst>
                <a:path w="3257" h="6228" fill="none" extrusionOk="0">
                  <a:moveTo>
                    <a:pt x="0" y="6227"/>
                  </a:moveTo>
                  <a:cubicBezTo>
                    <a:pt x="919" y="4247"/>
                    <a:pt x="2195" y="1909"/>
                    <a:pt x="32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43"/>
            <p:cNvSpPr/>
            <p:nvPr/>
          </p:nvSpPr>
          <p:spPr>
            <a:xfrm>
              <a:off x="6696275" y="2082125"/>
              <a:ext cx="80100" cy="151025"/>
            </a:xfrm>
            <a:custGeom>
              <a:avLst/>
              <a:gdLst/>
              <a:ahLst/>
              <a:cxnLst/>
              <a:rect l="l" t="t" r="r" b="b"/>
              <a:pathLst>
                <a:path w="3204" h="6041" fill="none" extrusionOk="0">
                  <a:moveTo>
                    <a:pt x="1" y="6040"/>
                  </a:moveTo>
                  <a:cubicBezTo>
                    <a:pt x="830" y="4265"/>
                    <a:pt x="2249" y="1713"/>
                    <a:pt x="320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43"/>
            <p:cNvSpPr/>
            <p:nvPr/>
          </p:nvSpPr>
          <p:spPr>
            <a:xfrm>
              <a:off x="6702300" y="2103100"/>
              <a:ext cx="81875" cy="148775"/>
            </a:xfrm>
            <a:custGeom>
              <a:avLst/>
              <a:gdLst/>
              <a:ahLst/>
              <a:cxnLst/>
              <a:rect l="l" t="t" r="r" b="b"/>
              <a:pathLst>
                <a:path w="3275" h="5951" fill="none" extrusionOk="0">
                  <a:moveTo>
                    <a:pt x="1" y="5951"/>
                  </a:moveTo>
                  <a:cubicBezTo>
                    <a:pt x="1053" y="3952"/>
                    <a:pt x="2151" y="1963"/>
                    <a:pt x="327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43"/>
            <p:cNvSpPr/>
            <p:nvPr/>
          </p:nvSpPr>
          <p:spPr>
            <a:xfrm>
              <a:off x="6706325" y="2118700"/>
              <a:ext cx="85650" cy="154575"/>
            </a:xfrm>
            <a:custGeom>
              <a:avLst/>
              <a:gdLst/>
              <a:ahLst/>
              <a:cxnLst/>
              <a:rect l="l" t="t" r="r" b="b"/>
              <a:pathLst>
                <a:path w="3426" h="6183" fill="none" extrusionOk="0">
                  <a:moveTo>
                    <a:pt x="0" y="6183"/>
                  </a:moveTo>
                  <a:cubicBezTo>
                    <a:pt x="1017" y="4211"/>
                    <a:pt x="2293" y="1901"/>
                    <a:pt x="34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43"/>
            <p:cNvSpPr/>
            <p:nvPr/>
          </p:nvSpPr>
          <p:spPr>
            <a:xfrm>
              <a:off x="6710100" y="2142125"/>
              <a:ext cx="88575" cy="156150"/>
            </a:xfrm>
            <a:custGeom>
              <a:avLst/>
              <a:gdLst/>
              <a:ahLst/>
              <a:cxnLst/>
              <a:rect l="l" t="t" r="r" b="b"/>
              <a:pathLst>
                <a:path w="3543" h="6246" fill="none" extrusionOk="0">
                  <a:moveTo>
                    <a:pt x="1" y="6245"/>
                  </a:moveTo>
                  <a:cubicBezTo>
                    <a:pt x="1009" y="4202"/>
                    <a:pt x="2347" y="1936"/>
                    <a:pt x="354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43"/>
            <p:cNvSpPr/>
            <p:nvPr/>
          </p:nvSpPr>
          <p:spPr>
            <a:xfrm>
              <a:off x="6710775" y="2161300"/>
              <a:ext cx="97275" cy="161950"/>
            </a:xfrm>
            <a:custGeom>
              <a:avLst/>
              <a:gdLst/>
              <a:ahLst/>
              <a:cxnLst/>
              <a:rect l="l" t="t" r="r" b="b"/>
              <a:pathLst>
                <a:path w="3891" h="6478" fill="none" extrusionOk="0">
                  <a:moveTo>
                    <a:pt x="1" y="6477"/>
                  </a:moveTo>
                  <a:cubicBezTo>
                    <a:pt x="1151" y="4417"/>
                    <a:pt x="2632" y="1990"/>
                    <a:pt x="389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43"/>
            <p:cNvSpPr/>
            <p:nvPr/>
          </p:nvSpPr>
          <p:spPr>
            <a:xfrm>
              <a:off x="6717025" y="2185175"/>
              <a:ext cx="94800" cy="156575"/>
            </a:xfrm>
            <a:custGeom>
              <a:avLst/>
              <a:gdLst/>
              <a:ahLst/>
              <a:cxnLst/>
              <a:rect l="l" t="t" r="r" b="b"/>
              <a:pathLst>
                <a:path w="3792" h="6263" fill="none" extrusionOk="0">
                  <a:moveTo>
                    <a:pt x="0" y="6263"/>
                  </a:moveTo>
                  <a:cubicBezTo>
                    <a:pt x="1133" y="4247"/>
                    <a:pt x="2489" y="1918"/>
                    <a:pt x="37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43"/>
            <p:cNvSpPr/>
            <p:nvPr/>
          </p:nvSpPr>
          <p:spPr>
            <a:xfrm>
              <a:off x="6723050" y="2204125"/>
              <a:ext cx="95025" cy="158825"/>
            </a:xfrm>
            <a:custGeom>
              <a:avLst/>
              <a:gdLst/>
              <a:ahLst/>
              <a:cxnLst/>
              <a:rect l="l" t="t" r="r" b="b"/>
              <a:pathLst>
                <a:path w="3801" h="6353" fill="none" extrusionOk="0">
                  <a:moveTo>
                    <a:pt x="0" y="6352"/>
                  </a:moveTo>
                  <a:cubicBezTo>
                    <a:pt x="1196" y="4274"/>
                    <a:pt x="2534" y="2034"/>
                    <a:pt x="380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43"/>
            <p:cNvSpPr/>
            <p:nvPr/>
          </p:nvSpPr>
          <p:spPr>
            <a:xfrm>
              <a:off x="6735750" y="2225975"/>
              <a:ext cx="85675" cy="145225"/>
            </a:xfrm>
            <a:custGeom>
              <a:avLst/>
              <a:gdLst/>
              <a:ahLst/>
              <a:cxnLst/>
              <a:rect l="l" t="t" r="r" b="b"/>
              <a:pathLst>
                <a:path w="3427" h="5809" fill="none" extrusionOk="0">
                  <a:moveTo>
                    <a:pt x="1" y="5808"/>
                  </a:moveTo>
                  <a:cubicBezTo>
                    <a:pt x="1009" y="3926"/>
                    <a:pt x="2240" y="1776"/>
                    <a:pt x="34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43"/>
            <p:cNvSpPr/>
            <p:nvPr/>
          </p:nvSpPr>
          <p:spPr>
            <a:xfrm>
              <a:off x="6746450" y="2245150"/>
              <a:ext cx="81675" cy="132725"/>
            </a:xfrm>
            <a:custGeom>
              <a:avLst/>
              <a:gdLst/>
              <a:ahLst/>
              <a:cxnLst/>
              <a:rect l="l" t="t" r="r" b="b"/>
              <a:pathLst>
                <a:path w="3267" h="5309" fill="none" extrusionOk="0">
                  <a:moveTo>
                    <a:pt x="1" y="5309"/>
                  </a:moveTo>
                  <a:cubicBezTo>
                    <a:pt x="1027" y="3641"/>
                    <a:pt x="2240" y="1669"/>
                    <a:pt x="32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43"/>
            <p:cNvSpPr/>
            <p:nvPr/>
          </p:nvSpPr>
          <p:spPr>
            <a:xfrm>
              <a:off x="6763200" y="2270150"/>
              <a:ext cx="71150" cy="109975"/>
            </a:xfrm>
            <a:custGeom>
              <a:avLst/>
              <a:gdLst/>
              <a:ahLst/>
              <a:cxnLst/>
              <a:rect l="l" t="t" r="r" b="b"/>
              <a:pathLst>
                <a:path w="2846" h="4399" fill="none" extrusionOk="0">
                  <a:moveTo>
                    <a:pt x="0" y="4398"/>
                  </a:moveTo>
                  <a:cubicBezTo>
                    <a:pt x="776" y="2989"/>
                    <a:pt x="1882" y="1285"/>
                    <a:pt x="284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43"/>
            <p:cNvSpPr/>
            <p:nvPr/>
          </p:nvSpPr>
          <p:spPr>
            <a:xfrm>
              <a:off x="6780150" y="2295575"/>
              <a:ext cx="55550" cy="87650"/>
            </a:xfrm>
            <a:custGeom>
              <a:avLst/>
              <a:gdLst/>
              <a:ahLst/>
              <a:cxnLst/>
              <a:rect l="l" t="t" r="r" b="b"/>
              <a:pathLst>
                <a:path w="2222" h="3506" fill="none" extrusionOk="0">
                  <a:moveTo>
                    <a:pt x="0" y="3506"/>
                  </a:moveTo>
                  <a:cubicBezTo>
                    <a:pt x="678" y="2373"/>
                    <a:pt x="1490" y="1097"/>
                    <a:pt x="222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43"/>
            <p:cNvSpPr/>
            <p:nvPr/>
          </p:nvSpPr>
          <p:spPr>
            <a:xfrm>
              <a:off x="6793525" y="2322775"/>
              <a:ext cx="43075" cy="70950"/>
            </a:xfrm>
            <a:custGeom>
              <a:avLst/>
              <a:gdLst/>
              <a:ahLst/>
              <a:cxnLst/>
              <a:rect l="l" t="t" r="r" b="b"/>
              <a:pathLst>
                <a:path w="1723" h="2838" fill="none" extrusionOk="0">
                  <a:moveTo>
                    <a:pt x="0" y="2837"/>
                  </a:moveTo>
                  <a:cubicBezTo>
                    <a:pt x="482" y="1838"/>
                    <a:pt x="1062" y="884"/>
                    <a:pt x="172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43"/>
            <p:cNvSpPr/>
            <p:nvPr/>
          </p:nvSpPr>
          <p:spPr>
            <a:xfrm>
              <a:off x="6815600" y="2340850"/>
              <a:ext cx="28125" cy="48175"/>
            </a:xfrm>
            <a:custGeom>
              <a:avLst/>
              <a:gdLst/>
              <a:ahLst/>
              <a:cxnLst/>
              <a:rect l="l" t="t" r="r" b="b"/>
              <a:pathLst>
                <a:path w="1125" h="1927" fill="none" extrusionOk="0">
                  <a:moveTo>
                    <a:pt x="0" y="1927"/>
                  </a:moveTo>
                  <a:cubicBezTo>
                    <a:pt x="348" y="1276"/>
                    <a:pt x="723" y="633"/>
                    <a:pt x="11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43"/>
            <p:cNvSpPr/>
            <p:nvPr/>
          </p:nvSpPr>
          <p:spPr>
            <a:xfrm>
              <a:off x="6829650" y="2369150"/>
              <a:ext cx="13625" cy="25250"/>
            </a:xfrm>
            <a:custGeom>
              <a:avLst/>
              <a:gdLst/>
              <a:ahLst/>
              <a:cxnLst/>
              <a:rect l="l" t="t" r="r" b="b"/>
              <a:pathLst>
                <a:path w="545" h="1010" fill="none" extrusionOk="0">
                  <a:moveTo>
                    <a:pt x="1" y="1009"/>
                  </a:moveTo>
                  <a:lnTo>
                    <a:pt x="54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43"/>
            <p:cNvSpPr/>
            <p:nvPr/>
          </p:nvSpPr>
          <p:spPr>
            <a:xfrm>
              <a:off x="6787050" y="1731100"/>
              <a:ext cx="66925" cy="25225"/>
            </a:xfrm>
            <a:custGeom>
              <a:avLst/>
              <a:gdLst/>
              <a:ahLst/>
              <a:cxnLst/>
              <a:rect l="l" t="t" r="r" b="b"/>
              <a:pathLst>
                <a:path w="2677" h="1009" fill="none" extrusionOk="0">
                  <a:moveTo>
                    <a:pt x="1" y="0"/>
                  </a:moveTo>
                  <a:cubicBezTo>
                    <a:pt x="18" y="107"/>
                    <a:pt x="108" y="196"/>
                    <a:pt x="206" y="250"/>
                  </a:cubicBezTo>
                  <a:cubicBezTo>
                    <a:pt x="304" y="294"/>
                    <a:pt x="420" y="312"/>
                    <a:pt x="527" y="330"/>
                  </a:cubicBezTo>
                  <a:cubicBezTo>
                    <a:pt x="964" y="393"/>
                    <a:pt x="1401" y="482"/>
                    <a:pt x="1829" y="580"/>
                  </a:cubicBezTo>
                  <a:cubicBezTo>
                    <a:pt x="2151" y="651"/>
                    <a:pt x="2490" y="749"/>
                    <a:pt x="2677" y="1008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43"/>
            <p:cNvSpPr/>
            <p:nvPr/>
          </p:nvSpPr>
          <p:spPr>
            <a:xfrm>
              <a:off x="6794200" y="1732200"/>
              <a:ext cx="4700" cy="5825"/>
            </a:xfrm>
            <a:custGeom>
              <a:avLst/>
              <a:gdLst/>
              <a:ahLst/>
              <a:cxnLst/>
              <a:rect l="l" t="t" r="r" b="b"/>
              <a:pathLst>
                <a:path w="188" h="233" fill="none" extrusionOk="0">
                  <a:moveTo>
                    <a:pt x="0" y="233"/>
                  </a:moveTo>
                  <a:cubicBezTo>
                    <a:pt x="63" y="152"/>
                    <a:pt x="125" y="81"/>
                    <a:pt x="18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43"/>
            <p:cNvSpPr/>
            <p:nvPr/>
          </p:nvSpPr>
          <p:spPr>
            <a:xfrm>
              <a:off x="6799775" y="1732875"/>
              <a:ext cx="5150" cy="7600"/>
            </a:xfrm>
            <a:custGeom>
              <a:avLst/>
              <a:gdLst/>
              <a:ahLst/>
              <a:cxnLst/>
              <a:rect l="l" t="t" r="r" b="b"/>
              <a:pathLst>
                <a:path w="206" h="304" fill="none" extrusionOk="0">
                  <a:moveTo>
                    <a:pt x="0" y="304"/>
                  </a:moveTo>
                  <a:cubicBezTo>
                    <a:pt x="63" y="197"/>
                    <a:pt x="134" y="99"/>
                    <a:pt x="20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43"/>
            <p:cNvSpPr/>
            <p:nvPr/>
          </p:nvSpPr>
          <p:spPr>
            <a:xfrm>
              <a:off x="6806675" y="1731750"/>
              <a:ext cx="6050" cy="9175"/>
            </a:xfrm>
            <a:custGeom>
              <a:avLst/>
              <a:gdLst/>
              <a:ahLst/>
              <a:cxnLst/>
              <a:rect l="l" t="t" r="r" b="b"/>
              <a:pathLst>
                <a:path w="242" h="367" fill="none" extrusionOk="0">
                  <a:moveTo>
                    <a:pt x="1" y="367"/>
                  </a:moveTo>
                  <a:cubicBezTo>
                    <a:pt x="72" y="233"/>
                    <a:pt x="152" y="117"/>
                    <a:pt x="24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43"/>
            <p:cNvSpPr/>
            <p:nvPr/>
          </p:nvSpPr>
          <p:spPr>
            <a:xfrm>
              <a:off x="6813150" y="1733100"/>
              <a:ext cx="6500" cy="8950"/>
            </a:xfrm>
            <a:custGeom>
              <a:avLst/>
              <a:gdLst/>
              <a:ahLst/>
              <a:cxnLst/>
              <a:rect l="l" t="t" r="r" b="b"/>
              <a:pathLst>
                <a:path w="260" h="358" fill="none" extrusionOk="0">
                  <a:moveTo>
                    <a:pt x="0" y="357"/>
                  </a:moveTo>
                  <a:cubicBezTo>
                    <a:pt x="90" y="241"/>
                    <a:pt x="170" y="125"/>
                    <a:pt x="25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43"/>
            <p:cNvSpPr/>
            <p:nvPr/>
          </p:nvSpPr>
          <p:spPr>
            <a:xfrm>
              <a:off x="6820725" y="1732650"/>
              <a:ext cx="7825" cy="10275"/>
            </a:xfrm>
            <a:custGeom>
              <a:avLst/>
              <a:gdLst/>
              <a:ahLst/>
              <a:cxnLst/>
              <a:rect l="l" t="t" r="r" b="b"/>
              <a:pathLst>
                <a:path w="313" h="411" fill="none" extrusionOk="0">
                  <a:moveTo>
                    <a:pt x="1" y="411"/>
                  </a:moveTo>
                  <a:cubicBezTo>
                    <a:pt x="108" y="277"/>
                    <a:pt x="215" y="134"/>
                    <a:pt x="3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43"/>
            <p:cNvSpPr/>
            <p:nvPr/>
          </p:nvSpPr>
          <p:spPr>
            <a:xfrm>
              <a:off x="6829200" y="1732200"/>
              <a:ext cx="7175" cy="10275"/>
            </a:xfrm>
            <a:custGeom>
              <a:avLst/>
              <a:gdLst/>
              <a:ahLst/>
              <a:cxnLst/>
              <a:rect l="l" t="t" r="r" b="b"/>
              <a:pathLst>
                <a:path w="287" h="411" fill="none" extrusionOk="0">
                  <a:moveTo>
                    <a:pt x="1" y="411"/>
                  </a:moveTo>
                  <a:cubicBezTo>
                    <a:pt x="99" y="277"/>
                    <a:pt x="197" y="134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43"/>
            <p:cNvSpPr/>
            <p:nvPr/>
          </p:nvSpPr>
          <p:spPr>
            <a:xfrm>
              <a:off x="6835000" y="1734650"/>
              <a:ext cx="7600" cy="10525"/>
            </a:xfrm>
            <a:custGeom>
              <a:avLst/>
              <a:gdLst/>
              <a:ahLst/>
              <a:cxnLst/>
              <a:rect l="l" t="t" r="r" b="b"/>
              <a:pathLst>
                <a:path w="304" h="421" fill="none" extrusionOk="0">
                  <a:moveTo>
                    <a:pt x="1" y="420"/>
                  </a:moveTo>
                  <a:cubicBezTo>
                    <a:pt x="108" y="286"/>
                    <a:pt x="206" y="143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43"/>
            <p:cNvSpPr/>
            <p:nvPr/>
          </p:nvSpPr>
          <p:spPr>
            <a:xfrm>
              <a:off x="6841250" y="1734875"/>
              <a:ext cx="8500" cy="12525"/>
            </a:xfrm>
            <a:custGeom>
              <a:avLst/>
              <a:gdLst/>
              <a:ahLst/>
              <a:cxnLst/>
              <a:rect l="l" t="t" r="r" b="b"/>
              <a:pathLst>
                <a:path w="340" h="501" fill="none" extrusionOk="0">
                  <a:moveTo>
                    <a:pt x="0" y="500"/>
                  </a:moveTo>
                  <a:cubicBezTo>
                    <a:pt x="116" y="331"/>
                    <a:pt x="232" y="170"/>
                    <a:pt x="33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43"/>
            <p:cNvSpPr/>
            <p:nvPr/>
          </p:nvSpPr>
          <p:spPr>
            <a:xfrm>
              <a:off x="6847050" y="1736225"/>
              <a:ext cx="9825" cy="13850"/>
            </a:xfrm>
            <a:custGeom>
              <a:avLst/>
              <a:gdLst/>
              <a:ahLst/>
              <a:cxnLst/>
              <a:rect l="l" t="t" r="r" b="b"/>
              <a:pathLst>
                <a:path w="393" h="554" fill="none" extrusionOk="0">
                  <a:moveTo>
                    <a:pt x="0" y="553"/>
                  </a:moveTo>
                  <a:cubicBezTo>
                    <a:pt x="134" y="366"/>
                    <a:pt x="268" y="188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43"/>
            <p:cNvSpPr/>
            <p:nvPr/>
          </p:nvSpPr>
          <p:spPr>
            <a:xfrm>
              <a:off x="6852850" y="1731975"/>
              <a:ext cx="15175" cy="21000"/>
            </a:xfrm>
            <a:custGeom>
              <a:avLst/>
              <a:gdLst/>
              <a:ahLst/>
              <a:cxnLst/>
              <a:rect l="l" t="t" r="r" b="b"/>
              <a:pathLst>
                <a:path w="607" h="840" fill="none" extrusionOk="0">
                  <a:moveTo>
                    <a:pt x="0" y="839"/>
                  </a:moveTo>
                  <a:cubicBezTo>
                    <a:pt x="205" y="563"/>
                    <a:pt x="402" y="286"/>
                    <a:pt x="60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43"/>
            <p:cNvSpPr/>
            <p:nvPr/>
          </p:nvSpPr>
          <p:spPr>
            <a:xfrm>
              <a:off x="6857975" y="1734650"/>
              <a:ext cx="16300" cy="22775"/>
            </a:xfrm>
            <a:custGeom>
              <a:avLst/>
              <a:gdLst/>
              <a:ahLst/>
              <a:cxnLst/>
              <a:rect l="l" t="t" r="r" b="b"/>
              <a:pathLst>
                <a:path w="652" h="911" fill="none" extrusionOk="0">
                  <a:moveTo>
                    <a:pt x="0" y="911"/>
                  </a:moveTo>
                  <a:cubicBezTo>
                    <a:pt x="197" y="598"/>
                    <a:pt x="420" y="286"/>
                    <a:pt x="65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43"/>
            <p:cNvSpPr/>
            <p:nvPr/>
          </p:nvSpPr>
          <p:spPr>
            <a:xfrm>
              <a:off x="6865100" y="1734200"/>
              <a:ext cx="18325" cy="23450"/>
            </a:xfrm>
            <a:custGeom>
              <a:avLst/>
              <a:gdLst/>
              <a:ahLst/>
              <a:cxnLst/>
              <a:rect l="l" t="t" r="r" b="b"/>
              <a:pathLst>
                <a:path w="733" h="938" fill="none" extrusionOk="0">
                  <a:moveTo>
                    <a:pt x="1" y="938"/>
                  </a:moveTo>
                  <a:cubicBezTo>
                    <a:pt x="260" y="634"/>
                    <a:pt x="509" y="322"/>
                    <a:pt x="73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43"/>
            <p:cNvSpPr/>
            <p:nvPr/>
          </p:nvSpPr>
          <p:spPr>
            <a:xfrm>
              <a:off x="6877150" y="1729750"/>
              <a:ext cx="17650" cy="24550"/>
            </a:xfrm>
            <a:custGeom>
              <a:avLst/>
              <a:gdLst/>
              <a:ahLst/>
              <a:cxnLst/>
              <a:rect l="l" t="t" r="r" b="b"/>
              <a:pathLst>
                <a:path w="706" h="982" fill="none" extrusionOk="0">
                  <a:moveTo>
                    <a:pt x="1" y="982"/>
                  </a:moveTo>
                  <a:cubicBezTo>
                    <a:pt x="215" y="643"/>
                    <a:pt x="447" y="313"/>
                    <a:pt x="70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43"/>
            <p:cNvSpPr/>
            <p:nvPr/>
          </p:nvSpPr>
          <p:spPr>
            <a:xfrm>
              <a:off x="6886750" y="1729075"/>
              <a:ext cx="17850" cy="23450"/>
            </a:xfrm>
            <a:custGeom>
              <a:avLst/>
              <a:gdLst/>
              <a:ahLst/>
              <a:cxnLst/>
              <a:rect l="l" t="t" r="r" b="b"/>
              <a:pathLst>
                <a:path w="714" h="938" fill="none" extrusionOk="0">
                  <a:moveTo>
                    <a:pt x="0" y="937"/>
                  </a:moveTo>
                  <a:cubicBezTo>
                    <a:pt x="259" y="643"/>
                    <a:pt x="500" y="331"/>
                    <a:pt x="71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43"/>
            <p:cNvSpPr/>
            <p:nvPr/>
          </p:nvSpPr>
          <p:spPr>
            <a:xfrm>
              <a:off x="6898575" y="1728400"/>
              <a:ext cx="17175" cy="20775"/>
            </a:xfrm>
            <a:custGeom>
              <a:avLst/>
              <a:gdLst/>
              <a:ahLst/>
              <a:cxnLst/>
              <a:rect l="l" t="t" r="r" b="b"/>
              <a:pathLst>
                <a:path w="687" h="831" fill="none" extrusionOk="0">
                  <a:moveTo>
                    <a:pt x="0" y="831"/>
                  </a:moveTo>
                  <a:cubicBezTo>
                    <a:pt x="223" y="545"/>
                    <a:pt x="446" y="269"/>
                    <a:pt x="68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43"/>
            <p:cNvSpPr/>
            <p:nvPr/>
          </p:nvSpPr>
          <p:spPr>
            <a:xfrm>
              <a:off x="6907700" y="1725725"/>
              <a:ext cx="16975" cy="22350"/>
            </a:xfrm>
            <a:custGeom>
              <a:avLst/>
              <a:gdLst/>
              <a:ahLst/>
              <a:cxnLst/>
              <a:rect l="l" t="t" r="r" b="b"/>
              <a:pathLst>
                <a:path w="679" h="894" fill="none" extrusionOk="0">
                  <a:moveTo>
                    <a:pt x="1" y="893"/>
                  </a:moveTo>
                  <a:cubicBezTo>
                    <a:pt x="224" y="590"/>
                    <a:pt x="456" y="295"/>
                    <a:pt x="679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43"/>
            <p:cNvSpPr/>
            <p:nvPr/>
          </p:nvSpPr>
          <p:spPr>
            <a:xfrm>
              <a:off x="6918425" y="1726850"/>
              <a:ext cx="12950" cy="17650"/>
            </a:xfrm>
            <a:custGeom>
              <a:avLst/>
              <a:gdLst/>
              <a:ahLst/>
              <a:cxnLst/>
              <a:rect l="l" t="t" r="r" b="b"/>
              <a:pathLst>
                <a:path w="518" h="706" fill="none" extrusionOk="0">
                  <a:moveTo>
                    <a:pt x="0" y="705"/>
                  </a:moveTo>
                  <a:cubicBezTo>
                    <a:pt x="179" y="473"/>
                    <a:pt x="348" y="241"/>
                    <a:pt x="51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43"/>
            <p:cNvSpPr/>
            <p:nvPr/>
          </p:nvSpPr>
          <p:spPr>
            <a:xfrm>
              <a:off x="6929125" y="1724175"/>
              <a:ext cx="12500" cy="18300"/>
            </a:xfrm>
            <a:custGeom>
              <a:avLst/>
              <a:gdLst/>
              <a:ahLst/>
              <a:cxnLst/>
              <a:rect l="l" t="t" r="r" b="b"/>
              <a:pathLst>
                <a:path w="500" h="732" fill="none" extrusionOk="0">
                  <a:moveTo>
                    <a:pt x="0" y="732"/>
                  </a:moveTo>
                  <a:cubicBezTo>
                    <a:pt x="134" y="473"/>
                    <a:pt x="304" y="223"/>
                    <a:pt x="50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43"/>
            <p:cNvSpPr/>
            <p:nvPr/>
          </p:nvSpPr>
          <p:spPr>
            <a:xfrm>
              <a:off x="6942050" y="1719500"/>
              <a:ext cx="10725" cy="15175"/>
            </a:xfrm>
            <a:custGeom>
              <a:avLst/>
              <a:gdLst/>
              <a:ahLst/>
              <a:cxnLst/>
              <a:rect l="l" t="t" r="r" b="b"/>
              <a:pathLst>
                <a:path w="429" h="607" fill="none" extrusionOk="0">
                  <a:moveTo>
                    <a:pt x="1" y="607"/>
                  </a:moveTo>
                  <a:cubicBezTo>
                    <a:pt x="126" y="393"/>
                    <a:pt x="277" y="187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43"/>
            <p:cNvSpPr/>
            <p:nvPr/>
          </p:nvSpPr>
          <p:spPr>
            <a:xfrm>
              <a:off x="6948975" y="1719500"/>
              <a:ext cx="10950" cy="14300"/>
            </a:xfrm>
            <a:custGeom>
              <a:avLst/>
              <a:gdLst/>
              <a:ahLst/>
              <a:cxnLst/>
              <a:rect l="l" t="t" r="r" b="b"/>
              <a:pathLst>
                <a:path w="438" h="572" fill="none" extrusionOk="0">
                  <a:moveTo>
                    <a:pt x="0" y="571"/>
                  </a:moveTo>
                  <a:cubicBezTo>
                    <a:pt x="134" y="375"/>
                    <a:pt x="277" y="187"/>
                    <a:pt x="43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43"/>
            <p:cNvSpPr/>
            <p:nvPr/>
          </p:nvSpPr>
          <p:spPr>
            <a:xfrm>
              <a:off x="6958775" y="1719050"/>
              <a:ext cx="10525" cy="11850"/>
            </a:xfrm>
            <a:custGeom>
              <a:avLst/>
              <a:gdLst/>
              <a:ahLst/>
              <a:cxnLst/>
              <a:rect l="l" t="t" r="r" b="b"/>
              <a:pathLst>
                <a:path w="421" h="474" fill="none" extrusionOk="0">
                  <a:moveTo>
                    <a:pt x="1" y="473"/>
                  </a:moveTo>
                  <a:cubicBezTo>
                    <a:pt x="144" y="313"/>
                    <a:pt x="277" y="152"/>
                    <a:pt x="42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43"/>
            <p:cNvSpPr/>
            <p:nvPr/>
          </p:nvSpPr>
          <p:spPr>
            <a:xfrm>
              <a:off x="6969925" y="1714575"/>
              <a:ext cx="9175" cy="12750"/>
            </a:xfrm>
            <a:custGeom>
              <a:avLst/>
              <a:gdLst/>
              <a:ahLst/>
              <a:cxnLst/>
              <a:rect l="l" t="t" r="r" b="b"/>
              <a:pathLst>
                <a:path w="367" h="510" fill="none" extrusionOk="0">
                  <a:moveTo>
                    <a:pt x="1" y="509"/>
                  </a:moveTo>
                  <a:cubicBezTo>
                    <a:pt x="117" y="340"/>
                    <a:pt x="242" y="170"/>
                    <a:pt x="36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43"/>
            <p:cNvSpPr/>
            <p:nvPr/>
          </p:nvSpPr>
          <p:spPr>
            <a:xfrm>
              <a:off x="6979075" y="1711900"/>
              <a:ext cx="8950" cy="11400"/>
            </a:xfrm>
            <a:custGeom>
              <a:avLst/>
              <a:gdLst/>
              <a:ahLst/>
              <a:cxnLst/>
              <a:rect l="l" t="t" r="r" b="b"/>
              <a:pathLst>
                <a:path w="358" h="456" fill="none" extrusionOk="0">
                  <a:moveTo>
                    <a:pt x="1" y="456"/>
                  </a:moveTo>
                  <a:cubicBezTo>
                    <a:pt x="117" y="304"/>
                    <a:pt x="241" y="152"/>
                    <a:pt x="35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43"/>
            <p:cNvSpPr/>
            <p:nvPr/>
          </p:nvSpPr>
          <p:spPr>
            <a:xfrm>
              <a:off x="6991125" y="1710575"/>
              <a:ext cx="6050" cy="8050"/>
            </a:xfrm>
            <a:custGeom>
              <a:avLst/>
              <a:gdLst/>
              <a:ahLst/>
              <a:cxnLst/>
              <a:rect l="l" t="t" r="r" b="b"/>
              <a:pathLst>
                <a:path w="242" h="322" fill="none" extrusionOk="0">
                  <a:moveTo>
                    <a:pt x="0" y="321"/>
                  </a:moveTo>
                  <a:cubicBezTo>
                    <a:pt x="81" y="214"/>
                    <a:pt x="161" y="107"/>
                    <a:pt x="24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3427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43"/>
            <p:cNvSpPr/>
            <p:nvPr/>
          </p:nvSpPr>
          <p:spPr>
            <a:xfrm>
              <a:off x="6818725" y="1605925"/>
              <a:ext cx="33700" cy="111575"/>
            </a:xfrm>
            <a:custGeom>
              <a:avLst/>
              <a:gdLst/>
              <a:ahLst/>
              <a:cxnLst/>
              <a:rect l="l" t="t" r="r" b="b"/>
              <a:pathLst>
                <a:path w="1348" h="4463" extrusionOk="0">
                  <a:moveTo>
                    <a:pt x="514" y="1"/>
                  </a:moveTo>
                  <a:cubicBezTo>
                    <a:pt x="450" y="1"/>
                    <a:pt x="387" y="13"/>
                    <a:pt x="330" y="38"/>
                  </a:cubicBezTo>
                  <a:cubicBezTo>
                    <a:pt x="72" y="154"/>
                    <a:pt x="0" y="493"/>
                    <a:pt x="63" y="770"/>
                  </a:cubicBezTo>
                  <a:cubicBezTo>
                    <a:pt x="134" y="1037"/>
                    <a:pt x="295" y="1278"/>
                    <a:pt x="402" y="1537"/>
                  </a:cubicBezTo>
                  <a:cubicBezTo>
                    <a:pt x="500" y="1795"/>
                    <a:pt x="545" y="2081"/>
                    <a:pt x="518" y="2357"/>
                  </a:cubicBezTo>
                  <a:cubicBezTo>
                    <a:pt x="491" y="2696"/>
                    <a:pt x="375" y="3018"/>
                    <a:pt x="304" y="3357"/>
                  </a:cubicBezTo>
                  <a:cubicBezTo>
                    <a:pt x="232" y="3687"/>
                    <a:pt x="232" y="4061"/>
                    <a:pt x="411" y="4347"/>
                  </a:cubicBezTo>
                  <a:cubicBezTo>
                    <a:pt x="448" y="4399"/>
                    <a:pt x="515" y="4463"/>
                    <a:pt x="563" y="4463"/>
                  </a:cubicBezTo>
                  <a:cubicBezTo>
                    <a:pt x="573" y="4463"/>
                    <a:pt x="582" y="4460"/>
                    <a:pt x="589" y="4454"/>
                  </a:cubicBezTo>
                  <a:cubicBezTo>
                    <a:pt x="591" y="4454"/>
                    <a:pt x="592" y="4454"/>
                    <a:pt x="594" y="4454"/>
                  </a:cubicBezTo>
                  <a:cubicBezTo>
                    <a:pt x="669" y="4454"/>
                    <a:pt x="430" y="4016"/>
                    <a:pt x="509" y="3499"/>
                  </a:cubicBezTo>
                  <a:cubicBezTo>
                    <a:pt x="562" y="3151"/>
                    <a:pt x="687" y="2812"/>
                    <a:pt x="812" y="2491"/>
                  </a:cubicBezTo>
                  <a:cubicBezTo>
                    <a:pt x="1071" y="1876"/>
                    <a:pt x="1347" y="1198"/>
                    <a:pt x="1142" y="564"/>
                  </a:cubicBezTo>
                  <a:cubicBezTo>
                    <a:pt x="1089" y="386"/>
                    <a:pt x="991" y="216"/>
                    <a:pt x="848" y="109"/>
                  </a:cubicBezTo>
                  <a:cubicBezTo>
                    <a:pt x="750" y="40"/>
                    <a:pt x="630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43"/>
            <p:cNvSpPr/>
            <p:nvPr/>
          </p:nvSpPr>
          <p:spPr>
            <a:xfrm>
              <a:off x="6708550" y="1369450"/>
              <a:ext cx="140525" cy="396575"/>
            </a:xfrm>
            <a:custGeom>
              <a:avLst/>
              <a:gdLst/>
              <a:ahLst/>
              <a:cxnLst/>
              <a:rect l="l" t="t" r="r" b="b"/>
              <a:pathLst>
                <a:path w="5621" h="15863" extrusionOk="0">
                  <a:moveTo>
                    <a:pt x="2800" y="1"/>
                  </a:moveTo>
                  <a:cubicBezTo>
                    <a:pt x="1696" y="1"/>
                    <a:pt x="596" y="651"/>
                    <a:pt x="152" y="1682"/>
                  </a:cubicBezTo>
                  <a:cubicBezTo>
                    <a:pt x="45" y="1923"/>
                    <a:pt x="0" y="2191"/>
                    <a:pt x="45" y="2449"/>
                  </a:cubicBezTo>
                  <a:cubicBezTo>
                    <a:pt x="179" y="3315"/>
                    <a:pt x="1071" y="3493"/>
                    <a:pt x="1704" y="3912"/>
                  </a:cubicBezTo>
                  <a:cubicBezTo>
                    <a:pt x="1874" y="4028"/>
                    <a:pt x="2043" y="4171"/>
                    <a:pt x="2115" y="4367"/>
                  </a:cubicBezTo>
                  <a:cubicBezTo>
                    <a:pt x="2177" y="4501"/>
                    <a:pt x="2186" y="4644"/>
                    <a:pt x="2168" y="4796"/>
                  </a:cubicBezTo>
                  <a:cubicBezTo>
                    <a:pt x="2115" y="5572"/>
                    <a:pt x="1526" y="6205"/>
                    <a:pt x="1285" y="6946"/>
                  </a:cubicBezTo>
                  <a:cubicBezTo>
                    <a:pt x="1071" y="7588"/>
                    <a:pt x="1142" y="8302"/>
                    <a:pt x="1455" y="8890"/>
                  </a:cubicBezTo>
                  <a:cubicBezTo>
                    <a:pt x="1856" y="9649"/>
                    <a:pt x="2623" y="10148"/>
                    <a:pt x="3051" y="10889"/>
                  </a:cubicBezTo>
                  <a:cubicBezTo>
                    <a:pt x="3515" y="11692"/>
                    <a:pt x="3515" y="12744"/>
                    <a:pt x="3060" y="13547"/>
                  </a:cubicBezTo>
                  <a:cubicBezTo>
                    <a:pt x="2828" y="13958"/>
                    <a:pt x="2489" y="14305"/>
                    <a:pt x="2356" y="14778"/>
                  </a:cubicBezTo>
                  <a:cubicBezTo>
                    <a:pt x="2257" y="15117"/>
                    <a:pt x="2347" y="15483"/>
                    <a:pt x="2587" y="15751"/>
                  </a:cubicBezTo>
                  <a:cubicBezTo>
                    <a:pt x="2623" y="15786"/>
                    <a:pt x="2650" y="15822"/>
                    <a:pt x="2686" y="15849"/>
                  </a:cubicBezTo>
                  <a:cubicBezTo>
                    <a:pt x="2699" y="15858"/>
                    <a:pt x="2714" y="15863"/>
                    <a:pt x="2727" y="15863"/>
                  </a:cubicBezTo>
                  <a:cubicBezTo>
                    <a:pt x="2777" y="15863"/>
                    <a:pt x="2819" y="15808"/>
                    <a:pt x="2784" y="15760"/>
                  </a:cubicBezTo>
                  <a:cubicBezTo>
                    <a:pt x="2507" y="15340"/>
                    <a:pt x="2525" y="15064"/>
                    <a:pt x="2650" y="14778"/>
                  </a:cubicBezTo>
                  <a:cubicBezTo>
                    <a:pt x="2766" y="14520"/>
                    <a:pt x="2980" y="14216"/>
                    <a:pt x="3167" y="13993"/>
                  </a:cubicBezTo>
                  <a:cubicBezTo>
                    <a:pt x="3685" y="13404"/>
                    <a:pt x="3935" y="12619"/>
                    <a:pt x="3828" y="11834"/>
                  </a:cubicBezTo>
                  <a:cubicBezTo>
                    <a:pt x="3694" y="10817"/>
                    <a:pt x="3051" y="10148"/>
                    <a:pt x="2793" y="9212"/>
                  </a:cubicBezTo>
                  <a:cubicBezTo>
                    <a:pt x="2614" y="8560"/>
                    <a:pt x="2721" y="7864"/>
                    <a:pt x="3025" y="7258"/>
                  </a:cubicBezTo>
                  <a:cubicBezTo>
                    <a:pt x="3444" y="6437"/>
                    <a:pt x="4104" y="5813"/>
                    <a:pt x="4630" y="5081"/>
                  </a:cubicBezTo>
                  <a:cubicBezTo>
                    <a:pt x="5059" y="4483"/>
                    <a:pt x="5389" y="3814"/>
                    <a:pt x="5505" y="3092"/>
                  </a:cubicBezTo>
                  <a:cubicBezTo>
                    <a:pt x="5621" y="2369"/>
                    <a:pt x="5496" y="1602"/>
                    <a:pt x="5076" y="995"/>
                  </a:cubicBezTo>
                  <a:cubicBezTo>
                    <a:pt x="4666" y="398"/>
                    <a:pt x="3935" y="148"/>
                    <a:pt x="3212" y="32"/>
                  </a:cubicBezTo>
                  <a:cubicBezTo>
                    <a:pt x="3075" y="11"/>
                    <a:pt x="2937" y="1"/>
                    <a:pt x="2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43"/>
            <p:cNvSpPr/>
            <p:nvPr/>
          </p:nvSpPr>
          <p:spPr>
            <a:xfrm>
              <a:off x="6832475" y="1347200"/>
              <a:ext cx="26850" cy="26825"/>
            </a:xfrm>
            <a:custGeom>
              <a:avLst/>
              <a:gdLst/>
              <a:ahLst/>
              <a:cxnLst/>
              <a:rect l="l" t="t" r="r" b="b"/>
              <a:pathLst>
                <a:path w="1074" h="1073" extrusionOk="0">
                  <a:moveTo>
                    <a:pt x="453" y="0"/>
                  </a:moveTo>
                  <a:cubicBezTo>
                    <a:pt x="338" y="0"/>
                    <a:pt x="230" y="61"/>
                    <a:pt x="155" y="217"/>
                  </a:cubicBezTo>
                  <a:cubicBezTo>
                    <a:pt x="1" y="534"/>
                    <a:pt x="371" y="1072"/>
                    <a:pt x="735" y="1072"/>
                  </a:cubicBezTo>
                  <a:cubicBezTo>
                    <a:pt x="771" y="1072"/>
                    <a:pt x="807" y="1067"/>
                    <a:pt x="842" y="1056"/>
                  </a:cubicBezTo>
                  <a:cubicBezTo>
                    <a:pt x="958" y="1011"/>
                    <a:pt x="1029" y="895"/>
                    <a:pt x="1047" y="779"/>
                  </a:cubicBezTo>
                  <a:cubicBezTo>
                    <a:pt x="1074" y="654"/>
                    <a:pt x="1038" y="538"/>
                    <a:pt x="994" y="422"/>
                  </a:cubicBezTo>
                  <a:cubicBezTo>
                    <a:pt x="907" y="213"/>
                    <a:pt x="668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43"/>
            <p:cNvSpPr/>
            <p:nvPr/>
          </p:nvSpPr>
          <p:spPr>
            <a:xfrm>
              <a:off x="6582525" y="2016550"/>
              <a:ext cx="303125" cy="49775"/>
            </a:xfrm>
            <a:custGeom>
              <a:avLst/>
              <a:gdLst/>
              <a:ahLst/>
              <a:cxnLst/>
              <a:rect l="l" t="t" r="r" b="b"/>
              <a:pathLst>
                <a:path w="12125" h="1991" fill="none" extrusionOk="0">
                  <a:moveTo>
                    <a:pt x="224" y="563"/>
                  </a:moveTo>
                  <a:cubicBezTo>
                    <a:pt x="19" y="688"/>
                    <a:pt x="1" y="1009"/>
                    <a:pt x="135" y="1214"/>
                  </a:cubicBezTo>
                  <a:cubicBezTo>
                    <a:pt x="260" y="1428"/>
                    <a:pt x="492" y="1544"/>
                    <a:pt x="724" y="1633"/>
                  </a:cubicBezTo>
                  <a:cubicBezTo>
                    <a:pt x="1509" y="1937"/>
                    <a:pt x="2365" y="1990"/>
                    <a:pt x="3213" y="1990"/>
                  </a:cubicBezTo>
                  <a:cubicBezTo>
                    <a:pt x="6281" y="1990"/>
                    <a:pt x="9350" y="1303"/>
                    <a:pt x="1212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43"/>
            <p:cNvSpPr/>
            <p:nvPr/>
          </p:nvSpPr>
          <p:spPr>
            <a:xfrm>
              <a:off x="6597925" y="2074550"/>
              <a:ext cx="78750" cy="12725"/>
            </a:xfrm>
            <a:custGeom>
              <a:avLst/>
              <a:gdLst/>
              <a:ahLst/>
              <a:cxnLst/>
              <a:rect l="l" t="t" r="r" b="b"/>
              <a:pathLst>
                <a:path w="3150" h="509" fill="none" extrusionOk="0">
                  <a:moveTo>
                    <a:pt x="1" y="0"/>
                  </a:moveTo>
                  <a:cubicBezTo>
                    <a:pt x="1009" y="366"/>
                    <a:pt x="2088" y="509"/>
                    <a:pt x="3150" y="42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43"/>
            <p:cNvSpPr/>
            <p:nvPr/>
          </p:nvSpPr>
          <p:spPr>
            <a:xfrm>
              <a:off x="6972375" y="2305375"/>
              <a:ext cx="115125" cy="88575"/>
            </a:xfrm>
            <a:custGeom>
              <a:avLst/>
              <a:gdLst/>
              <a:ahLst/>
              <a:cxnLst/>
              <a:rect l="l" t="t" r="r" b="b"/>
              <a:pathLst>
                <a:path w="4605" h="3543" fill="none" extrusionOk="0">
                  <a:moveTo>
                    <a:pt x="1" y="3542"/>
                  </a:moveTo>
                  <a:cubicBezTo>
                    <a:pt x="1464" y="3060"/>
                    <a:pt x="2811" y="2249"/>
                    <a:pt x="3926" y="1178"/>
                  </a:cubicBezTo>
                  <a:cubicBezTo>
                    <a:pt x="4256" y="857"/>
                    <a:pt x="4586" y="464"/>
                    <a:pt x="46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43"/>
            <p:cNvSpPr/>
            <p:nvPr/>
          </p:nvSpPr>
          <p:spPr>
            <a:xfrm>
              <a:off x="6344125" y="1903275"/>
              <a:ext cx="15175" cy="83875"/>
            </a:xfrm>
            <a:custGeom>
              <a:avLst/>
              <a:gdLst/>
              <a:ahLst/>
              <a:cxnLst/>
              <a:rect l="l" t="t" r="r" b="b"/>
              <a:pathLst>
                <a:path w="607" h="3355" fill="none" extrusionOk="0">
                  <a:moveTo>
                    <a:pt x="607" y="0"/>
                  </a:moveTo>
                  <a:cubicBezTo>
                    <a:pt x="18" y="1008"/>
                    <a:pt x="0" y="2328"/>
                    <a:pt x="571" y="3354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43"/>
            <p:cNvSpPr/>
            <p:nvPr/>
          </p:nvSpPr>
          <p:spPr>
            <a:xfrm>
              <a:off x="6331625" y="1918200"/>
              <a:ext cx="7400" cy="35725"/>
            </a:xfrm>
            <a:custGeom>
              <a:avLst/>
              <a:gdLst/>
              <a:ahLst/>
              <a:cxnLst/>
              <a:rect l="l" t="t" r="r" b="b"/>
              <a:pathLst>
                <a:path w="296" h="1429" fill="none" extrusionOk="0">
                  <a:moveTo>
                    <a:pt x="295" y="1"/>
                  </a:moveTo>
                  <a:cubicBezTo>
                    <a:pt x="72" y="438"/>
                    <a:pt x="1" y="946"/>
                    <a:pt x="90" y="1428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43"/>
            <p:cNvSpPr/>
            <p:nvPr/>
          </p:nvSpPr>
          <p:spPr>
            <a:xfrm>
              <a:off x="6533700" y="1562475"/>
              <a:ext cx="119775" cy="57575"/>
            </a:xfrm>
            <a:custGeom>
              <a:avLst/>
              <a:gdLst/>
              <a:ahLst/>
              <a:cxnLst/>
              <a:rect l="l" t="t" r="r" b="b"/>
              <a:pathLst>
                <a:path w="4791" h="2303" extrusionOk="0">
                  <a:moveTo>
                    <a:pt x="4737" y="1"/>
                  </a:moveTo>
                  <a:lnTo>
                    <a:pt x="4737" y="1"/>
                  </a:lnTo>
                  <a:cubicBezTo>
                    <a:pt x="4675" y="188"/>
                    <a:pt x="4505" y="393"/>
                    <a:pt x="4363" y="509"/>
                  </a:cubicBezTo>
                  <a:cubicBezTo>
                    <a:pt x="3952" y="848"/>
                    <a:pt x="3462" y="1116"/>
                    <a:pt x="2944" y="1241"/>
                  </a:cubicBezTo>
                  <a:cubicBezTo>
                    <a:pt x="2427" y="1366"/>
                    <a:pt x="1927" y="1437"/>
                    <a:pt x="1401" y="1437"/>
                  </a:cubicBezTo>
                  <a:cubicBezTo>
                    <a:pt x="1124" y="1428"/>
                    <a:pt x="803" y="1375"/>
                    <a:pt x="544" y="1285"/>
                  </a:cubicBezTo>
                  <a:cubicBezTo>
                    <a:pt x="330" y="1205"/>
                    <a:pt x="134" y="1080"/>
                    <a:pt x="0" y="893"/>
                  </a:cubicBezTo>
                  <a:lnTo>
                    <a:pt x="0" y="893"/>
                  </a:lnTo>
                  <a:cubicBezTo>
                    <a:pt x="0" y="946"/>
                    <a:pt x="0" y="991"/>
                    <a:pt x="9" y="1044"/>
                  </a:cubicBezTo>
                  <a:cubicBezTo>
                    <a:pt x="45" y="1375"/>
                    <a:pt x="268" y="1696"/>
                    <a:pt x="544" y="1874"/>
                  </a:cubicBezTo>
                  <a:cubicBezTo>
                    <a:pt x="830" y="2061"/>
                    <a:pt x="1133" y="2169"/>
                    <a:pt x="1463" y="2240"/>
                  </a:cubicBezTo>
                  <a:cubicBezTo>
                    <a:pt x="1695" y="2293"/>
                    <a:pt x="1963" y="2302"/>
                    <a:pt x="2195" y="2302"/>
                  </a:cubicBezTo>
                  <a:cubicBezTo>
                    <a:pt x="2864" y="2302"/>
                    <a:pt x="3471" y="2044"/>
                    <a:pt x="3979" y="1615"/>
                  </a:cubicBezTo>
                  <a:cubicBezTo>
                    <a:pt x="4247" y="1392"/>
                    <a:pt x="4541" y="1018"/>
                    <a:pt x="4675" y="688"/>
                  </a:cubicBezTo>
                  <a:cubicBezTo>
                    <a:pt x="4764" y="474"/>
                    <a:pt x="4791" y="224"/>
                    <a:pt x="4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43"/>
            <p:cNvSpPr/>
            <p:nvPr/>
          </p:nvSpPr>
          <p:spPr>
            <a:xfrm>
              <a:off x="6530575" y="1562475"/>
              <a:ext cx="123575" cy="60050"/>
            </a:xfrm>
            <a:custGeom>
              <a:avLst/>
              <a:gdLst/>
              <a:ahLst/>
              <a:cxnLst/>
              <a:rect l="l" t="t" r="r" b="b"/>
              <a:pathLst>
                <a:path w="4943" h="2402" extrusionOk="0">
                  <a:moveTo>
                    <a:pt x="4862" y="1"/>
                  </a:moveTo>
                  <a:cubicBezTo>
                    <a:pt x="4862" y="1"/>
                    <a:pt x="4862" y="1"/>
                    <a:pt x="4862" y="1"/>
                  </a:cubicBezTo>
                  <a:lnTo>
                    <a:pt x="4862" y="1"/>
                  </a:lnTo>
                  <a:cubicBezTo>
                    <a:pt x="4862" y="1"/>
                    <a:pt x="4862" y="1"/>
                    <a:pt x="4862" y="1"/>
                  </a:cubicBezTo>
                  <a:close/>
                  <a:moveTo>
                    <a:pt x="4862" y="1"/>
                  </a:moveTo>
                  <a:lnTo>
                    <a:pt x="4862" y="1"/>
                  </a:lnTo>
                  <a:cubicBezTo>
                    <a:pt x="4916" y="277"/>
                    <a:pt x="4853" y="563"/>
                    <a:pt x="4720" y="795"/>
                  </a:cubicBezTo>
                  <a:cubicBezTo>
                    <a:pt x="4586" y="1036"/>
                    <a:pt x="4407" y="1259"/>
                    <a:pt x="4211" y="1446"/>
                  </a:cubicBezTo>
                  <a:cubicBezTo>
                    <a:pt x="3801" y="1821"/>
                    <a:pt x="3301" y="2088"/>
                    <a:pt x="2766" y="2169"/>
                  </a:cubicBezTo>
                  <a:cubicBezTo>
                    <a:pt x="2615" y="2194"/>
                    <a:pt x="2461" y="2205"/>
                    <a:pt x="2308" y="2205"/>
                  </a:cubicBezTo>
                  <a:cubicBezTo>
                    <a:pt x="2189" y="2205"/>
                    <a:pt x="2071" y="2198"/>
                    <a:pt x="1954" y="2186"/>
                  </a:cubicBezTo>
                  <a:cubicBezTo>
                    <a:pt x="1678" y="2169"/>
                    <a:pt x="1419" y="2097"/>
                    <a:pt x="1160" y="2008"/>
                  </a:cubicBezTo>
                  <a:cubicBezTo>
                    <a:pt x="1035" y="1954"/>
                    <a:pt x="919" y="1901"/>
                    <a:pt x="803" y="1830"/>
                  </a:cubicBezTo>
                  <a:cubicBezTo>
                    <a:pt x="687" y="1758"/>
                    <a:pt x="589" y="1687"/>
                    <a:pt x="500" y="1589"/>
                  </a:cubicBezTo>
                  <a:cubicBezTo>
                    <a:pt x="405" y="1472"/>
                    <a:pt x="325" y="1340"/>
                    <a:pt x="278" y="1197"/>
                  </a:cubicBezTo>
                  <a:lnTo>
                    <a:pt x="278" y="1197"/>
                  </a:lnTo>
                  <a:cubicBezTo>
                    <a:pt x="385" y="1278"/>
                    <a:pt x="504" y="1340"/>
                    <a:pt x="625" y="1383"/>
                  </a:cubicBezTo>
                  <a:cubicBezTo>
                    <a:pt x="848" y="1455"/>
                    <a:pt x="1080" y="1499"/>
                    <a:pt x="1303" y="1517"/>
                  </a:cubicBezTo>
                  <a:cubicBezTo>
                    <a:pt x="1402" y="1525"/>
                    <a:pt x="1501" y="1528"/>
                    <a:pt x="1599" y="1528"/>
                  </a:cubicBezTo>
                  <a:cubicBezTo>
                    <a:pt x="1961" y="1528"/>
                    <a:pt x="2317" y="1480"/>
                    <a:pt x="2668" y="1410"/>
                  </a:cubicBezTo>
                  <a:cubicBezTo>
                    <a:pt x="2882" y="1366"/>
                    <a:pt x="3105" y="1312"/>
                    <a:pt x="3319" y="1241"/>
                  </a:cubicBezTo>
                  <a:cubicBezTo>
                    <a:pt x="3533" y="1160"/>
                    <a:pt x="3747" y="1062"/>
                    <a:pt x="3935" y="946"/>
                  </a:cubicBezTo>
                  <a:cubicBezTo>
                    <a:pt x="4131" y="830"/>
                    <a:pt x="4309" y="697"/>
                    <a:pt x="4479" y="545"/>
                  </a:cubicBezTo>
                  <a:cubicBezTo>
                    <a:pt x="4657" y="402"/>
                    <a:pt x="4791" y="215"/>
                    <a:pt x="4862" y="1"/>
                  </a:cubicBezTo>
                  <a:lnTo>
                    <a:pt x="4862" y="1"/>
                  </a:lnTo>
                  <a:cubicBezTo>
                    <a:pt x="4773" y="206"/>
                    <a:pt x="4621" y="375"/>
                    <a:pt x="4452" y="509"/>
                  </a:cubicBezTo>
                  <a:cubicBezTo>
                    <a:pt x="4274" y="643"/>
                    <a:pt x="4086" y="759"/>
                    <a:pt x="3890" y="866"/>
                  </a:cubicBezTo>
                  <a:cubicBezTo>
                    <a:pt x="3694" y="964"/>
                    <a:pt x="3489" y="1053"/>
                    <a:pt x="3283" y="1116"/>
                  </a:cubicBezTo>
                  <a:cubicBezTo>
                    <a:pt x="3069" y="1178"/>
                    <a:pt x="2855" y="1214"/>
                    <a:pt x="2632" y="1259"/>
                  </a:cubicBezTo>
                  <a:cubicBezTo>
                    <a:pt x="2321" y="1304"/>
                    <a:pt x="2000" y="1335"/>
                    <a:pt x="1684" y="1335"/>
                  </a:cubicBezTo>
                  <a:cubicBezTo>
                    <a:pt x="1565" y="1335"/>
                    <a:pt x="1447" y="1331"/>
                    <a:pt x="1330" y="1321"/>
                  </a:cubicBezTo>
                  <a:cubicBezTo>
                    <a:pt x="901" y="1268"/>
                    <a:pt x="446" y="1160"/>
                    <a:pt x="214" y="830"/>
                  </a:cubicBezTo>
                  <a:lnTo>
                    <a:pt x="36" y="563"/>
                  </a:lnTo>
                  <a:lnTo>
                    <a:pt x="18" y="893"/>
                  </a:lnTo>
                  <a:cubicBezTo>
                    <a:pt x="0" y="1205"/>
                    <a:pt x="134" y="1508"/>
                    <a:pt x="339" y="1731"/>
                  </a:cubicBezTo>
                  <a:cubicBezTo>
                    <a:pt x="438" y="1847"/>
                    <a:pt x="562" y="1946"/>
                    <a:pt x="687" y="2017"/>
                  </a:cubicBezTo>
                  <a:cubicBezTo>
                    <a:pt x="821" y="2088"/>
                    <a:pt x="946" y="2151"/>
                    <a:pt x="1089" y="2204"/>
                  </a:cubicBezTo>
                  <a:cubicBezTo>
                    <a:pt x="1356" y="2311"/>
                    <a:pt x="1642" y="2374"/>
                    <a:pt x="1936" y="2392"/>
                  </a:cubicBezTo>
                  <a:cubicBezTo>
                    <a:pt x="2036" y="2398"/>
                    <a:pt x="2135" y="2402"/>
                    <a:pt x="2235" y="2402"/>
                  </a:cubicBezTo>
                  <a:cubicBezTo>
                    <a:pt x="2422" y="2402"/>
                    <a:pt x="2610" y="2388"/>
                    <a:pt x="2802" y="2347"/>
                  </a:cubicBezTo>
                  <a:cubicBezTo>
                    <a:pt x="3373" y="2240"/>
                    <a:pt x="3881" y="1937"/>
                    <a:pt x="4291" y="1526"/>
                  </a:cubicBezTo>
                  <a:cubicBezTo>
                    <a:pt x="4488" y="1321"/>
                    <a:pt x="4648" y="1089"/>
                    <a:pt x="4773" y="830"/>
                  </a:cubicBezTo>
                  <a:cubicBezTo>
                    <a:pt x="4898" y="572"/>
                    <a:pt x="4943" y="268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43"/>
            <p:cNvSpPr/>
            <p:nvPr/>
          </p:nvSpPr>
          <p:spPr>
            <a:xfrm>
              <a:off x="6529225" y="1526700"/>
              <a:ext cx="122925" cy="71725"/>
            </a:xfrm>
            <a:custGeom>
              <a:avLst/>
              <a:gdLst/>
              <a:ahLst/>
              <a:cxnLst/>
              <a:rect l="l" t="t" r="r" b="b"/>
              <a:pathLst>
                <a:path w="4917" h="2869" extrusionOk="0">
                  <a:moveTo>
                    <a:pt x="2748" y="0"/>
                  </a:moveTo>
                  <a:cubicBezTo>
                    <a:pt x="2028" y="0"/>
                    <a:pt x="1312" y="191"/>
                    <a:pt x="688" y="557"/>
                  </a:cubicBezTo>
                  <a:cubicBezTo>
                    <a:pt x="518" y="656"/>
                    <a:pt x="358" y="772"/>
                    <a:pt x="233" y="923"/>
                  </a:cubicBezTo>
                  <a:cubicBezTo>
                    <a:pt x="81" y="1120"/>
                    <a:pt x="1" y="1387"/>
                    <a:pt x="63" y="1628"/>
                  </a:cubicBezTo>
                  <a:cubicBezTo>
                    <a:pt x="108" y="1771"/>
                    <a:pt x="170" y="1887"/>
                    <a:pt x="188" y="2038"/>
                  </a:cubicBezTo>
                  <a:cubicBezTo>
                    <a:pt x="188" y="2136"/>
                    <a:pt x="179" y="2226"/>
                    <a:pt x="179" y="2324"/>
                  </a:cubicBezTo>
                  <a:cubicBezTo>
                    <a:pt x="313" y="2511"/>
                    <a:pt x="509" y="2636"/>
                    <a:pt x="723" y="2716"/>
                  </a:cubicBezTo>
                  <a:cubicBezTo>
                    <a:pt x="982" y="2806"/>
                    <a:pt x="1303" y="2859"/>
                    <a:pt x="1580" y="2868"/>
                  </a:cubicBezTo>
                  <a:cubicBezTo>
                    <a:pt x="2106" y="2868"/>
                    <a:pt x="2606" y="2797"/>
                    <a:pt x="3123" y="2672"/>
                  </a:cubicBezTo>
                  <a:cubicBezTo>
                    <a:pt x="3641" y="2547"/>
                    <a:pt x="4131" y="2279"/>
                    <a:pt x="4542" y="1940"/>
                  </a:cubicBezTo>
                  <a:cubicBezTo>
                    <a:pt x="4684" y="1824"/>
                    <a:pt x="4854" y="1619"/>
                    <a:pt x="4916" y="1432"/>
                  </a:cubicBezTo>
                  <a:cubicBezTo>
                    <a:pt x="4890" y="1316"/>
                    <a:pt x="4845" y="1209"/>
                    <a:pt x="4774" y="1111"/>
                  </a:cubicBezTo>
                  <a:cubicBezTo>
                    <a:pt x="4720" y="1039"/>
                    <a:pt x="4658" y="977"/>
                    <a:pt x="4613" y="905"/>
                  </a:cubicBezTo>
                  <a:cubicBezTo>
                    <a:pt x="4560" y="825"/>
                    <a:pt x="4524" y="745"/>
                    <a:pt x="4488" y="665"/>
                  </a:cubicBezTo>
                  <a:cubicBezTo>
                    <a:pt x="4274" y="299"/>
                    <a:pt x="3837" y="129"/>
                    <a:pt x="3427" y="58"/>
                  </a:cubicBezTo>
                  <a:cubicBezTo>
                    <a:pt x="3202" y="19"/>
                    <a:pt x="2975" y="0"/>
                    <a:pt x="27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43"/>
            <p:cNvSpPr/>
            <p:nvPr/>
          </p:nvSpPr>
          <p:spPr>
            <a:xfrm>
              <a:off x="6527675" y="1526025"/>
              <a:ext cx="126250" cy="75025"/>
            </a:xfrm>
            <a:custGeom>
              <a:avLst/>
              <a:gdLst/>
              <a:ahLst/>
              <a:cxnLst/>
              <a:rect l="l" t="t" r="r" b="b"/>
              <a:pathLst>
                <a:path w="5050" h="3001" extrusionOk="0">
                  <a:moveTo>
                    <a:pt x="2678" y="1"/>
                  </a:moveTo>
                  <a:cubicBezTo>
                    <a:pt x="2129" y="1"/>
                    <a:pt x="1578" y="114"/>
                    <a:pt x="1071" y="335"/>
                  </a:cubicBezTo>
                  <a:cubicBezTo>
                    <a:pt x="884" y="424"/>
                    <a:pt x="696" y="513"/>
                    <a:pt x="518" y="638"/>
                  </a:cubicBezTo>
                  <a:cubicBezTo>
                    <a:pt x="348" y="754"/>
                    <a:pt x="179" y="915"/>
                    <a:pt x="90" y="1120"/>
                  </a:cubicBezTo>
                  <a:cubicBezTo>
                    <a:pt x="36" y="1227"/>
                    <a:pt x="9" y="1334"/>
                    <a:pt x="9" y="1450"/>
                  </a:cubicBezTo>
                  <a:cubicBezTo>
                    <a:pt x="0" y="1566"/>
                    <a:pt x="27" y="1691"/>
                    <a:pt x="63" y="1789"/>
                  </a:cubicBezTo>
                  <a:cubicBezTo>
                    <a:pt x="99" y="1887"/>
                    <a:pt x="134" y="1967"/>
                    <a:pt x="143" y="2056"/>
                  </a:cubicBezTo>
                  <a:cubicBezTo>
                    <a:pt x="143" y="2146"/>
                    <a:pt x="134" y="2253"/>
                    <a:pt x="134" y="2351"/>
                  </a:cubicBezTo>
                  <a:lnTo>
                    <a:pt x="134" y="2387"/>
                  </a:lnTo>
                  <a:lnTo>
                    <a:pt x="152" y="2413"/>
                  </a:lnTo>
                  <a:cubicBezTo>
                    <a:pt x="304" y="2618"/>
                    <a:pt x="518" y="2761"/>
                    <a:pt x="741" y="2841"/>
                  </a:cubicBezTo>
                  <a:cubicBezTo>
                    <a:pt x="964" y="2913"/>
                    <a:pt x="1187" y="2966"/>
                    <a:pt x="1419" y="2993"/>
                  </a:cubicBezTo>
                  <a:cubicBezTo>
                    <a:pt x="1510" y="2998"/>
                    <a:pt x="1601" y="3001"/>
                    <a:pt x="1692" y="3001"/>
                  </a:cubicBezTo>
                  <a:cubicBezTo>
                    <a:pt x="2062" y="3001"/>
                    <a:pt x="2426" y="2959"/>
                    <a:pt x="2784" y="2895"/>
                  </a:cubicBezTo>
                  <a:cubicBezTo>
                    <a:pt x="3007" y="2850"/>
                    <a:pt x="3230" y="2806"/>
                    <a:pt x="3453" y="2734"/>
                  </a:cubicBezTo>
                  <a:cubicBezTo>
                    <a:pt x="3667" y="2654"/>
                    <a:pt x="3881" y="2556"/>
                    <a:pt x="4077" y="2440"/>
                  </a:cubicBezTo>
                  <a:cubicBezTo>
                    <a:pt x="4274" y="2324"/>
                    <a:pt x="4461" y="2199"/>
                    <a:pt x="4630" y="2048"/>
                  </a:cubicBezTo>
                  <a:cubicBezTo>
                    <a:pt x="4809" y="1896"/>
                    <a:pt x="4961" y="1709"/>
                    <a:pt x="5041" y="1477"/>
                  </a:cubicBezTo>
                  <a:lnTo>
                    <a:pt x="5050" y="1459"/>
                  </a:lnTo>
                  <a:lnTo>
                    <a:pt x="5050" y="1441"/>
                  </a:lnTo>
                  <a:cubicBezTo>
                    <a:pt x="5023" y="1352"/>
                    <a:pt x="4987" y="1254"/>
                    <a:pt x="4934" y="1173"/>
                  </a:cubicBezTo>
                  <a:cubicBezTo>
                    <a:pt x="4889" y="1093"/>
                    <a:pt x="4818" y="1022"/>
                    <a:pt x="4764" y="959"/>
                  </a:cubicBezTo>
                  <a:cubicBezTo>
                    <a:pt x="4702" y="897"/>
                    <a:pt x="4666" y="825"/>
                    <a:pt x="4630" y="745"/>
                  </a:cubicBezTo>
                  <a:cubicBezTo>
                    <a:pt x="4586" y="665"/>
                    <a:pt x="4532" y="584"/>
                    <a:pt x="4470" y="513"/>
                  </a:cubicBezTo>
                  <a:cubicBezTo>
                    <a:pt x="4336" y="379"/>
                    <a:pt x="4175" y="281"/>
                    <a:pt x="4006" y="210"/>
                  </a:cubicBezTo>
                  <a:cubicBezTo>
                    <a:pt x="3836" y="147"/>
                    <a:pt x="3658" y="112"/>
                    <a:pt x="3489" y="85"/>
                  </a:cubicBezTo>
                  <a:lnTo>
                    <a:pt x="3489" y="85"/>
                  </a:lnTo>
                  <a:cubicBezTo>
                    <a:pt x="3658" y="121"/>
                    <a:pt x="3828" y="183"/>
                    <a:pt x="3988" y="254"/>
                  </a:cubicBezTo>
                  <a:cubicBezTo>
                    <a:pt x="4149" y="326"/>
                    <a:pt x="4300" y="433"/>
                    <a:pt x="4407" y="567"/>
                  </a:cubicBezTo>
                  <a:cubicBezTo>
                    <a:pt x="4461" y="629"/>
                    <a:pt x="4506" y="700"/>
                    <a:pt x="4541" y="781"/>
                  </a:cubicBezTo>
                  <a:cubicBezTo>
                    <a:pt x="4577" y="861"/>
                    <a:pt x="4613" y="959"/>
                    <a:pt x="4675" y="1031"/>
                  </a:cubicBezTo>
                  <a:cubicBezTo>
                    <a:pt x="4737" y="1102"/>
                    <a:pt x="4791" y="1164"/>
                    <a:pt x="4827" y="1236"/>
                  </a:cubicBezTo>
                  <a:cubicBezTo>
                    <a:pt x="4867" y="1300"/>
                    <a:pt x="4893" y="1372"/>
                    <a:pt x="4911" y="1445"/>
                  </a:cubicBezTo>
                  <a:lnTo>
                    <a:pt x="4911" y="1445"/>
                  </a:lnTo>
                  <a:cubicBezTo>
                    <a:pt x="4747" y="1830"/>
                    <a:pt x="4350" y="2068"/>
                    <a:pt x="3979" y="2279"/>
                  </a:cubicBezTo>
                  <a:cubicBezTo>
                    <a:pt x="3792" y="2387"/>
                    <a:pt x="3596" y="2476"/>
                    <a:pt x="3390" y="2538"/>
                  </a:cubicBezTo>
                  <a:cubicBezTo>
                    <a:pt x="3185" y="2601"/>
                    <a:pt x="2962" y="2645"/>
                    <a:pt x="2748" y="2681"/>
                  </a:cubicBezTo>
                  <a:cubicBezTo>
                    <a:pt x="2422" y="2742"/>
                    <a:pt x="2085" y="2783"/>
                    <a:pt x="1754" y="2783"/>
                  </a:cubicBezTo>
                  <a:cubicBezTo>
                    <a:pt x="1650" y="2783"/>
                    <a:pt x="1548" y="2779"/>
                    <a:pt x="1446" y="2770"/>
                  </a:cubicBezTo>
                  <a:cubicBezTo>
                    <a:pt x="1028" y="2718"/>
                    <a:pt x="586" y="2623"/>
                    <a:pt x="349" y="2313"/>
                  </a:cubicBezTo>
                  <a:lnTo>
                    <a:pt x="349" y="2313"/>
                  </a:lnTo>
                  <a:cubicBezTo>
                    <a:pt x="350" y="2220"/>
                    <a:pt x="356" y="2133"/>
                    <a:pt x="348" y="2039"/>
                  </a:cubicBezTo>
                  <a:cubicBezTo>
                    <a:pt x="339" y="1914"/>
                    <a:pt x="295" y="1807"/>
                    <a:pt x="259" y="1717"/>
                  </a:cubicBezTo>
                  <a:cubicBezTo>
                    <a:pt x="223" y="1619"/>
                    <a:pt x="197" y="1548"/>
                    <a:pt x="206" y="1459"/>
                  </a:cubicBezTo>
                  <a:cubicBezTo>
                    <a:pt x="206" y="1370"/>
                    <a:pt x="223" y="1280"/>
                    <a:pt x="259" y="1200"/>
                  </a:cubicBezTo>
                  <a:cubicBezTo>
                    <a:pt x="402" y="852"/>
                    <a:pt x="785" y="647"/>
                    <a:pt x="1133" y="469"/>
                  </a:cubicBezTo>
                  <a:cubicBezTo>
                    <a:pt x="1490" y="290"/>
                    <a:pt x="1874" y="183"/>
                    <a:pt x="2275" y="112"/>
                  </a:cubicBezTo>
                  <a:cubicBezTo>
                    <a:pt x="2494" y="72"/>
                    <a:pt x="2719" y="54"/>
                    <a:pt x="2947" y="54"/>
                  </a:cubicBezTo>
                  <a:cubicBezTo>
                    <a:pt x="3126" y="54"/>
                    <a:pt x="3307" y="65"/>
                    <a:pt x="3489" y="85"/>
                  </a:cubicBezTo>
                  <a:cubicBezTo>
                    <a:pt x="3222" y="29"/>
                    <a:pt x="2951" y="1"/>
                    <a:pt x="2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43"/>
            <p:cNvSpPr/>
            <p:nvPr/>
          </p:nvSpPr>
          <p:spPr>
            <a:xfrm>
              <a:off x="6537475" y="1547825"/>
              <a:ext cx="107100" cy="25750"/>
            </a:xfrm>
            <a:custGeom>
              <a:avLst/>
              <a:gdLst/>
              <a:ahLst/>
              <a:cxnLst/>
              <a:rect l="l" t="t" r="r" b="b"/>
              <a:pathLst>
                <a:path w="4284" h="1030" extrusionOk="0">
                  <a:moveTo>
                    <a:pt x="4182" y="1"/>
                  </a:moveTo>
                  <a:cubicBezTo>
                    <a:pt x="4099" y="1"/>
                    <a:pt x="4017" y="20"/>
                    <a:pt x="3935" y="34"/>
                  </a:cubicBezTo>
                  <a:cubicBezTo>
                    <a:pt x="3749" y="67"/>
                    <a:pt x="3559" y="77"/>
                    <a:pt x="3369" y="77"/>
                  </a:cubicBezTo>
                  <a:cubicBezTo>
                    <a:pt x="3158" y="77"/>
                    <a:pt x="2946" y="65"/>
                    <a:pt x="2740" y="60"/>
                  </a:cubicBezTo>
                  <a:cubicBezTo>
                    <a:pt x="2714" y="60"/>
                    <a:pt x="2688" y="60"/>
                    <a:pt x="2662" y="60"/>
                  </a:cubicBezTo>
                  <a:cubicBezTo>
                    <a:pt x="1739" y="60"/>
                    <a:pt x="768" y="218"/>
                    <a:pt x="108" y="747"/>
                  </a:cubicBezTo>
                  <a:cubicBezTo>
                    <a:pt x="37" y="810"/>
                    <a:pt x="1" y="917"/>
                    <a:pt x="63" y="988"/>
                  </a:cubicBezTo>
                  <a:cubicBezTo>
                    <a:pt x="86" y="1018"/>
                    <a:pt x="118" y="1029"/>
                    <a:pt x="152" y="1029"/>
                  </a:cubicBezTo>
                  <a:cubicBezTo>
                    <a:pt x="212" y="1029"/>
                    <a:pt x="280" y="995"/>
                    <a:pt x="331" y="961"/>
                  </a:cubicBezTo>
                  <a:cubicBezTo>
                    <a:pt x="951" y="558"/>
                    <a:pt x="1680" y="330"/>
                    <a:pt x="2410" y="330"/>
                  </a:cubicBezTo>
                  <a:cubicBezTo>
                    <a:pt x="2520" y="330"/>
                    <a:pt x="2630" y="335"/>
                    <a:pt x="2740" y="346"/>
                  </a:cubicBezTo>
                  <a:cubicBezTo>
                    <a:pt x="2847" y="355"/>
                    <a:pt x="2945" y="364"/>
                    <a:pt x="3043" y="373"/>
                  </a:cubicBezTo>
                  <a:cubicBezTo>
                    <a:pt x="3230" y="373"/>
                    <a:pt x="3462" y="328"/>
                    <a:pt x="3650" y="283"/>
                  </a:cubicBezTo>
                  <a:cubicBezTo>
                    <a:pt x="3837" y="230"/>
                    <a:pt x="3980" y="194"/>
                    <a:pt x="4158" y="141"/>
                  </a:cubicBezTo>
                  <a:cubicBezTo>
                    <a:pt x="4212" y="123"/>
                    <a:pt x="4283" y="51"/>
                    <a:pt x="4256" y="7"/>
                  </a:cubicBezTo>
                  <a:cubicBezTo>
                    <a:pt x="4231" y="3"/>
                    <a:pt x="4207" y="1"/>
                    <a:pt x="4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43"/>
            <p:cNvSpPr/>
            <p:nvPr/>
          </p:nvSpPr>
          <p:spPr>
            <a:xfrm>
              <a:off x="6593475" y="1578975"/>
              <a:ext cx="47075" cy="40175"/>
            </a:xfrm>
            <a:custGeom>
              <a:avLst/>
              <a:gdLst/>
              <a:ahLst/>
              <a:cxnLst/>
              <a:rect l="l" t="t" r="r" b="b"/>
              <a:pathLst>
                <a:path w="1883" h="1607" fill="none" extrusionOk="0">
                  <a:moveTo>
                    <a:pt x="0" y="1607"/>
                  </a:moveTo>
                  <a:cubicBezTo>
                    <a:pt x="179" y="1357"/>
                    <a:pt x="491" y="1259"/>
                    <a:pt x="785" y="1152"/>
                  </a:cubicBezTo>
                  <a:cubicBezTo>
                    <a:pt x="1044" y="1054"/>
                    <a:pt x="1312" y="938"/>
                    <a:pt x="1526" y="750"/>
                  </a:cubicBezTo>
                  <a:cubicBezTo>
                    <a:pt x="1740" y="563"/>
                    <a:pt x="1882" y="286"/>
                    <a:pt x="186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43"/>
            <p:cNvSpPr/>
            <p:nvPr/>
          </p:nvSpPr>
          <p:spPr>
            <a:xfrm>
              <a:off x="6541275" y="1594600"/>
              <a:ext cx="6050" cy="5150"/>
            </a:xfrm>
            <a:custGeom>
              <a:avLst/>
              <a:gdLst/>
              <a:ahLst/>
              <a:cxnLst/>
              <a:rect l="l" t="t" r="r" b="b"/>
              <a:pathLst>
                <a:path w="242" h="206" fill="none" extrusionOk="0">
                  <a:moveTo>
                    <a:pt x="1" y="206"/>
                  </a:moveTo>
                  <a:lnTo>
                    <a:pt x="241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43"/>
            <p:cNvSpPr/>
            <p:nvPr/>
          </p:nvSpPr>
          <p:spPr>
            <a:xfrm>
              <a:off x="6546625" y="1598825"/>
              <a:ext cx="7600" cy="7175"/>
            </a:xfrm>
            <a:custGeom>
              <a:avLst/>
              <a:gdLst/>
              <a:ahLst/>
              <a:cxnLst/>
              <a:rect l="l" t="t" r="r" b="b"/>
              <a:pathLst>
                <a:path w="304" h="287" fill="none" extrusionOk="0">
                  <a:moveTo>
                    <a:pt x="1" y="286"/>
                  </a:moveTo>
                  <a:cubicBezTo>
                    <a:pt x="99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43"/>
            <p:cNvSpPr/>
            <p:nvPr/>
          </p:nvSpPr>
          <p:spPr>
            <a:xfrm>
              <a:off x="6555550" y="1600400"/>
              <a:ext cx="10050" cy="9825"/>
            </a:xfrm>
            <a:custGeom>
              <a:avLst/>
              <a:gdLst/>
              <a:ahLst/>
              <a:cxnLst/>
              <a:rect l="l" t="t" r="r" b="b"/>
              <a:pathLst>
                <a:path w="402" h="393" fill="none" extrusionOk="0">
                  <a:moveTo>
                    <a:pt x="1" y="393"/>
                  </a:moveTo>
                  <a:cubicBezTo>
                    <a:pt x="134" y="259"/>
                    <a:pt x="268" y="134"/>
                    <a:pt x="40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43"/>
            <p:cNvSpPr/>
            <p:nvPr/>
          </p:nvSpPr>
          <p:spPr>
            <a:xfrm>
              <a:off x="6563575" y="1601075"/>
              <a:ext cx="15875" cy="13175"/>
            </a:xfrm>
            <a:custGeom>
              <a:avLst/>
              <a:gdLst/>
              <a:ahLst/>
              <a:cxnLst/>
              <a:rect l="l" t="t" r="r" b="b"/>
              <a:pathLst>
                <a:path w="635" h="527" fill="none" extrusionOk="0">
                  <a:moveTo>
                    <a:pt x="1" y="526"/>
                  </a:moveTo>
                  <a:cubicBezTo>
                    <a:pt x="197" y="339"/>
                    <a:pt x="411" y="161"/>
                    <a:pt x="634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43"/>
            <p:cNvSpPr/>
            <p:nvPr/>
          </p:nvSpPr>
          <p:spPr>
            <a:xfrm>
              <a:off x="6575625" y="1598175"/>
              <a:ext cx="20975" cy="17625"/>
            </a:xfrm>
            <a:custGeom>
              <a:avLst/>
              <a:gdLst/>
              <a:ahLst/>
              <a:cxnLst/>
              <a:rect l="l" t="t" r="r" b="b"/>
              <a:pathLst>
                <a:path w="839" h="705" fill="none" extrusionOk="0">
                  <a:moveTo>
                    <a:pt x="0" y="705"/>
                  </a:moveTo>
                  <a:cubicBezTo>
                    <a:pt x="259" y="437"/>
                    <a:pt x="545" y="205"/>
                    <a:pt x="8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43"/>
            <p:cNvSpPr/>
            <p:nvPr/>
          </p:nvSpPr>
          <p:spPr>
            <a:xfrm>
              <a:off x="6588125" y="1592800"/>
              <a:ext cx="27900" cy="24800"/>
            </a:xfrm>
            <a:custGeom>
              <a:avLst/>
              <a:gdLst/>
              <a:ahLst/>
              <a:cxnLst/>
              <a:rect l="l" t="t" r="r" b="b"/>
              <a:pathLst>
                <a:path w="1116" h="992" fill="none" extrusionOk="0">
                  <a:moveTo>
                    <a:pt x="0" y="991"/>
                  </a:moveTo>
                  <a:cubicBezTo>
                    <a:pt x="348" y="634"/>
                    <a:pt x="723" y="304"/>
                    <a:pt x="11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43"/>
            <p:cNvSpPr/>
            <p:nvPr/>
          </p:nvSpPr>
          <p:spPr>
            <a:xfrm>
              <a:off x="6613550" y="1586350"/>
              <a:ext cx="20975" cy="19650"/>
            </a:xfrm>
            <a:custGeom>
              <a:avLst/>
              <a:gdLst/>
              <a:ahLst/>
              <a:cxnLst/>
              <a:rect l="l" t="t" r="r" b="b"/>
              <a:pathLst>
                <a:path w="839" h="786" fill="none" extrusionOk="0">
                  <a:moveTo>
                    <a:pt x="0" y="785"/>
                  </a:moveTo>
                  <a:cubicBezTo>
                    <a:pt x="250" y="500"/>
                    <a:pt x="535" y="241"/>
                    <a:pt x="8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43"/>
            <p:cNvSpPr/>
            <p:nvPr/>
          </p:nvSpPr>
          <p:spPr>
            <a:xfrm>
              <a:off x="6604175" y="1528125"/>
              <a:ext cx="17425" cy="21675"/>
            </a:xfrm>
            <a:custGeom>
              <a:avLst/>
              <a:gdLst/>
              <a:ahLst/>
              <a:cxnLst/>
              <a:rect l="l" t="t" r="r" b="b"/>
              <a:pathLst>
                <a:path w="697" h="867" fill="none" extrusionOk="0">
                  <a:moveTo>
                    <a:pt x="0" y="1"/>
                  </a:moveTo>
                  <a:cubicBezTo>
                    <a:pt x="232" y="54"/>
                    <a:pt x="455" y="161"/>
                    <a:pt x="580" y="358"/>
                  </a:cubicBezTo>
                  <a:cubicBezTo>
                    <a:pt x="678" y="509"/>
                    <a:pt x="696" y="706"/>
                    <a:pt x="643" y="86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43"/>
            <p:cNvSpPr/>
            <p:nvPr/>
          </p:nvSpPr>
          <p:spPr>
            <a:xfrm>
              <a:off x="6611075" y="1528125"/>
              <a:ext cx="3600" cy="1825"/>
            </a:xfrm>
            <a:custGeom>
              <a:avLst/>
              <a:gdLst/>
              <a:ahLst/>
              <a:cxnLst/>
              <a:rect l="l" t="t" r="r" b="b"/>
              <a:pathLst>
                <a:path w="144" h="73" fill="none" extrusionOk="0">
                  <a:moveTo>
                    <a:pt x="1" y="72"/>
                  </a:moveTo>
                  <a:cubicBezTo>
                    <a:pt x="45" y="46"/>
                    <a:pt x="99" y="28"/>
                    <a:pt x="14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43"/>
            <p:cNvSpPr/>
            <p:nvPr/>
          </p:nvSpPr>
          <p:spPr>
            <a:xfrm>
              <a:off x="6615100" y="1529250"/>
              <a:ext cx="3825" cy="3150"/>
            </a:xfrm>
            <a:custGeom>
              <a:avLst/>
              <a:gdLst/>
              <a:ahLst/>
              <a:cxnLst/>
              <a:rect l="l" t="t" r="r" b="b"/>
              <a:pathLst>
                <a:path w="153" h="126" fill="none" extrusionOk="0">
                  <a:moveTo>
                    <a:pt x="0" y="125"/>
                  </a:moveTo>
                  <a:cubicBezTo>
                    <a:pt x="54" y="81"/>
                    <a:pt x="99" y="45"/>
                    <a:pt x="15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43"/>
            <p:cNvSpPr/>
            <p:nvPr/>
          </p:nvSpPr>
          <p:spPr>
            <a:xfrm>
              <a:off x="6619550" y="1530800"/>
              <a:ext cx="6050" cy="4950"/>
            </a:xfrm>
            <a:custGeom>
              <a:avLst/>
              <a:gdLst/>
              <a:ahLst/>
              <a:cxnLst/>
              <a:rect l="l" t="t" r="r" b="b"/>
              <a:pathLst>
                <a:path w="242" h="198" fill="none" extrusionOk="0">
                  <a:moveTo>
                    <a:pt x="1" y="197"/>
                  </a:moveTo>
                  <a:cubicBezTo>
                    <a:pt x="81" y="135"/>
                    <a:pt x="161" y="63"/>
                    <a:pt x="24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43"/>
            <p:cNvSpPr/>
            <p:nvPr/>
          </p:nvSpPr>
          <p:spPr>
            <a:xfrm>
              <a:off x="6620900" y="1535500"/>
              <a:ext cx="8950" cy="5825"/>
            </a:xfrm>
            <a:custGeom>
              <a:avLst/>
              <a:gdLst/>
              <a:ahLst/>
              <a:cxnLst/>
              <a:rect l="l" t="t" r="r" b="b"/>
              <a:pathLst>
                <a:path w="358" h="233" fill="none" extrusionOk="0">
                  <a:moveTo>
                    <a:pt x="0" y="232"/>
                  </a:moveTo>
                  <a:cubicBezTo>
                    <a:pt x="107" y="134"/>
                    <a:pt x="223" y="54"/>
                    <a:pt x="3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43"/>
            <p:cNvSpPr/>
            <p:nvPr/>
          </p:nvSpPr>
          <p:spPr>
            <a:xfrm>
              <a:off x="6621350" y="1536825"/>
              <a:ext cx="13625" cy="9625"/>
            </a:xfrm>
            <a:custGeom>
              <a:avLst/>
              <a:gdLst/>
              <a:ahLst/>
              <a:cxnLst/>
              <a:rect l="l" t="t" r="r" b="b"/>
              <a:pathLst>
                <a:path w="545" h="385" fill="none" extrusionOk="0">
                  <a:moveTo>
                    <a:pt x="0" y="384"/>
                  </a:moveTo>
                  <a:cubicBezTo>
                    <a:pt x="179" y="260"/>
                    <a:pt x="366" y="126"/>
                    <a:pt x="54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43"/>
            <p:cNvSpPr/>
            <p:nvPr/>
          </p:nvSpPr>
          <p:spPr>
            <a:xfrm>
              <a:off x="6624475" y="1540400"/>
              <a:ext cx="12050" cy="8725"/>
            </a:xfrm>
            <a:custGeom>
              <a:avLst/>
              <a:gdLst/>
              <a:ahLst/>
              <a:cxnLst/>
              <a:rect l="l" t="t" r="r" b="b"/>
              <a:pathLst>
                <a:path w="482" h="349" fill="none" extrusionOk="0">
                  <a:moveTo>
                    <a:pt x="0" y="348"/>
                  </a:moveTo>
                  <a:cubicBezTo>
                    <a:pt x="170" y="241"/>
                    <a:pt x="330" y="125"/>
                    <a:pt x="482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43"/>
            <p:cNvSpPr/>
            <p:nvPr/>
          </p:nvSpPr>
          <p:spPr>
            <a:xfrm>
              <a:off x="6632050" y="1544425"/>
              <a:ext cx="5375" cy="4025"/>
            </a:xfrm>
            <a:custGeom>
              <a:avLst/>
              <a:gdLst/>
              <a:ahLst/>
              <a:cxnLst/>
              <a:rect l="l" t="t" r="r" b="b"/>
              <a:pathLst>
                <a:path w="215" h="161" fill="none" extrusionOk="0">
                  <a:moveTo>
                    <a:pt x="0" y="161"/>
                  </a:moveTo>
                  <a:cubicBezTo>
                    <a:pt x="81" y="116"/>
                    <a:pt x="152" y="63"/>
                    <a:pt x="21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43"/>
            <p:cNvSpPr/>
            <p:nvPr/>
          </p:nvSpPr>
          <p:spPr>
            <a:xfrm>
              <a:off x="6590800" y="1563150"/>
              <a:ext cx="3350" cy="3375"/>
            </a:xfrm>
            <a:custGeom>
              <a:avLst/>
              <a:gdLst/>
              <a:ahLst/>
              <a:cxnLst/>
              <a:rect l="l" t="t" r="r" b="b"/>
              <a:pathLst>
                <a:path w="134" h="135" fill="none" extrusionOk="0">
                  <a:moveTo>
                    <a:pt x="0" y="134"/>
                  </a:moveTo>
                  <a:cubicBezTo>
                    <a:pt x="45" y="90"/>
                    <a:pt x="89" y="45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43"/>
            <p:cNvSpPr/>
            <p:nvPr/>
          </p:nvSpPr>
          <p:spPr>
            <a:xfrm>
              <a:off x="6595250" y="1563600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0" y="170"/>
                  </a:moveTo>
                  <a:cubicBezTo>
                    <a:pt x="54" y="116"/>
                    <a:pt x="108" y="63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43"/>
            <p:cNvSpPr/>
            <p:nvPr/>
          </p:nvSpPr>
          <p:spPr>
            <a:xfrm>
              <a:off x="6601050" y="1564050"/>
              <a:ext cx="3825" cy="4475"/>
            </a:xfrm>
            <a:custGeom>
              <a:avLst/>
              <a:gdLst/>
              <a:ahLst/>
              <a:cxnLst/>
              <a:rect l="l" t="t" r="r" b="b"/>
              <a:pathLst>
                <a:path w="153" h="179" fill="none" extrusionOk="0">
                  <a:moveTo>
                    <a:pt x="0" y="179"/>
                  </a:moveTo>
                  <a:cubicBezTo>
                    <a:pt x="63" y="134"/>
                    <a:pt x="116" y="72"/>
                    <a:pt x="15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43"/>
            <p:cNvSpPr/>
            <p:nvPr/>
          </p:nvSpPr>
          <p:spPr>
            <a:xfrm>
              <a:off x="6607950" y="1563825"/>
              <a:ext cx="2725" cy="4025"/>
            </a:xfrm>
            <a:custGeom>
              <a:avLst/>
              <a:gdLst/>
              <a:ahLst/>
              <a:cxnLst/>
              <a:rect l="l" t="t" r="r" b="b"/>
              <a:pathLst>
                <a:path w="109" h="161" fill="none" extrusionOk="0">
                  <a:moveTo>
                    <a:pt x="1" y="161"/>
                  </a:moveTo>
                  <a:cubicBezTo>
                    <a:pt x="46" y="116"/>
                    <a:pt x="90" y="63"/>
                    <a:pt x="10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43"/>
            <p:cNvSpPr/>
            <p:nvPr/>
          </p:nvSpPr>
          <p:spPr>
            <a:xfrm>
              <a:off x="6542175" y="1554450"/>
              <a:ext cx="4025" cy="6275"/>
            </a:xfrm>
            <a:custGeom>
              <a:avLst/>
              <a:gdLst/>
              <a:ahLst/>
              <a:cxnLst/>
              <a:rect l="l" t="t" r="r" b="b"/>
              <a:pathLst>
                <a:path w="161" h="251" fill="none" extrusionOk="0">
                  <a:moveTo>
                    <a:pt x="161" y="1"/>
                  </a:moveTo>
                  <a:cubicBezTo>
                    <a:pt x="89" y="72"/>
                    <a:pt x="36" y="161"/>
                    <a:pt x="0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43"/>
            <p:cNvSpPr/>
            <p:nvPr/>
          </p:nvSpPr>
          <p:spPr>
            <a:xfrm>
              <a:off x="6546850" y="1552900"/>
              <a:ext cx="4925" cy="6925"/>
            </a:xfrm>
            <a:custGeom>
              <a:avLst/>
              <a:gdLst/>
              <a:ahLst/>
              <a:cxnLst/>
              <a:rect l="l" t="t" r="r" b="b"/>
              <a:pathLst>
                <a:path w="197" h="277" fill="none" extrusionOk="0">
                  <a:moveTo>
                    <a:pt x="197" y="0"/>
                  </a:moveTo>
                  <a:cubicBezTo>
                    <a:pt x="126" y="89"/>
                    <a:pt x="63" y="187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43"/>
            <p:cNvSpPr/>
            <p:nvPr/>
          </p:nvSpPr>
          <p:spPr>
            <a:xfrm>
              <a:off x="6553100" y="1551775"/>
              <a:ext cx="4250" cy="5825"/>
            </a:xfrm>
            <a:custGeom>
              <a:avLst/>
              <a:gdLst/>
              <a:ahLst/>
              <a:cxnLst/>
              <a:rect l="l" t="t" r="r" b="b"/>
              <a:pathLst>
                <a:path w="170" h="233" fill="none" extrusionOk="0">
                  <a:moveTo>
                    <a:pt x="170" y="1"/>
                  </a:moveTo>
                  <a:cubicBezTo>
                    <a:pt x="116" y="81"/>
                    <a:pt x="63" y="152"/>
                    <a:pt x="0" y="23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43"/>
            <p:cNvSpPr/>
            <p:nvPr/>
          </p:nvSpPr>
          <p:spPr>
            <a:xfrm>
              <a:off x="6559350" y="1549775"/>
              <a:ext cx="4250" cy="5825"/>
            </a:xfrm>
            <a:custGeom>
              <a:avLst/>
              <a:gdLst/>
              <a:ahLst/>
              <a:cxnLst/>
              <a:rect l="l" t="t" r="r" b="b"/>
              <a:pathLst>
                <a:path w="170" h="233" fill="none" extrusionOk="0">
                  <a:moveTo>
                    <a:pt x="170" y="0"/>
                  </a:moveTo>
                  <a:cubicBezTo>
                    <a:pt x="116" y="81"/>
                    <a:pt x="63" y="152"/>
                    <a:pt x="0" y="23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43"/>
            <p:cNvSpPr/>
            <p:nvPr/>
          </p:nvSpPr>
          <p:spPr>
            <a:xfrm>
              <a:off x="6566475" y="1548875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fill="none" extrusionOk="0">
                  <a:moveTo>
                    <a:pt x="117" y="1"/>
                  </a:moveTo>
                  <a:cubicBezTo>
                    <a:pt x="81" y="45"/>
                    <a:pt x="36" y="90"/>
                    <a:pt x="1" y="134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43"/>
            <p:cNvSpPr/>
            <p:nvPr/>
          </p:nvSpPr>
          <p:spPr>
            <a:xfrm>
              <a:off x="6487750" y="1583675"/>
              <a:ext cx="85450" cy="31250"/>
            </a:xfrm>
            <a:custGeom>
              <a:avLst/>
              <a:gdLst/>
              <a:ahLst/>
              <a:cxnLst/>
              <a:rect l="l" t="t" r="r" b="b"/>
              <a:pathLst>
                <a:path w="3418" h="1250" fill="none" extrusionOk="0">
                  <a:moveTo>
                    <a:pt x="1" y="1160"/>
                  </a:moveTo>
                  <a:cubicBezTo>
                    <a:pt x="1232" y="1249"/>
                    <a:pt x="2490" y="821"/>
                    <a:pt x="34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43"/>
            <p:cNvSpPr/>
            <p:nvPr/>
          </p:nvSpPr>
          <p:spPr>
            <a:xfrm>
              <a:off x="6510725" y="1607525"/>
              <a:ext cx="53775" cy="20550"/>
            </a:xfrm>
            <a:custGeom>
              <a:avLst/>
              <a:gdLst/>
              <a:ahLst/>
              <a:cxnLst/>
              <a:rect l="l" t="t" r="r" b="b"/>
              <a:pathLst>
                <a:path w="2151" h="822" fill="none" extrusionOk="0">
                  <a:moveTo>
                    <a:pt x="0" y="822"/>
                  </a:moveTo>
                  <a:cubicBezTo>
                    <a:pt x="768" y="723"/>
                    <a:pt x="1508" y="447"/>
                    <a:pt x="215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16" name="Google Shape;10016;p43"/>
            <p:cNvGrpSpPr/>
            <p:nvPr/>
          </p:nvGrpSpPr>
          <p:grpSpPr>
            <a:xfrm>
              <a:off x="6623575" y="1134725"/>
              <a:ext cx="175775" cy="247800"/>
              <a:chOff x="6623575" y="1134725"/>
              <a:chExt cx="175775" cy="247800"/>
            </a:xfrm>
          </p:grpSpPr>
          <p:sp>
            <p:nvSpPr>
              <p:cNvPr id="10017" name="Google Shape;10017;p43"/>
              <p:cNvSpPr/>
              <p:nvPr/>
            </p:nvSpPr>
            <p:spPr>
              <a:xfrm>
                <a:off x="6678450" y="1153375"/>
                <a:ext cx="120675" cy="65250"/>
              </a:xfrm>
              <a:custGeom>
                <a:avLst/>
                <a:gdLst/>
                <a:ahLst/>
                <a:cxnLst/>
                <a:rect l="l" t="t" r="r" b="b"/>
                <a:pathLst>
                  <a:path w="4827" h="2610" extrusionOk="0">
                    <a:moveTo>
                      <a:pt x="1728" y="1"/>
                    </a:moveTo>
                    <a:cubicBezTo>
                      <a:pt x="1197" y="1"/>
                      <a:pt x="655" y="157"/>
                      <a:pt x="259" y="512"/>
                    </a:cubicBezTo>
                    <a:cubicBezTo>
                      <a:pt x="89" y="655"/>
                      <a:pt x="62" y="807"/>
                      <a:pt x="0" y="994"/>
                    </a:cubicBezTo>
                    <a:cubicBezTo>
                      <a:pt x="187" y="1261"/>
                      <a:pt x="375" y="1592"/>
                      <a:pt x="616" y="1797"/>
                    </a:cubicBezTo>
                    <a:cubicBezTo>
                      <a:pt x="723" y="1886"/>
                      <a:pt x="839" y="1957"/>
                      <a:pt x="955" y="2020"/>
                    </a:cubicBezTo>
                    <a:cubicBezTo>
                      <a:pt x="1656" y="2406"/>
                      <a:pt x="2457" y="2609"/>
                      <a:pt x="3258" y="2609"/>
                    </a:cubicBezTo>
                    <a:cubicBezTo>
                      <a:pt x="3475" y="2609"/>
                      <a:pt x="3692" y="2594"/>
                      <a:pt x="3907" y="2564"/>
                    </a:cubicBezTo>
                    <a:cubicBezTo>
                      <a:pt x="4184" y="2519"/>
                      <a:pt x="4469" y="2448"/>
                      <a:pt x="4693" y="2278"/>
                    </a:cubicBezTo>
                    <a:cubicBezTo>
                      <a:pt x="4693" y="2270"/>
                      <a:pt x="4693" y="2261"/>
                      <a:pt x="4693" y="2252"/>
                    </a:cubicBezTo>
                    <a:cubicBezTo>
                      <a:pt x="4693" y="2171"/>
                      <a:pt x="4719" y="2100"/>
                      <a:pt x="4737" y="2029"/>
                    </a:cubicBezTo>
                    <a:cubicBezTo>
                      <a:pt x="4826" y="1681"/>
                      <a:pt x="4675" y="1297"/>
                      <a:pt x="4425" y="1038"/>
                    </a:cubicBezTo>
                    <a:cubicBezTo>
                      <a:pt x="4175" y="771"/>
                      <a:pt x="3845" y="601"/>
                      <a:pt x="3515" y="459"/>
                    </a:cubicBezTo>
                    <a:cubicBezTo>
                      <a:pt x="2989" y="227"/>
                      <a:pt x="2435" y="30"/>
                      <a:pt x="1856" y="4"/>
                    </a:cubicBezTo>
                    <a:cubicBezTo>
                      <a:pt x="1813" y="2"/>
                      <a:pt x="1771" y="1"/>
                      <a:pt x="17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8" name="Google Shape;10018;p43"/>
              <p:cNvSpPr/>
              <p:nvPr/>
            </p:nvSpPr>
            <p:spPr>
              <a:xfrm>
                <a:off x="6675750" y="1151825"/>
                <a:ext cx="1236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2768" extrusionOk="0">
                    <a:moveTo>
                      <a:pt x="1806" y="0"/>
                    </a:moveTo>
                    <a:cubicBezTo>
                      <a:pt x="1767" y="0"/>
                      <a:pt x="1727" y="1"/>
                      <a:pt x="1687" y="3"/>
                    </a:cubicBezTo>
                    <a:cubicBezTo>
                      <a:pt x="1348" y="12"/>
                      <a:pt x="1000" y="83"/>
                      <a:pt x="688" y="244"/>
                    </a:cubicBezTo>
                    <a:cubicBezTo>
                      <a:pt x="536" y="315"/>
                      <a:pt x="394" y="414"/>
                      <a:pt x="260" y="538"/>
                    </a:cubicBezTo>
                    <a:cubicBezTo>
                      <a:pt x="188" y="610"/>
                      <a:pt x="135" y="699"/>
                      <a:pt x="99" y="779"/>
                    </a:cubicBezTo>
                    <a:cubicBezTo>
                      <a:pt x="63" y="869"/>
                      <a:pt x="37" y="949"/>
                      <a:pt x="10" y="1020"/>
                    </a:cubicBezTo>
                    <a:lnTo>
                      <a:pt x="1" y="1065"/>
                    </a:lnTo>
                    <a:lnTo>
                      <a:pt x="28" y="1109"/>
                    </a:lnTo>
                    <a:cubicBezTo>
                      <a:pt x="153" y="1288"/>
                      <a:pt x="260" y="1484"/>
                      <a:pt x="402" y="1662"/>
                    </a:cubicBezTo>
                    <a:cubicBezTo>
                      <a:pt x="474" y="1761"/>
                      <a:pt x="545" y="1850"/>
                      <a:pt x="634" y="1930"/>
                    </a:cubicBezTo>
                    <a:cubicBezTo>
                      <a:pt x="724" y="2010"/>
                      <a:pt x="831" y="2073"/>
                      <a:pt x="929" y="2135"/>
                    </a:cubicBezTo>
                    <a:cubicBezTo>
                      <a:pt x="1321" y="2358"/>
                      <a:pt x="1750" y="2528"/>
                      <a:pt x="2187" y="2635"/>
                    </a:cubicBezTo>
                    <a:cubicBezTo>
                      <a:pt x="2541" y="2722"/>
                      <a:pt x="2907" y="2767"/>
                      <a:pt x="3275" y="2767"/>
                    </a:cubicBezTo>
                    <a:cubicBezTo>
                      <a:pt x="3361" y="2767"/>
                      <a:pt x="3447" y="2765"/>
                      <a:pt x="3534" y="2760"/>
                    </a:cubicBezTo>
                    <a:cubicBezTo>
                      <a:pt x="3757" y="2751"/>
                      <a:pt x="3980" y="2733"/>
                      <a:pt x="4212" y="2679"/>
                    </a:cubicBezTo>
                    <a:cubicBezTo>
                      <a:pt x="4426" y="2626"/>
                      <a:pt x="4658" y="2546"/>
                      <a:pt x="4845" y="2394"/>
                    </a:cubicBezTo>
                    <a:lnTo>
                      <a:pt x="4881" y="2367"/>
                    </a:lnTo>
                    <a:lnTo>
                      <a:pt x="4872" y="2332"/>
                    </a:lnTo>
                    <a:cubicBezTo>
                      <a:pt x="4863" y="2260"/>
                      <a:pt x="4908" y="2171"/>
                      <a:pt x="4925" y="2055"/>
                    </a:cubicBezTo>
                    <a:cubicBezTo>
                      <a:pt x="4943" y="1948"/>
                      <a:pt x="4943" y="1841"/>
                      <a:pt x="4916" y="1734"/>
                    </a:cubicBezTo>
                    <a:cubicBezTo>
                      <a:pt x="4881" y="1520"/>
                      <a:pt x="4783" y="1323"/>
                      <a:pt x="4649" y="1163"/>
                    </a:cubicBezTo>
                    <a:cubicBezTo>
                      <a:pt x="4381" y="842"/>
                      <a:pt x="3998" y="663"/>
                      <a:pt x="3623" y="521"/>
                    </a:cubicBezTo>
                    <a:lnTo>
                      <a:pt x="3623" y="521"/>
                    </a:lnTo>
                    <a:cubicBezTo>
                      <a:pt x="3801" y="610"/>
                      <a:pt x="3980" y="708"/>
                      <a:pt x="4149" y="815"/>
                    </a:cubicBezTo>
                    <a:cubicBezTo>
                      <a:pt x="4310" y="931"/>
                      <a:pt x="4462" y="1065"/>
                      <a:pt x="4577" y="1225"/>
                    </a:cubicBezTo>
                    <a:cubicBezTo>
                      <a:pt x="4693" y="1377"/>
                      <a:pt x="4774" y="1564"/>
                      <a:pt x="4801" y="1752"/>
                    </a:cubicBezTo>
                    <a:cubicBezTo>
                      <a:pt x="4809" y="1841"/>
                      <a:pt x="4809" y="1939"/>
                      <a:pt x="4792" y="2028"/>
                    </a:cubicBezTo>
                    <a:cubicBezTo>
                      <a:pt x="4776" y="2107"/>
                      <a:pt x="4733" y="2192"/>
                      <a:pt x="4722" y="2296"/>
                    </a:cubicBezTo>
                    <a:lnTo>
                      <a:pt x="4722" y="2296"/>
                    </a:lnTo>
                    <a:cubicBezTo>
                      <a:pt x="4566" y="2409"/>
                      <a:pt x="4371" y="2467"/>
                      <a:pt x="4176" y="2501"/>
                    </a:cubicBezTo>
                    <a:cubicBezTo>
                      <a:pt x="3962" y="2537"/>
                      <a:pt x="3739" y="2564"/>
                      <a:pt x="3525" y="2564"/>
                    </a:cubicBezTo>
                    <a:cubicBezTo>
                      <a:pt x="3489" y="2564"/>
                      <a:pt x="3454" y="2565"/>
                      <a:pt x="3418" y="2565"/>
                    </a:cubicBezTo>
                    <a:cubicBezTo>
                      <a:pt x="3024" y="2565"/>
                      <a:pt x="2625" y="2519"/>
                      <a:pt x="2240" y="2421"/>
                    </a:cubicBezTo>
                    <a:cubicBezTo>
                      <a:pt x="1821" y="2323"/>
                      <a:pt x="1411" y="2153"/>
                      <a:pt x="1036" y="1939"/>
                    </a:cubicBezTo>
                    <a:cubicBezTo>
                      <a:pt x="676" y="1759"/>
                      <a:pt x="473" y="1391"/>
                      <a:pt x="221" y="1038"/>
                    </a:cubicBezTo>
                    <a:lnTo>
                      <a:pt x="221" y="1038"/>
                    </a:lnTo>
                    <a:cubicBezTo>
                      <a:pt x="267" y="896"/>
                      <a:pt x="305" y="769"/>
                      <a:pt x="394" y="672"/>
                    </a:cubicBezTo>
                    <a:cubicBezTo>
                      <a:pt x="501" y="574"/>
                      <a:pt x="634" y="467"/>
                      <a:pt x="768" y="396"/>
                    </a:cubicBezTo>
                    <a:cubicBezTo>
                      <a:pt x="1054" y="244"/>
                      <a:pt x="1375" y="155"/>
                      <a:pt x="1696" y="128"/>
                    </a:cubicBezTo>
                    <a:cubicBezTo>
                      <a:pt x="1751" y="125"/>
                      <a:pt x="1806" y="124"/>
                      <a:pt x="1862" y="124"/>
                    </a:cubicBezTo>
                    <a:cubicBezTo>
                      <a:pt x="2130" y="124"/>
                      <a:pt x="2402" y="158"/>
                      <a:pt x="2668" y="217"/>
                    </a:cubicBezTo>
                    <a:cubicBezTo>
                      <a:pt x="2998" y="289"/>
                      <a:pt x="3311" y="405"/>
                      <a:pt x="3623" y="521"/>
                    </a:cubicBezTo>
                    <a:cubicBezTo>
                      <a:pt x="3320" y="369"/>
                      <a:pt x="3016" y="235"/>
                      <a:pt x="2695" y="146"/>
                    </a:cubicBezTo>
                    <a:cubicBezTo>
                      <a:pt x="2411" y="59"/>
                      <a:pt x="2113" y="0"/>
                      <a:pt x="1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9" name="Google Shape;10019;p43"/>
              <p:cNvSpPr/>
              <p:nvPr/>
            </p:nvSpPr>
            <p:spPr>
              <a:xfrm>
                <a:off x="6674200" y="1178200"/>
                <a:ext cx="121800" cy="70750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2830" extrusionOk="0">
                    <a:moveTo>
                      <a:pt x="170" y="1"/>
                    </a:moveTo>
                    <a:cubicBezTo>
                      <a:pt x="161" y="19"/>
                      <a:pt x="152" y="45"/>
                      <a:pt x="143" y="72"/>
                    </a:cubicBezTo>
                    <a:cubicBezTo>
                      <a:pt x="81" y="242"/>
                      <a:pt x="36" y="393"/>
                      <a:pt x="27" y="581"/>
                    </a:cubicBezTo>
                    <a:cubicBezTo>
                      <a:pt x="1" y="964"/>
                      <a:pt x="125" y="1321"/>
                      <a:pt x="322" y="1660"/>
                    </a:cubicBezTo>
                    <a:cubicBezTo>
                      <a:pt x="438" y="1848"/>
                      <a:pt x="580" y="2017"/>
                      <a:pt x="750" y="2160"/>
                    </a:cubicBezTo>
                    <a:cubicBezTo>
                      <a:pt x="1009" y="2365"/>
                      <a:pt x="1285" y="2499"/>
                      <a:pt x="1597" y="2615"/>
                    </a:cubicBezTo>
                    <a:cubicBezTo>
                      <a:pt x="1946" y="2742"/>
                      <a:pt x="2320" y="2829"/>
                      <a:pt x="2686" y="2829"/>
                    </a:cubicBezTo>
                    <a:cubicBezTo>
                      <a:pt x="2704" y="2829"/>
                      <a:pt x="2722" y="2829"/>
                      <a:pt x="2739" y="2829"/>
                    </a:cubicBezTo>
                    <a:cubicBezTo>
                      <a:pt x="3533" y="2811"/>
                      <a:pt x="4265" y="2499"/>
                      <a:pt x="4738" y="1740"/>
                    </a:cubicBezTo>
                    <a:cubicBezTo>
                      <a:pt x="4800" y="1651"/>
                      <a:pt x="4871" y="1553"/>
                      <a:pt x="4871" y="1437"/>
                    </a:cubicBezTo>
                    <a:cubicBezTo>
                      <a:pt x="4871" y="1393"/>
                      <a:pt x="4863" y="1339"/>
                      <a:pt x="4863" y="1285"/>
                    </a:cubicBezTo>
                    <a:cubicBezTo>
                      <a:pt x="4639" y="1455"/>
                      <a:pt x="4354" y="1526"/>
                      <a:pt x="4077" y="1571"/>
                    </a:cubicBezTo>
                    <a:cubicBezTo>
                      <a:pt x="3862" y="1601"/>
                      <a:pt x="3645" y="1616"/>
                      <a:pt x="3428" y="1616"/>
                    </a:cubicBezTo>
                    <a:cubicBezTo>
                      <a:pt x="2627" y="1616"/>
                      <a:pt x="1826" y="1413"/>
                      <a:pt x="1125" y="1027"/>
                    </a:cubicBezTo>
                    <a:cubicBezTo>
                      <a:pt x="1009" y="964"/>
                      <a:pt x="893" y="893"/>
                      <a:pt x="786" y="804"/>
                    </a:cubicBezTo>
                    <a:cubicBezTo>
                      <a:pt x="545" y="599"/>
                      <a:pt x="357" y="268"/>
                      <a:pt x="1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0" name="Google Shape;10020;p43"/>
              <p:cNvSpPr/>
              <p:nvPr/>
            </p:nvSpPr>
            <p:spPr>
              <a:xfrm>
                <a:off x="6671750" y="1172400"/>
                <a:ext cx="124025" cy="77725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3109" extrusionOk="0">
                    <a:moveTo>
                      <a:pt x="4898" y="1883"/>
                    </a:moveTo>
                    <a:lnTo>
                      <a:pt x="4898" y="1883"/>
                    </a:lnTo>
                    <a:cubicBezTo>
                      <a:pt x="4853" y="1946"/>
                      <a:pt x="4809" y="2008"/>
                      <a:pt x="4773" y="2071"/>
                    </a:cubicBezTo>
                    <a:cubicBezTo>
                      <a:pt x="4818" y="2008"/>
                      <a:pt x="4853" y="1946"/>
                      <a:pt x="4898" y="1883"/>
                    </a:cubicBezTo>
                    <a:close/>
                    <a:moveTo>
                      <a:pt x="241" y="1"/>
                    </a:moveTo>
                    <a:lnTo>
                      <a:pt x="170" y="197"/>
                    </a:lnTo>
                    <a:cubicBezTo>
                      <a:pt x="116" y="331"/>
                      <a:pt x="54" y="483"/>
                      <a:pt x="27" y="643"/>
                    </a:cubicBezTo>
                    <a:cubicBezTo>
                      <a:pt x="0" y="804"/>
                      <a:pt x="0" y="973"/>
                      <a:pt x="27" y="1134"/>
                    </a:cubicBezTo>
                    <a:cubicBezTo>
                      <a:pt x="72" y="1455"/>
                      <a:pt x="206" y="1749"/>
                      <a:pt x="375" y="2008"/>
                    </a:cubicBezTo>
                    <a:cubicBezTo>
                      <a:pt x="545" y="2276"/>
                      <a:pt x="794" y="2499"/>
                      <a:pt x="1062" y="2650"/>
                    </a:cubicBezTo>
                    <a:cubicBezTo>
                      <a:pt x="1330" y="2811"/>
                      <a:pt x="1624" y="2909"/>
                      <a:pt x="1918" y="2989"/>
                    </a:cubicBezTo>
                    <a:cubicBezTo>
                      <a:pt x="2174" y="3059"/>
                      <a:pt x="2444" y="3109"/>
                      <a:pt x="2715" y="3109"/>
                    </a:cubicBezTo>
                    <a:cubicBezTo>
                      <a:pt x="2756" y="3109"/>
                      <a:pt x="2797" y="3108"/>
                      <a:pt x="2837" y="3105"/>
                    </a:cubicBezTo>
                    <a:cubicBezTo>
                      <a:pt x="3141" y="3088"/>
                      <a:pt x="3444" y="3034"/>
                      <a:pt x="3729" y="2918"/>
                    </a:cubicBezTo>
                    <a:cubicBezTo>
                      <a:pt x="4006" y="2802"/>
                      <a:pt x="4265" y="2633"/>
                      <a:pt x="4479" y="2419"/>
                    </a:cubicBezTo>
                    <a:cubicBezTo>
                      <a:pt x="4595" y="2320"/>
                      <a:pt x="4684" y="2196"/>
                      <a:pt x="4773" y="2071"/>
                    </a:cubicBezTo>
                    <a:lnTo>
                      <a:pt x="4773" y="2071"/>
                    </a:lnTo>
                    <a:cubicBezTo>
                      <a:pt x="4684" y="2196"/>
                      <a:pt x="4586" y="2312"/>
                      <a:pt x="4479" y="2410"/>
                    </a:cubicBezTo>
                    <a:cubicBezTo>
                      <a:pt x="4256" y="2624"/>
                      <a:pt x="3997" y="2784"/>
                      <a:pt x="3712" y="2882"/>
                    </a:cubicBezTo>
                    <a:cubicBezTo>
                      <a:pt x="3426" y="2981"/>
                      <a:pt x="3132" y="3016"/>
                      <a:pt x="2828" y="3016"/>
                    </a:cubicBezTo>
                    <a:cubicBezTo>
                      <a:pt x="2534" y="3016"/>
                      <a:pt x="2240" y="2954"/>
                      <a:pt x="1963" y="2865"/>
                    </a:cubicBezTo>
                    <a:cubicBezTo>
                      <a:pt x="1678" y="2766"/>
                      <a:pt x="1401" y="2650"/>
                      <a:pt x="1160" y="2499"/>
                    </a:cubicBezTo>
                    <a:cubicBezTo>
                      <a:pt x="910" y="2338"/>
                      <a:pt x="696" y="2142"/>
                      <a:pt x="554" y="1892"/>
                    </a:cubicBezTo>
                    <a:cubicBezTo>
                      <a:pt x="402" y="1651"/>
                      <a:pt x="286" y="1375"/>
                      <a:pt x="250" y="1098"/>
                    </a:cubicBezTo>
                    <a:cubicBezTo>
                      <a:pt x="223" y="964"/>
                      <a:pt x="223" y="822"/>
                      <a:pt x="250" y="679"/>
                    </a:cubicBezTo>
                    <a:cubicBezTo>
                      <a:pt x="260" y="606"/>
                      <a:pt x="278" y="535"/>
                      <a:pt x="301" y="461"/>
                    </a:cubicBezTo>
                    <a:lnTo>
                      <a:pt x="301" y="461"/>
                    </a:lnTo>
                    <a:cubicBezTo>
                      <a:pt x="388" y="586"/>
                      <a:pt x="473" y="717"/>
                      <a:pt x="571" y="839"/>
                    </a:cubicBezTo>
                    <a:cubicBezTo>
                      <a:pt x="705" y="1018"/>
                      <a:pt x="901" y="1178"/>
                      <a:pt x="1098" y="1286"/>
                    </a:cubicBezTo>
                    <a:cubicBezTo>
                      <a:pt x="1499" y="1500"/>
                      <a:pt x="1927" y="1660"/>
                      <a:pt x="2364" y="1749"/>
                    </a:cubicBezTo>
                    <a:cubicBezTo>
                      <a:pt x="2719" y="1829"/>
                      <a:pt x="3079" y="1862"/>
                      <a:pt x="3441" y="1862"/>
                    </a:cubicBezTo>
                    <a:cubicBezTo>
                      <a:pt x="3525" y="1862"/>
                      <a:pt x="3609" y="1860"/>
                      <a:pt x="3694" y="1856"/>
                    </a:cubicBezTo>
                    <a:cubicBezTo>
                      <a:pt x="3917" y="1839"/>
                      <a:pt x="4131" y="1821"/>
                      <a:pt x="4354" y="1776"/>
                    </a:cubicBezTo>
                    <a:cubicBezTo>
                      <a:pt x="4568" y="1732"/>
                      <a:pt x="4782" y="1651"/>
                      <a:pt x="4960" y="1518"/>
                    </a:cubicBezTo>
                    <a:lnTo>
                      <a:pt x="4960" y="1518"/>
                    </a:lnTo>
                    <a:cubicBezTo>
                      <a:pt x="4782" y="1651"/>
                      <a:pt x="4568" y="1723"/>
                      <a:pt x="4345" y="1767"/>
                    </a:cubicBezTo>
                    <a:cubicBezTo>
                      <a:pt x="4131" y="1803"/>
                      <a:pt x="3908" y="1821"/>
                      <a:pt x="3694" y="1830"/>
                    </a:cubicBezTo>
                    <a:cubicBezTo>
                      <a:pt x="3666" y="1830"/>
                      <a:pt x="3638" y="1831"/>
                      <a:pt x="3610" y="1831"/>
                    </a:cubicBezTo>
                    <a:cubicBezTo>
                      <a:pt x="3193" y="1831"/>
                      <a:pt x="2784" y="1769"/>
                      <a:pt x="2382" y="1660"/>
                    </a:cubicBezTo>
                    <a:cubicBezTo>
                      <a:pt x="1963" y="1544"/>
                      <a:pt x="1553" y="1375"/>
                      <a:pt x="1178" y="1143"/>
                    </a:cubicBezTo>
                    <a:cubicBezTo>
                      <a:pt x="812" y="938"/>
                      <a:pt x="607" y="545"/>
                      <a:pt x="357" y="170"/>
                    </a:cubicBez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1" name="Google Shape;10021;p43"/>
              <p:cNvSpPr/>
              <p:nvPr/>
            </p:nvSpPr>
            <p:spPr>
              <a:xfrm>
                <a:off x="6691600" y="1177525"/>
                <a:ext cx="9660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844" extrusionOk="0">
                    <a:moveTo>
                      <a:pt x="726" y="1"/>
                    </a:moveTo>
                    <a:cubicBezTo>
                      <a:pt x="485" y="1"/>
                      <a:pt x="37" y="12"/>
                      <a:pt x="0" y="144"/>
                    </a:cubicBezTo>
                    <a:cubicBezTo>
                      <a:pt x="90" y="188"/>
                      <a:pt x="241" y="171"/>
                      <a:pt x="348" y="180"/>
                    </a:cubicBezTo>
                    <a:cubicBezTo>
                      <a:pt x="1392" y="251"/>
                      <a:pt x="2436" y="447"/>
                      <a:pt x="3444" y="768"/>
                    </a:cubicBezTo>
                    <a:cubicBezTo>
                      <a:pt x="3557" y="806"/>
                      <a:pt x="3670" y="844"/>
                      <a:pt x="3789" y="844"/>
                    </a:cubicBezTo>
                    <a:cubicBezTo>
                      <a:pt x="3810" y="844"/>
                      <a:pt x="3832" y="842"/>
                      <a:pt x="3854" y="840"/>
                    </a:cubicBezTo>
                    <a:cubicBezTo>
                      <a:pt x="3863" y="804"/>
                      <a:pt x="3828" y="768"/>
                      <a:pt x="3792" y="750"/>
                    </a:cubicBezTo>
                    <a:cubicBezTo>
                      <a:pt x="3176" y="349"/>
                      <a:pt x="2498" y="197"/>
                      <a:pt x="1794" y="81"/>
                    </a:cubicBezTo>
                    <a:cubicBezTo>
                      <a:pt x="1490" y="28"/>
                      <a:pt x="1151" y="10"/>
                      <a:pt x="848" y="1"/>
                    </a:cubicBezTo>
                    <a:cubicBezTo>
                      <a:pt x="822" y="1"/>
                      <a:pt x="779" y="1"/>
                      <a:pt x="7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2" name="Google Shape;10022;p43"/>
              <p:cNvSpPr/>
              <p:nvPr/>
            </p:nvSpPr>
            <p:spPr>
              <a:xfrm>
                <a:off x="6743350" y="1217900"/>
                <a:ext cx="3392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206" fill="none" extrusionOk="0">
                    <a:moveTo>
                      <a:pt x="1356" y="1"/>
                    </a:moveTo>
                    <a:cubicBezTo>
                      <a:pt x="1106" y="572"/>
                      <a:pt x="598" y="1027"/>
                      <a:pt x="0" y="1205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3" name="Google Shape;10023;p43"/>
              <p:cNvSpPr/>
              <p:nvPr/>
            </p:nvSpPr>
            <p:spPr>
              <a:xfrm>
                <a:off x="6676650" y="1190250"/>
                <a:ext cx="67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2" fill="none" extrusionOk="0">
                    <a:moveTo>
                      <a:pt x="1" y="322"/>
                    </a:moveTo>
                    <a:cubicBezTo>
                      <a:pt x="72" y="206"/>
                      <a:pt x="170" y="99"/>
                      <a:pt x="268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4" name="Google Shape;10024;p43"/>
              <p:cNvSpPr/>
              <p:nvPr/>
            </p:nvSpPr>
            <p:spPr>
              <a:xfrm>
                <a:off x="6681775" y="1199400"/>
                <a:ext cx="98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74" fill="none" extrusionOk="0">
                    <a:moveTo>
                      <a:pt x="1" y="473"/>
                    </a:moveTo>
                    <a:cubicBezTo>
                      <a:pt x="117" y="304"/>
                      <a:pt x="242" y="143"/>
                      <a:pt x="393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5" name="Google Shape;10025;p43"/>
              <p:cNvSpPr/>
              <p:nvPr/>
            </p:nvSpPr>
            <p:spPr>
              <a:xfrm>
                <a:off x="6687350" y="1207650"/>
                <a:ext cx="123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63" fill="none" extrusionOk="0">
                    <a:moveTo>
                      <a:pt x="1" y="562"/>
                    </a:moveTo>
                    <a:cubicBezTo>
                      <a:pt x="153" y="366"/>
                      <a:pt x="313" y="179"/>
                      <a:pt x="492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6" name="Google Shape;10026;p43"/>
              <p:cNvSpPr/>
              <p:nvPr/>
            </p:nvSpPr>
            <p:spPr>
              <a:xfrm>
                <a:off x="6695600" y="1211675"/>
                <a:ext cx="1565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6" fill="none" extrusionOk="0">
                    <a:moveTo>
                      <a:pt x="1" y="785"/>
                    </a:moveTo>
                    <a:cubicBezTo>
                      <a:pt x="197" y="509"/>
                      <a:pt x="402" y="250"/>
                      <a:pt x="625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7" name="Google Shape;10027;p43"/>
              <p:cNvSpPr/>
              <p:nvPr/>
            </p:nvSpPr>
            <p:spPr>
              <a:xfrm>
                <a:off x="6704750" y="1214350"/>
                <a:ext cx="1920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866" fill="none" extrusionOk="0">
                    <a:moveTo>
                      <a:pt x="1" y="865"/>
                    </a:moveTo>
                    <a:cubicBezTo>
                      <a:pt x="224" y="553"/>
                      <a:pt x="482" y="259"/>
                      <a:pt x="768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8" name="Google Shape;10028;p43"/>
              <p:cNvSpPr/>
              <p:nvPr/>
            </p:nvSpPr>
            <p:spPr>
              <a:xfrm>
                <a:off x="6716350" y="1217025"/>
                <a:ext cx="214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73" fill="none" extrusionOk="0">
                    <a:moveTo>
                      <a:pt x="1" y="973"/>
                    </a:moveTo>
                    <a:cubicBezTo>
                      <a:pt x="241" y="607"/>
                      <a:pt x="527" y="286"/>
                      <a:pt x="85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9" name="Google Shape;10029;p43"/>
              <p:cNvSpPr/>
              <p:nvPr/>
            </p:nvSpPr>
            <p:spPr>
              <a:xfrm>
                <a:off x="6729300" y="1220575"/>
                <a:ext cx="214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9" fill="none" extrusionOk="0">
                    <a:moveTo>
                      <a:pt x="0" y="929"/>
                    </a:moveTo>
                    <a:lnTo>
                      <a:pt x="856" y="1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0" name="Google Shape;10030;p43"/>
              <p:cNvSpPr/>
              <p:nvPr/>
            </p:nvSpPr>
            <p:spPr>
              <a:xfrm>
                <a:off x="6742675" y="1221925"/>
                <a:ext cx="19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929" fill="none" extrusionOk="0">
                    <a:moveTo>
                      <a:pt x="0" y="928"/>
                    </a:moveTo>
                    <a:lnTo>
                      <a:pt x="768" y="0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1" name="Google Shape;10031;p43"/>
              <p:cNvSpPr/>
              <p:nvPr/>
            </p:nvSpPr>
            <p:spPr>
              <a:xfrm>
                <a:off x="6707425" y="1156575"/>
                <a:ext cx="888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1669" fill="none" extrusionOk="0">
                    <a:moveTo>
                      <a:pt x="1" y="1"/>
                    </a:moveTo>
                    <a:cubicBezTo>
                      <a:pt x="99" y="188"/>
                      <a:pt x="295" y="286"/>
                      <a:pt x="491" y="357"/>
                    </a:cubicBezTo>
                    <a:cubicBezTo>
                      <a:pt x="661" y="429"/>
                      <a:pt x="830" y="482"/>
                      <a:pt x="1000" y="518"/>
                    </a:cubicBezTo>
                    <a:cubicBezTo>
                      <a:pt x="1401" y="616"/>
                      <a:pt x="1803" y="643"/>
                      <a:pt x="2195" y="741"/>
                    </a:cubicBezTo>
                    <a:cubicBezTo>
                      <a:pt x="2597" y="848"/>
                      <a:pt x="2980" y="1035"/>
                      <a:pt x="3221" y="1357"/>
                    </a:cubicBezTo>
                    <a:cubicBezTo>
                      <a:pt x="3310" y="1481"/>
                      <a:pt x="3400" y="1642"/>
                      <a:pt x="3551" y="1669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2" name="Google Shape;10032;p43"/>
              <p:cNvSpPr/>
              <p:nvPr/>
            </p:nvSpPr>
            <p:spPr>
              <a:xfrm>
                <a:off x="6713450" y="1153000"/>
                <a:ext cx="71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69" fill="none" extrusionOk="0">
                    <a:moveTo>
                      <a:pt x="1" y="268"/>
                    </a:moveTo>
                    <a:cubicBezTo>
                      <a:pt x="90" y="170"/>
                      <a:pt x="179" y="81"/>
                      <a:pt x="28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3" name="Google Shape;10033;p43"/>
              <p:cNvSpPr/>
              <p:nvPr/>
            </p:nvSpPr>
            <p:spPr>
              <a:xfrm>
                <a:off x="6718800" y="1153900"/>
                <a:ext cx="82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2" fill="none" extrusionOk="0">
                    <a:moveTo>
                      <a:pt x="1" y="322"/>
                    </a:moveTo>
                    <a:cubicBezTo>
                      <a:pt x="117" y="215"/>
                      <a:pt x="224" y="108"/>
                      <a:pt x="331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4" name="Google Shape;10034;p43"/>
              <p:cNvSpPr/>
              <p:nvPr/>
            </p:nvSpPr>
            <p:spPr>
              <a:xfrm>
                <a:off x="6723050" y="1156125"/>
                <a:ext cx="91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85" fill="none" extrusionOk="0">
                    <a:moveTo>
                      <a:pt x="0" y="384"/>
                    </a:moveTo>
                    <a:cubicBezTo>
                      <a:pt x="107" y="242"/>
                      <a:pt x="232" y="117"/>
                      <a:pt x="36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5" name="Google Shape;10035;p43"/>
              <p:cNvSpPr/>
              <p:nvPr/>
            </p:nvSpPr>
            <p:spPr>
              <a:xfrm>
                <a:off x="6729725" y="1158350"/>
                <a:ext cx="82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40" fill="none" extrusionOk="0">
                    <a:moveTo>
                      <a:pt x="1" y="340"/>
                    </a:moveTo>
                    <a:cubicBezTo>
                      <a:pt x="99" y="215"/>
                      <a:pt x="215" y="108"/>
                      <a:pt x="331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6" name="Google Shape;10036;p43"/>
              <p:cNvSpPr/>
              <p:nvPr/>
            </p:nvSpPr>
            <p:spPr>
              <a:xfrm>
                <a:off x="6735300" y="1160150"/>
                <a:ext cx="8950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31" fill="none" extrusionOk="0">
                    <a:moveTo>
                      <a:pt x="1" y="330"/>
                    </a:moveTo>
                    <a:cubicBezTo>
                      <a:pt x="99" y="205"/>
                      <a:pt x="224" y="89"/>
                      <a:pt x="358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7" name="Google Shape;10037;p43"/>
              <p:cNvSpPr/>
              <p:nvPr/>
            </p:nvSpPr>
            <p:spPr>
              <a:xfrm>
                <a:off x="6742225" y="1160600"/>
                <a:ext cx="872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7" fill="none" extrusionOk="0">
                    <a:moveTo>
                      <a:pt x="0" y="357"/>
                    </a:moveTo>
                    <a:cubicBezTo>
                      <a:pt x="116" y="241"/>
                      <a:pt x="232" y="116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8" name="Google Shape;10038;p43"/>
              <p:cNvSpPr/>
              <p:nvPr/>
            </p:nvSpPr>
            <p:spPr>
              <a:xfrm>
                <a:off x="6748250" y="1163275"/>
                <a:ext cx="8500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57" fill="none" extrusionOk="0">
                    <a:moveTo>
                      <a:pt x="0" y="357"/>
                    </a:moveTo>
                    <a:cubicBezTo>
                      <a:pt x="90" y="223"/>
                      <a:pt x="206" y="98"/>
                      <a:pt x="33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9" name="Google Shape;10039;p43"/>
              <p:cNvSpPr/>
              <p:nvPr/>
            </p:nvSpPr>
            <p:spPr>
              <a:xfrm>
                <a:off x="6754050" y="1165050"/>
                <a:ext cx="82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04" fill="none" extrusionOk="0">
                    <a:moveTo>
                      <a:pt x="0" y="304"/>
                    </a:moveTo>
                    <a:cubicBezTo>
                      <a:pt x="98" y="197"/>
                      <a:pt x="205" y="90"/>
                      <a:pt x="330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0" name="Google Shape;10040;p43"/>
              <p:cNvSpPr/>
              <p:nvPr/>
            </p:nvSpPr>
            <p:spPr>
              <a:xfrm>
                <a:off x="6761625" y="1166600"/>
                <a:ext cx="76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fill="none" extrusionOk="0">
                    <a:moveTo>
                      <a:pt x="1" y="295"/>
                    </a:moveTo>
                    <a:cubicBezTo>
                      <a:pt x="90" y="188"/>
                      <a:pt x="197" y="90"/>
                      <a:pt x="30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1" name="Google Shape;10041;p43"/>
              <p:cNvSpPr/>
              <p:nvPr/>
            </p:nvSpPr>
            <p:spPr>
              <a:xfrm>
                <a:off x="6767875" y="1169950"/>
                <a:ext cx="56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3" fill="none" extrusionOk="0">
                    <a:moveTo>
                      <a:pt x="0" y="233"/>
                    </a:moveTo>
                    <a:cubicBezTo>
                      <a:pt x="72" y="152"/>
                      <a:pt x="143" y="72"/>
                      <a:pt x="223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2" name="Google Shape;10042;p43"/>
              <p:cNvSpPr/>
              <p:nvPr/>
            </p:nvSpPr>
            <p:spPr>
              <a:xfrm>
                <a:off x="6772775" y="1173750"/>
                <a:ext cx="492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88" fill="none" extrusionOk="0">
                    <a:moveTo>
                      <a:pt x="1" y="188"/>
                    </a:moveTo>
                    <a:cubicBezTo>
                      <a:pt x="63" y="125"/>
                      <a:pt x="134" y="63"/>
                      <a:pt x="19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3" name="Google Shape;10043;p43"/>
              <p:cNvSpPr/>
              <p:nvPr/>
            </p:nvSpPr>
            <p:spPr>
              <a:xfrm>
                <a:off x="6777900" y="1175750"/>
                <a:ext cx="56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15" fill="none" extrusionOk="0">
                    <a:moveTo>
                      <a:pt x="1" y="215"/>
                    </a:moveTo>
                    <a:cubicBezTo>
                      <a:pt x="72" y="143"/>
                      <a:pt x="152" y="72"/>
                      <a:pt x="22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4" name="Google Shape;10044;p43"/>
              <p:cNvSpPr/>
              <p:nvPr/>
            </p:nvSpPr>
            <p:spPr>
              <a:xfrm>
                <a:off x="6781925" y="1178650"/>
                <a:ext cx="53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33" fill="none" extrusionOk="0">
                    <a:moveTo>
                      <a:pt x="0" y="233"/>
                    </a:moveTo>
                    <a:cubicBezTo>
                      <a:pt x="72" y="152"/>
                      <a:pt x="143" y="81"/>
                      <a:pt x="215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5" name="Google Shape;10045;p43"/>
              <p:cNvSpPr/>
              <p:nvPr/>
            </p:nvSpPr>
            <p:spPr>
              <a:xfrm>
                <a:off x="6786375" y="1184675"/>
                <a:ext cx="405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88" fill="none" extrusionOk="0">
                    <a:moveTo>
                      <a:pt x="1" y="188"/>
                    </a:moveTo>
                    <a:cubicBezTo>
                      <a:pt x="54" y="125"/>
                      <a:pt x="108" y="63"/>
                      <a:pt x="161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6" name="Google Shape;10046;p43"/>
              <p:cNvSpPr/>
              <p:nvPr/>
            </p:nvSpPr>
            <p:spPr>
              <a:xfrm>
                <a:off x="6789275" y="1188475"/>
                <a:ext cx="4050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70" fill="none" extrusionOk="0">
                    <a:moveTo>
                      <a:pt x="1" y="170"/>
                    </a:moveTo>
                    <a:cubicBezTo>
                      <a:pt x="54" y="116"/>
                      <a:pt x="108" y="54"/>
                      <a:pt x="161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7" name="Google Shape;10047;p43"/>
              <p:cNvSpPr/>
              <p:nvPr/>
            </p:nvSpPr>
            <p:spPr>
              <a:xfrm>
                <a:off x="6748700" y="1192700"/>
                <a:ext cx="492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97" fill="none" extrusionOk="0">
                    <a:moveTo>
                      <a:pt x="0" y="197"/>
                    </a:moveTo>
                    <a:cubicBezTo>
                      <a:pt x="63" y="135"/>
                      <a:pt x="134" y="63"/>
                      <a:pt x="19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8" name="Google Shape;10048;p43"/>
              <p:cNvSpPr/>
              <p:nvPr/>
            </p:nvSpPr>
            <p:spPr>
              <a:xfrm>
                <a:off x="6753825" y="1193825"/>
                <a:ext cx="470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97" fill="none" extrusionOk="0">
                    <a:moveTo>
                      <a:pt x="0" y="197"/>
                    </a:moveTo>
                    <a:cubicBezTo>
                      <a:pt x="54" y="116"/>
                      <a:pt x="116" y="54"/>
                      <a:pt x="188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9" name="Google Shape;10049;p43"/>
              <p:cNvSpPr/>
              <p:nvPr/>
            </p:nvSpPr>
            <p:spPr>
              <a:xfrm>
                <a:off x="6758950" y="1195375"/>
                <a:ext cx="337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80" fill="none" extrusionOk="0">
                    <a:moveTo>
                      <a:pt x="1" y="179"/>
                    </a:moveTo>
                    <a:cubicBezTo>
                      <a:pt x="54" y="126"/>
                      <a:pt x="99" y="63"/>
                      <a:pt x="13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0" name="Google Shape;10050;p43"/>
              <p:cNvSpPr/>
              <p:nvPr/>
            </p:nvSpPr>
            <p:spPr>
              <a:xfrm>
                <a:off x="6763400" y="1197600"/>
                <a:ext cx="31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89" fill="none" extrusionOk="0">
                    <a:moveTo>
                      <a:pt x="1" y="188"/>
                    </a:moveTo>
                    <a:cubicBezTo>
                      <a:pt x="46" y="126"/>
                      <a:pt x="81" y="63"/>
                      <a:pt x="12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1" name="Google Shape;10051;p43"/>
              <p:cNvSpPr/>
              <p:nvPr/>
            </p:nvSpPr>
            <p:spPr>
              <a:xfrm>
                <a:off x="6769200" y="1199625"/>
                <a:ext cx="18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126" fill="none" extrusionOk="0">
                    <a:moveTo>
                      <a:pt x="1" y="125"/>
                    </a:moveTo>
                    <a:cubicBezTo>
                      <a:pt x="19" y="89"/>
                      <a:pt x="46" y="45"/>
                      <a:pt x="72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2" name="Google Shape;10052;p43"/>
              <p:cNvSpPr/>
              <p:nvPr/>
            </p:nvSpPr>
            <p:spPr>
              <a:xfrm>
                <a:off x="6636950" y="1262725"/>
                <a:ext cx="115775" cy="81050"/>
              </a:xfrm>
              <a:custGeom>
                <a:avLst/>
                <a:gdLst/>
                <a:ahLst/>
                <a:cxnLst/>
                <a:rect l="l" t="t" r="r" b="b"/>
                <a:pathLst>
                  <a:path w="4631" h="3242" extrusionOk="0">
                    <a:moveTo>
                      <a:pt x="4452" y="1"/>
                    </a:moveTo>
                    <a:cubicBezTo>
                      <a:pt x="4443" y="215"/>
                      <a:pt x="4345" y="465"/>
                      <a:pt x="4238" y="625"/>
                    </a:cubicBezTo>
                    <a:cubicBezTo>
                      <a:pt x="3926" y="1089"/>
                      <a:pt x="3516" y="1509"/>
                      <a:pt x="3043" y="1785"/>
                    </a:cubicBezTo>
                    <a:cubicBezTo>
                      <a:pt x="2561" y="2071"/>
                      <a:pt x="2088" y="2294"/>
                      <a:pt x="1562" y="2445"/>
                    </a:cubicBezTo>
                    <a:cubicBezTo>
                      <a:pt x="1313" y="2518"/>
                      <a:pt x="1014" y="2554"/>
                      <a:pt x="748" y="2554"/>
                    </a:cubicBezTo>
                    <a:cubicBezTo>
                      <a:pt x="719" y="2554"/>
                      <a:pt x="689" y="2553"/>
                      <a:pt x="661" y="2552"/>
                    </a:cubicBezTo>
                    <a:cubicBezTo>
                      <a:pt x="429" y="2543"/>
                      <a:pt x="188" y="2472"/>
                      <a:pt x="1" y="2329"/>
                    </a:cubicBezTo>
                    <a:lnTo>
                      <a:pt x="1" y="2329"/>
                    </a:lnTo>
                    <a:cubicBezTo>
                      <a:pt x="19" y="2374"/>
                      <a:pt x="36" y="2427"/>
                      <a:pt x="54" y="2472"/>
                    </a:cubicBezTo>
                    <a:cubicBezTo>
                      <a:pt x="188" y="2793"/>
                      <a:pt x="509" y="3043"/>
                      <a:pt x="839" y="3141"/>
                    </a:cubicBezTo>
                    <a:cubicBezTo>
                      <a:pt x="1087" y="3213"/>
                      <a:pt x="1334" y="3242"/>
                      <a:pt x="1584" y="3242"/>
                    </a:cubicBezTo>
                    <a:cubicBezTo>
                      <a:pt x="1678" y="3242"/>
                      <a:pt x="1771" y="3238"/>
                      <a:pt x="1865" y="3230"/>
                    </a:cubicBezTo>
                    <a:cubicBezTo>
                      <a:pt x="2115" y="3204"/>
                      <a:pt x="2383" y="3141"/>
                      <a:pt x="2615" y="3070"/>
                    </a:cubicBezTo>
                    <a:cubicBezTo>
                      <a:pt x="3284" y="2865"/>
                      <a:pt x="3801" y="2436"/>
                      <a:pt x="4185" y="1848"/>
                    </a:cubicBezTo>
                    <a:cubicBezTo>
                      <a:pt x="4390" y="1544"/>
                      <a:pt x="4568" y="1080"/>
                      <a:pt x="4604" y="715"/>
                    </a:cubicBezTo>
                    <a:cubicBezTo>
                      <a:pt x="4631" y="474"/>
                      <a:pt x="4577" y="215"/>
                      <a:pt x="44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3" name="Google Shape;10053;p43"/>
              <p:cNvSpPr/>
              <p:nvPr/>
            </p:nvSpPr>
            <p:spPr>
              <a:xfrm>
                <a:off x="6632500" y="1262725"/>
                <a:ext cx="12112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3348" extrusionOk="0">
                    <a:moveTo>
                      <a:pt x="4630" y="1"/>
                    </a:moveTo>
                    <a:cubicBezTo>
                      <a:pt x="4773" y="269"/>
                      <a:pt x="4791" y="572"/>
                      <a:pt x="4728" y="848"/>
                    </a:cubicBezTo>
                    <a:cubicBezTo>
                      <a:pt x="4666" y="1125"/>
                      <a:pt x="4559" y="1402"/>
                      <a:pt x="4416" y="1651"/>
                    </a:cubicBezTo>
                    <a:cubicBezTo>
                      <a:pt x="4131" y="2142"/>
                      <a:pt x="3703" y="2561"/>
                      <a:pt x="3194" y="2802"/>
                    </a:cubicBezTo>
                    <a:cubicBezTo>
                      <a:pt x="2944" y="2936"/>
                      <a:pt x="2668" y="3007"/>
                      <a:pt x="2391" y="3070"/>
                    </a:cubicBezTo>
                    <a:cubicBezTo>
                      <a:pt x="2198" y="3113"/>
                      <a:pt x="2000" y="3135"/>
                      <a:pt x="1803" y="3135"/>
                    </a:cubicBezTo>
                    <a:cubicBezTo>
                      <a:pt x="1719" y="3135"/>
                      <a:pt x="1636" y="3131"/>
                      <a:pt x="1553" y="3123"/>
                    </a:cubicBezTo>
                    <a:cubicBezTo>
                      <a:pt x="1410" y="3114"/>
                      <a:pt x="1267" y="3097"/>
                      <a:pt x="1133" y="3061"/>
                    </a:cubicBezTo>
                    <a:cubicBezTo>
                      <a:pt x="999" y="3025"/>
                      <a:pt x="875" y="2981"/>
                      <a:pt x="759" y="2909"/>
                    </a:cubicBezTo>
                    <a:cubicBezTo>
                      <a:pt x="622" y="2821"/>
                      <a:pt x="498" y="2707"/>
                      <a:pt x="409" y="2571"/>
                    </a:cubicBezTo>
                    <a:lnTo>
                      <a:pt x="409" y="2571"/>
                    </a:lnTo>
                    <a:cubicBezTo>
                      <a:pt x="543" y="2622"/>
                      <a:pt x="685" y="2649"/>
                      <a:pt x="821" y="2659"/>
                    </a:cubicBezTo>
                    <a:cubicBezTo>
                      <a:pt x="1071" y="2659"/>
                      <a:pt x="1312" y="2642"/>
                      <a:pt x="1544" y="2588"/>
                    </a:cubicBezTo>
                    <a:cubicBezTo>
                      <a:pt x="2016" y="2481"/>
                      <a:pt x="2445" y="2294"/>
                      <a:pt x="2864" y="2071"/>
                    </a:cubicBezTo>
                    <a:cubicBezTo>
                      <a:pt x="3069" y="1955"/>
                      <a:pt x="3274" y="1848"/>
                      <a:pt x="3471" y="1705"/>
                    </a:cubicBezTo>
                    <a:cubicBezTo>
                      <a:pt x="3658" y="1562"/>
                      <a:pt x="3836" y="1402"/>
                      <a:pt x="3997" y="1232"/>
                    </a:cubicBezTo>
                    <a:cubicBezTo>
                      <a:pt x="4149" y="1054"/>
                      <a:pt x="4291" y="866"/>
                      <a:pt x="4416" y="670"/>
                    </a:cubicBezTo>
                    <a:cubicBezTo>
                      <a:pt x="4541" y="465"/>
                      <a:pt x="4630" y="242"/>
                      <a:pt x="4630" y="1"/>
                    </a:cubicBezTo>
                    <a:lnTo>
                      <a:pt x="4630" y="1"/>
                    </a:lnTo>
                    <a:cubicBezTo>
                      <a:pt x="4612" y="233"/>
                      <a:pt x="4505" y="456"/>
                      <a:pt x="4372" y="634"/>
                    </a:cubicBezTo>
                    <a:cubicBezTo>
                      <a:pt x="4238" y="822"/>
                      <a:pt x="4086" y="1000"/>
                      <a:pt x="3926" y="1161"/>
                    </a:cubicBezTo>
                    <a:cubicBezTo>
                      <a:pt x="3756" y="1321"/>
                      <a:pt x="3587" y="1473"/>
                      <a:pt x="3390" y="1598"/>
                    </a:cubicBezTo>
                    <a:cubicBezTo>
                      <a:pt x="3203" y="1723"/>
                      <a:pt x="2998" y="1830"/>
                      <a:pt x="2793" y="1937"/>
                    </a:cubicBezTo>
                    <a:cubicBezTo>
                      <a:pt x="2382" y="2133"/>
                      <a:pt x="1945" y="2303"/>
                      <a:pt x="1508" y="2392"/>
                    </a:cubicBezTo>
                    <a:cubicBezTo>
                      <a:pt x="1331" y="2421"/>
                      <a:pt x="1145" y="2444"/>
                      <a:pt x="965" y="2444"/>
                    </a:cubicBezTo>
                    <a:cubicBezTo>
                      <a:pt x="700" y="2444"/>
                      <a:pt x="446" y="2394"/>
                      <a:pt x="250" y="2240"/>
                    </a:cubicBezTo>
                    <a:lnTo>
                      <a:pt x="0" y="2035"/>
                    </a:lnTo>
                    <a:lnTo>
                      <a:pt x="72" y="2356"/>
                    </a:lnTo>
                    <a:cubicBezTo>
                      <a:pt x="152" y="2668"/>
                      <a:pt x="375" y="2936"/>
                      <a:pt x="643" y="3097"/>
                    </a:cubicBezTo>
                    <a:cubicBezTo>
                      <a:pt x="776" y="3177"/>
                      <a:pt x="937" y="3239"/>
                      <a:pt x="1080" y="3275"/>
                    </a:cubicBezTo>
                    <a:cubicBezTo>
                      <a:pt x="1231" y="3311"/>
                      <a:pt x="1383" y="3328"/>
                      <a:pt x="1535" y="3337"/>
                    </a:cubicBezTo>
                    <a:cubicBezTo>
                      <a:pt x="1614" y="3344"/>
                      <a:pt x="1693" y="3348"/>
                      <a:pt x="1772" y="3348"/>
                    </a:cubicBezTo>
                    <a:cubicBezTo>
                      <a:pt x="1996" y="3348"/>
                      <a:pt x="2218" y="3321"/>
                      <a:pt x="2436" y="3275"/>
                    </a:cubicBezTo>
                    <a:cubicBezTo>
                      <a:pt x="2721" y="3204"/>
                      <a:pt x="3016" y="3114"/>
                      <a:pt x="3283" y="2972"/>
                    </a:cubicBezTo>
                    <a:cubicBezTo>
                      <a:pt x="3819" y="2686"/>
                      <a:pt x="4238" y="2231"/>
                      <a:pt x="4523" y="1705"/>
                    </a:cubicBezTo>
                    <a:cubicBezTo>
                      <a:pt x="4657" y="1437"/>
                      <a:pt x="4746" y="1152"/>
                      <a:pt x="4791" y="857"/>
                    </a:cubicBezTo>
                    <a:cubicBezTo>
                      <a:pt x="4844" y="563"/>
                      <a:pt x="4791" y="251"/>
                      <a:pt x="4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4" name="Google Shape;10054;p43"/>
              <p:cNvSpPr/>
              <p:nvPr/>
            </p:nvSpPr>
            <p:spPr>
              <a:xfrm>
                <a:off x="6625350" y="1239450"/>
                <a:ext cx="123150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3485" extrusionOk="0">
                    <a:moveTo>
                      <a:pt x="3353" y="0"/>
                    </a:moveTo>
                    <a:cubicBezTo>
                      <a:pt x="3240" y="0"/>
                      <a:pt x="3126" y="8"/>
                      <a:pt x="3016" y="22"/>
                    </a:cubicBezTo>
                    <a:cubicBezTo>
                      <a:pt x="2035" y="147"/>
                      <a:pt x="1107" y="620"/>
                      <a:pt x="438" y="1342"/>
                    </a:cubicBezTo>
                    <a:cubicBezTo>
                      <a:pt x="304" y="1494"/>
                      <a:pt x="170" y="1655"/>
                      <a:pt x="99" y="1851"/>
                    </a:cubicBezTo>
                    <a:cubicBezTo>
                      <a:pt x="1" y="2083"/>
                      <a:pt x="1" y="2377"/>
                      <a:pt x="144" y="2600"/>
                    </a:cubicBezTo>
                    <a:cubicBezTo>
                      <a:pt x="233" y="2725"/>
                      <a:pt x="331" y="2823"/>
                      <a:pt x="384" y="2975"/>
                    </a:cubicBezTo>
                    <a:cubicBezTo>
                      <a:pt x="420" y="3064"/>
                      <a:pt x="438" y="3162"/>
                      <a:pt x="465" y="3260"/>
                    </a:cubicBezTo>
                    <a:cubicBezTo>
                      <a:pt x="652" y="3403"/>
                      <a:pt x="893" y="3474"/>
                      <a:pt x="1125" y="3483"/>
                    </a:cubicBezTo>
                    <a:cubicBezTo>
                      <a:pt x="1153" y="3484"/>
                      <a:pt x="1183" y="3485"/>
                      <a:pt x="1212" y="3485"/>
                    </a:cubicBezTo>
                    <a:cubicBezTo>
                      <a:pt x="1478" y="3485"/>
                      <a:pt x="1777" y="3449"/>
                      <a:pt x="2026" y="3376"/>
                    </a:cubicBezTo>
                    <a:cubicBezTo>
                      <a:pt x="2552" y="3225"/>
                      <a:pt x="3025" y="3002"/>
                      <a:pt x="3507" y="2716"/>
                    </a:cubicBezTo>
                    <a:cubicBezTo>
                      <a:pt x="3980" y="2440"/>
                      <a:pt x="4390" y="2020"/>
                      <a:pt x="4702" y="1556"/>
                    </a:cubicBezTo>
                    <a:cubicBezTo>
                      <a:pt x="4809" y="1396"/>
                      <a:pt x="4907" y="1146"/>
                      <a:pt x="4925" y="932"/>
                    </a:cubicBezTo>
                    <a:cubicBezTo>
                      <a:pt x="4863" y="834"/>
                      <a:pt x="4783" y="736"/>
                      <a:pt x="4684" y="664"/>
                    </a:cubicBezTo>
                    <a:cubicBezTo>
                      <a:pt x="4604" y="611"/>
                      <a:pt x="4524" y="566"/>
                      <a:pt x="4452" y="504"/>
                    </a:cubicBezTo>
                    <a:cubicBezTo>
                      <a:pt x="4381" y="441"/>
                      <a:pt x="4328" y="370"/>
                      <a:pt x="4256" y="307"/>
                    </a:cubicBezTo>
                    <a:cubicBezTo>
                      <a:pt x="4023" y="74"/>
                      <a:pt x="3689" y="0"/>
                      <a:pt x="33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5" name="Google Shape;10055;p43"/>
              <p:cNvSpPr/>
              <p:nvPr/>
            </p:nvSpPr>
            <p:spPr>
              <a:xfrm>
                <a:off x="6623575" y="1239150"/>
                <a:ext cx="126475" cy="90125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3605" extrusionOk="0">
                    <a:moveTo>
                      <a:pt x="3492" y="0"/>
                    </a:moveTo>
                    <a:cubicBezTo>
                      <a:pt x="3357" y="0"/>
                      <a:pt x="3222" y="15"/>
                      <a:pt x="3087" y="34"/>
                    </a:cubicBezTo>
                    <a:cubicBezTo>
                      <a:pt x="3171" y="26"/>
                      <a:pt x="3256" y="22"/>
                      <a:pt x="3339" y="22"/>
                    </a:cubicBezTo>
                    <a:cubicBezTo>
                      <a:pt x="3441" y="22"/>
                      <a:pt x="3542" y="28"/>
                      <a:pt x="3640" y="43"/>
                    </a:cubicBezTo>
                    <a:cubicBezTo>
                      <a:pt x="3828" y="70"/>
                      <a:pt x="4006" y="132"/>
                      <a:pt x="4149" y="230"/>
                    </a:cubicBezTo>
                    <a:cubicBezTo>
                      <a:pt x="4229" y="284"/>
                      <a:pt x="4291" y="337"/>
                      <a:pt x="4354" y="409"/>
                    </a:cubicBezTo>
                    <a:cubicBezTo>
                      <a:pt x="4407" y="480"/>
                      <a:pt x="4479" y="560"/>
                      <a:pt x="4559" y="614"/>
                    </a:cubicBezTo>
                    <a:cubicBezTo>
                      <a:pt x="4639" y="667"/>
                      <a:pt x="4720" y="712"/>
                      <a:pt x="4773" y="774"/>
                    </a:cubicBezTo>
                    <a:cubicBezTo>
                      <a:pt x="4831" y="832"/>
                      <a:pt x="4881" y="897"/>
                      <a:pt x="4923" y="962"/>
                    </a:cubicBezTo>
                    <a:lnTo>
                      <a:pt x="4923" y="962"/>
                    </a:lnTo>
                    <a:cubicBezTo>
                      <a:pt x="4871" y="1391"/>
                      <a:pt x="4555" y="1751"/>
                      <a:pt x="4247" y="2077"/>
                    </a:cubicBezTo>
                    <a:cubicBezTo>
                      <a:pt x="4086" y="2237"/>
                      <a:pt x="3917" y="2389"/>
                      <a:pt x="3729" y="2514"/>
                    </a:cubicBezTo>
                    <a:cubicBezTo>
                      <a:pt x="3542" y="2639"/>
                      <a:pt x="3337" y="2746"/>
                      <a:pt x="3141" y="2853"/>
                    </a:cubicBezTo>
                    <a:cubicBezTo>
                      <a:pt x="2730" y="3058"/>
                      <a:pt x="2293" y="3237"/>
                      <a:pt x="1856" y="3326"/>
                    </a:cubicBezTo>
                    <a:cubicBezTo>
                      <a:pt x="1678" y="3359"/>
                      <a:pt x="1489" y="3385"/>
                      <a:pt x="1305" y="3385"/>
                    </a:cubicBezTo>
                    <a:cubicBezTo>
                      <a:pt x="1058" y="3385"/>
                      <a:pt x="820" y="3338"/>
                      <a:pt x="631" y="3201"/>
                    </a:cubicBezTo>
                    <a:lnTo>
                      <a:pt x="631" y="3201"/>
                    </a:lnTo>
                    <a:cubicBezTo>
                      <a:pt x="601" y="3108"/>
                      <a:pt x="576" y="3020"/>
                      <a:pt x="545" y="2924"/>
                    </a:cubicBezTo>
                    <a:cubicBezTo>
                      <a:pt x="491" y="2808"/>
                      <a:pt x="420" y="2719"/>
                      <a:pt x="357" y="2639"/>
                    </a:cubicBezTo>
                    <a:cubicBezTo>
                      <a:pt x="295" y="2550"/>
                      <a:pt x="250" y="2478"/>
                      <a:pt x="223" y="2389"/>
                    </a:cubicBezTo>
                    <a:cubicBezTo>
                      <a:pt x="197" y="2300"/>
                      <a:pt x="197" y="2211"/>
                      <a:pt x="206" y="2113"/>
                    </a:cubicBezTo>
                    <a:cubicBezTo>
                      <a:pt x="241" y="1729"/>
                      <a:pt x="562" y="1408"/>
                      <a:pt x="848" y="1122"/>
                    </a:cubicBezTo>
                    <a:cubicBezTo>
                      <a:pt x="1160" y="837"/>
                      <a:pt x="1508" y="605"/>
                      <a:pt x="1883" y="418"/>
                    </a:cubicBezTo>
                    <a:cubicBezTo>
                      <a:pt x="2266" y="230"/>
                      <a:pt x="2668" y="105"/>
                      <a:pt x="3087" y="34"/>
                    </a:cubicBezTo>
                    <a:lnTo>
                      <a:pt x="3087" y="34"/>
                    </a:lnTo>
                    <a:cubicBezTo>
                      <a:pt x="2240" y="105"/>
                      <a:pt x="1410" y="453"/>
                      <a:pt x="759" y="1015"/>
                    </a:cubicBezTo>
                    <a:cubicBezTo>
                      <a:pt x="589" y="1158"/>
                      <a:pt x="438" y="1310"/>
                      <a:pt x="295" y="1479"/>
                    </a:cubicBezTo>
                    <a:cubicBezTo>
                      <a:pt x="161" y="1649"/>
                      <a:pt x="36" y="1854"/>
                      <a:pt x="9" y="2095"/>
                    </a:cubicBezTo>
                    <a:cubicBezTo>
                      <a:pt x="0" y="2211"/>
                      <a:pt x="0" y="2327"/>
                      <a:pt x="36" y="2443"/>
                    </a:cubicBezTo>
                    <a:cubicBezTo>
                      <a:pt x="63" y="2559"/>
                      <a:pt x="125" y="2675"/>
                      <a:pt x="197" y="2755"/>
                    </a:cubicBezTo>
                    <a:cubicBezTo>
                      <a:pt x="259" y="2844"/>
                      <a:pt x="313" y="2924"/>
                      <a:pt x="348" y="3005"/>
                    </a:cubicBezTo>
                    <a:cubicBezTo>
                      <a:pt x="375" y="3094"/>
                      <a:pt x="402" y="3201"/>
                      <a:pt x="438" y="3299"/>
                    </a:cubicBezTo>
                    <a:lnTo>
                      <a:pt x="447" y="3335"/>
                    </a:lnTo>
                    <a:lnTo>
                      <a:pt x="473" y="3353"/>
                    </a:lnTo>
                    <a:cubicBezTo>
                      <a:pt x="678" y="3513"/>
                      <a:pt x="928" y="3593"/>
                      <a:pt x="1178" y="3602"/>
                    </a:cubicBezTo>
                    <a:cubicBezTo>
                      <a:pt x="1220" y="3604"/>
                      <a:pt x="1261" y="3605"/>
                      <a:pt x="1302" y="3605"/>
                    </a:cubicBezTo>
                    <a:cubicBezTo>
                      <a:pt x="1508" y="3605"/>
                      <a:pt x="1707" y="3586"/>
                      <a:pt x="1901" y="3549"/>
                    </a:cubicBezTo>
                    <a:cubicBezTo>
                      <a:pt x="2373" y="3442"/>
                      <a:pt x="2811" y="3254"/>
                      <a:pt x="3230" y="3040"/>
                    </a:cubicBezTo>
                    <a:cubicBezTo>
                      <a:pt x="3444" y="2933"/>
                      <a:pt x="3649" y="2817"/>
                      <a:pt x="3845" y="2675"/>
                    </a:cubicBezTo>
                    <a:cubicBezTo>
                      <a:pt x="4042" y="2541"/>
                      <a:pt x="4220" y="2380"/>
                      <a:pt x="4381" y="2202"/>
                    </a:cubicBezTo>
                    <a:cubicBezTo>
                      <a:pt x="4541" y="2032"/>
                      <a:pt x="4693" y="1836"/>
                      <a:pt x="4818" y="1640"/>
                    </a:cubicBezTo>
                    <a:cubicBezTo>
                      <a:pt x="4952" y="1435"/>
                      <a:pt x="5041" y="1203"/>
                      <a:pt x="5059" y="953"/>
                    </a:cubicBezTo>
                    <a:lnTo>
                      <a:pt x="5059" y="935"/>
                    </a:lnTo>
                    <a:lnTo>
                      <a:pt x="5050" y="917"/>
                    </a:lnTo>
                    <a:cubicBezTo>
                      <a:pt x="4996" y="828"/>
                      <a:pt x="4934" y="748"/>
                      <a:pt x="4862" y="685"/>
                    </a:cubicBezTo>
                    <a:cubicBezTo>
                      <a:pt x="4782" y="614"/>
                      <a:pt x="4693" y="569"/>
                      <a:pt x="4622" y="525"/>
                    </a:cubicBezTo>
                    <a:cubicBezTo>
                      <a:pt x="4550" y="471"/>
                      <a:pt x="4488" y="418"/>
                      <a:pt x="4425" y="346"/>
                    </a:cubicBezTo>
                    <a:cubicBezTo>
                      <a:pt x="4354" y="275"/>
                      <a:pt x="4274" y="212"/>
                      <a:pt x="4193" y="168"/>
                    </a:cubicBezTo>
                    <a:cubicBezTo>
                      <a:pt x="4024" y="61"/>
                      <a:pt x="3837" y="16"/>
                      <a:pt x="3649" y="7"/>
                    </a:cubicBezTo>
                    <a:cubicBezTo>
                      <a:pt x="3597" y="2"/>
                      <a:pt x="3545" y="0"/>
                      <a:pt x="3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6" name="Google Shape;10056;p43"/>
              <p:cNvSpPr/>
              <p:nvPr/>
            </p:nvSpPr>
            <p:spPr>
              <a:xfrm>
                <a:off x="6636500" y="1251150"/>
                <a:ext cx="100400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2256" extrusionOk="0">
                    <a:moveTo>
                      <a:pt x="3971" y="0"/>
                    </a:moveTo>
                    <a:cubicBezTo>
                      <a:pt x="3855" y="9"/>
                      <a:pt x="3757" y="71"/>
                      <a:pt x="3650" y="116"/>
                    </a:cubicBezTo>
                    <a:cubicBezTo>
                      <a:pt x="3284" y="303"/>
                      <a:pt x="2873" y="393"/>
                      <a:pt x="2472" y="509"/>
                    </a:cubicBezTo>
                    <a:cubicBezTo>
                      <a:pt x="1526" y="785"/>
                      <a:pt x="563" y="1231"/>
                      <a:pt x="54" y="1989"/>
                    </a:cubicBezTo>
                    <a:cubicBezTo>
                      <a:pt x="1" y="2061"/>
                      <a:pt x="1" y="2186"/>
                      <a:pt x="81" y="2239"/>
                    </a:cubicBezTo>
                    <a:cubicBezTo>
                      <a:pt x="100" y="2251"/>
                      <a:pt x="120" y="2255"/>
                      <a:pt x="139" y="2255"/>
                    </a:cubicBezTo>
                    <a:cubicBezTo>
                      <a:pt x="214" y="2255"/>
                      <a:pt x="291" y="2187"/>
                      <a:pt x="340" y="2123"/>
                    </a:cubicBezTo>
                    <a:cubicBezTo>
                      <a:pt x="911" y="1454"/>
                      <a:pt x="1696" y="955"/>
                      <a:pt x="2561" y="785"/>
                    </a:cubicBezTo>
                    <a:cubicBezTo>
                      <a:pt x="2659" y="767"/>
                      <a:pt x="2766" y="749"/>
                      <a:pt x="2865" y="723"/>
                    </a:cubicBezTo>
                    <a:cubicBezTo>
                      <a:pt x="3052" y="669"/>
                      <a:pt x="3275" y="553"/>
                      <a:pt x="3444" y="446"/>
                    </a:cubicBezTo>
                    <a:cubicBezTo>
                      <a:pt x="3614" y="348"/>
                      <a:pt x="3748" y="268"/>
                      <a:pt x="3917" y="152"/>
                    </a:cubicBezTo>
                    <a:cubicBezTo>
                      <a:pt x="3962" y="116"/>
                      <a:pt x="4015" y="27"/>
                      <a:pt x="39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7" name="Google Shape;10057;p43"/>
              <p:cNvSpPr/>
              <p:nvPr/>
            </p:nvSpPr>
            <p:spPr>
              <a:xfrm>
                <a:off x="6706775" y="1283025"/>
                <a:ext cx="3725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2160" fill="none" extrusionOk="0">
                    <a:moveTo>
                      <a:pt x="0" y="2160"/>
                    </a:moveTo>
                    <a:cubicBezTo>
                      <a:pt x="107" y="1865"/>
                      <a:pt x="393" y="1669"/>
                      <a:pt x="651" y="1473"/>
                    </a:cubicBezTo>
                    <a:cubicBezTo>
                      <a:pt x="883" y="1294"/>
                      <a:pt x="1115" y="1098"/>
                      <a:pt x="1267" y="848"/>
                    </a:cubicBezTo>
                    <a:cubicBezTo>
                      <a:pt x="1418" y="598"/>
                      <a:pt x="1490" y="277"/>
                      <a:pt x="1383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8" name="Google Shape;10058;p43"/>
              <p:cNvSpPr/>
              <p:nvPr/>
            </p:nvSpPr>
            <p:spPr>
              <a:xfrm>
                <a:off x="6649000" y="1326750"/>
                <a:ext cx="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68" fill="none" extrusionOk="0">
                    <a:moveTo>
                      <a:pt x="0" y="268"/>
                    </a:moveTo>
                    <a:cubicBezTo>
                      <a:pt x="63" y="179"/>
                      <a:pt x="125" y="89"/>
                      <a:pt x="17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9" name="Google Shape;10059;p43"/>
              <p:cNvSpPr/>
              <p:nvPr/>
            </p:nvSpPr>
            <p:spPr>
              <a:xfrm>
                <a:off x="6656125" y="1328750"/>
                <a:ext cx="54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76" fill="none" extrusionOk="0">
                    <a:moveTo>
                      <a:pt x="1" y="375"/>
                    </a:moveTo>
                    <a:lnTo>
                      <a:pt x="215" y="1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0" name="Google Shape;10060;p43"/>
              <p:cNvSpPr/>
              <p:nvPr/>
            </p:nvSpPr>
            <p:spPr>
              <a:xfrm>
                <a:off x="6666400" y="1326975"/>
                <a:ext cx="69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509" fill="none" extrusionOk="0">
                    <a:moveTo>
                      <a:pt x="0" y="509"/>
                    </a:moveTo>
                    <a:lnTo>
                      <a:pt x="277" y="0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1" name="Google Shape;10061;p43"/>
              <p:cNvSpPr/>
              <p:nvPr/>
            </p:nvSpPr>
            <p:spPr>
              <a:xfrm>
                <a:off x="6675750" y="1323400"/>
                <a:ext cx="11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715" fill="none" extrusionOk="0">
                    <a:moveTo>
                      <a:pt x="1" y="714"/>
                    </a:moveTo>
                    <a:cubicBezTo>
                      <a:pt x="135" y="464"/>
                      <a:pt x="286" y="223"/>
                      <a:pt x="465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2" name="Google Shape;10062;p43"/>
              <p:cNvSpPr/>
              <p:nvPr/>
            </p:nvSpPr>
            <p:spPr>
              <a:xfrm>
                <a:off x="6688025" y="1315150"/>
                <a:ext cx="1565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955" fill="none" extrusionOk="0">
                    <a:moveTo>
                      <a:pt x="1" y="955"/>
                    </a:moveTo>
                    <a:cubicBezTo>
                      <a:pt x="179" y="616"/>
                      <a:pt x="393" y="295"/>
                      <a:pt x="625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3" name="Google Shape;10063;p43"/>
              <p:cNvSpPr/>
              <p:nvPr/>
            </p:nvSpPr>
            <p:spPr>
              <a:xfrm>
                <a:off x="6701175" y="1304000"/>
                <a:ext cx="203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330" fill="none" extrusionOk="0">
                    <a:moveTo>
                      <a:pt x="1" y="1330"/>
                    </a:moveTo>
                    <a:cubicBezTo>
                      <a:pt x="233" y="866"/>
                      <a:pt x="509" y="420"/>
                      <a:pt x="813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4" name="Google Shape;10064;p43"/>
              <p:cNvSpPr/>
              <p:nvPr/>
            </p:nvSpPr>
            <p:spPr>
              <a:xfrm>
                <a:off x="6722825" y="1292175"/>
                <a:ext cx="151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036" fill="none" extrusionOk="0">
                    <a:moveTo>
                      <a:pt x="0" y="1035"/>
                    </a:moveTo>
                    <a:cubicBezTo>
                      <a:pt x="170" y="670"/>
                      <a:pt x="375" y="322"/>
                      <a:pt x="60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5" name="Google Shape;10065;p43"/>
              <p:cNvSpPr/>
              <p:nvPr/>
            </p:nvSpPr>
            <p:spPr>
              <a:xfrm>
                <a:off x="6690250" y="1242675"/>
                <a:ext cx="225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96" fill="none" extrusionOk="0">
                    <a:moveTo>
                      <a:pt x="1" y="18"/>
                    </a:moveTo>
                    <a:cubicBezTo>
                      <a:pt x="242" y="0"/>
                      <a:pt x="500" y="36"/>
                      <a:pt x="688" y="196"/>
                    </a:cubicBezTo>
                    <a:cubicBezTo>
                      <a:pt x="822" y="321"/>
                      <a:pt x="902" y="509"/>
                      <a:pt x="893" y="696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6" name="Google Shape;10066;p43"/>
              <p:cNvSpPr/>
              <p:nvPr/>
            </p:nvSpPr>
            <p:spPr>
              <a:xfrm>
                <a:off x="6697625" y="1239975"/>
                <a:ext cx="2925" cy="29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7" fill="none" extrusionOk="0">
                    <a:moveTo>
                      <a:pt x="0" y="117"/>
                    </a:moveTo>
                    <a:lnTo>
                      <a:pt x="116" y="1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7" name="Google Shape;10067;p43"/>
              <p:cNvSpPr/>
              <p:nvPr/>
            </p:nvSpPr>
            <p:spPr>
              <a:xfrm>
                <a:off x="6702300" y="1239775"/>
                <a:ext cx="292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70" fill="none" extrusionOk="0">
                    <a:moveTo>
                      <a:pt x="1" y="170"/>
                    </a:moveTo>
                    <a:cubicBezTo>
                      <a:pt x="36" y="116"/>
                      <a:pt x="81" y="63"/>
                      <a:pt x="11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8" name="Google Shape;10068;p43"/>
              <p:cNvSpPr/>
              <p:nvPr/>
            </p:nvSpPr>
            <p:spPr>
              <a:xfrm>
                <a:off x="6707875" y="1239325"/>
                <a:ext cx="450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77" fill="none" extrusionOk="0">
                    <a:moveTo>
                      <a:pt x="1" y="277"/>
                    </a:moveTo>
                    <a:cubicBezTo>
                      <a:pt x="54" y="179"/>
                      <a:pt x="117" y="89"/>
                      <a:pt x="17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9" name="Google Shape;10069;p43"/>
              <p:cNvSpPr/>
              <p:nvPr/>
            </p:nvSpPr>
            <p:spPr>
              <a:xfrm>
                <a:off x="6710775" y="1242675"/>
                <a:ext cx="717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40" fill="none" extrusionOk="0">
                    <a:moveTo>
                      <a:pt x="1" y="339"/>
                    </a:moveTo>
                    <a:cubicBezTo>
                      <a:pt x="72" y="214"/>
                      <a:pt x="170" y="89"/>
                      <a:pt x="286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0" name="Google Shape;10070;p43"/>
              <p:cNvSpPr/>
              <p:nvPr/>
            </p:nvSpPr>
            <p:spPr>
              <a:xfrm>
                <a:off x="6712775" y="1242675"/>
                <a:ext cx="107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545" fill="none" extrusionOk="0">
                    <a:moveTo>
                      <a:pt x="1" y="544"/>
                    </a:moveTo>
                    <a:cubicBezTo>
                      <a:pt x="144" y="357"/>
                      <a:pt x="286" y="178"/>
                      <a:pt x="42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1" name="Google Shape;10071;p43"/>
              <p:cNvSpPr/>
              <p:nvPr/>
            </p:nvSpPr>
            <p:spPr>
              <a:xfrm>
                <a:off x="6716800" y="1245575"/>
                <a:ext cx="91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91" fill="none" extrusionOk="0">
                    <a:moveTo>
                      <a:pt x="0" y="491"/>
                    </a:moveTo>
                    <a:cubicBezTo>
                      <a:pt x="134" y="339"/>
                      <a:pt x="250" y="170"/>
                      <a:pt x="366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2" name="Google Shape;10072;p43"/>
              <p:cNvSpPr/>
              <p:nvPr/>
            </p:nvSpPr>
            <p:spPr>
              <a:xfrm>
                <a:off x="6723925" y="1249350"/>
                <a:ext cx="42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24" fill="none" extrusionOk="0">
                    <a:moveTo>
                      <a:pt x="1" y="224"/>
                    </a:moveTo>
                    <a:cubicBezTo>
                      <a:pt x="72" y="161"/>
                      <a:pt x="126" y="81"/>
                      <a:pt x="170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3" name="Google Shape;10073;p43"/>
              <p:cNvSpPr/>
              <p:nvPr/>
            </p:nvSpPr>
            <p:spPr>
              <a:xfrm>
                <a:off x="6688475" y="1281025"/>
                <a:ext cx="225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79" fill="none" extrusionOk="0">
                    <a:moveTo>
                      <a:pt x="0" y="179"/>
                    </a:moveTo>
                    <a:cubicBezTo>
                      <a:pt x="27" y="125"/>
                      <a:pt x="63" y="63"/>
                      <a:pt x="90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4" name="Google Shape;10074;p43"/>
              <p:cNvSpPr/>
              <p:nvPr/>
            </p:nvSpPr>
            <p:spPr>
              <a:xfrm>
                <a:off x="6693150" y="1280125"/>
                <a:ext cx="29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15" fill="none" extrusionOk="0">
                    <a:moveTo>
                      <a:pt x="1" y="215"/>
                    </a:moveTo>
                    <a:cubicBezTo>
                      <a:pt x="37" y="143"/>
                      <a:pt x="81" y="72"/>
                      <a:pt x="117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5" name="Google Shape;10075;p43"/>
              <p:cNvSpPr/>
              <p:nvPr/>
            </p:nvSpPr>
            <p:spPr>
              <a:xfrm>
                <a:off x="6699175" y="1278800"/>
                <a:ext cx="24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24" fill="none" extrusionOk="0">
                    <a:moveTo>
                      <a:pt x="1" y="223"/>
                    </a:moveTo>
                    <a:cubicBezTo>
                      <a:pt x="54" y="161"/>
                      <a:pt x="81" y="81"/>
                      <a:pt x="9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6" name="Google Shape;10076;p43"/>
              <p:cNvSpPr/>
              <p:nvPr/>
            </p:nvSpPr>
            <p:spPr>
              <a:xfrm>
                <a:off x="6705875" y="1276775"/>
                <a:ext cx="15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189" fill="none" extrusionOk="0">
                    <a:moveTo>
                      <a:pt x="0" y="188"/>
                    </a:moveTo>
                    <a:cubicBezTo>
                      <a:pt x="36" y="135"/>
                      <a:pt x="54" y="63"/>
                      <a:pt x="63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7" name="Google Shape;10077;p43"/>
              <p:cNvSpPr/>
              <p:nvPr/>
            </p:nvSpPr>
            <p:spPr>
              <a:xfrm>
                <a:off x="6638075" y="1286825"/>
                <a:ext cx="22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295" fill="none" extrusionOk="0">
                    <a:moveTo>
                      <a:pt x="90" y="0"/>
                    </a:moveTo>
                    <a:cubicBezTo>
                      <a:pt x="45" y="99"/>
                      <a:pt x="9" y="197"/>
                      <a:pt x="0" y="295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8" name="Google Shape;10078;p43"/>
              <p:cNvSpPr/>
              <p:nvPr/>
            </p:nvSpPr>
            <p:spPr>
              <a:xfrm>
                <a:off x="6642525" y="1283700"/>
                <a:ext cx="2700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31" fill="none" extrusionOk="0">
                    <a:moveTo>
                      <a:pt x="108" y="0"/>
                    </a:moveTo>
                    <a:cubicBezTo>
                      <a:pt x="72" y="108"/>
                      <a:pt x="36" y="224"/>
                      <a:pt x="1" y="33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9" name="Google Shape;10079;p43"/>
              <p:cNvSpPr/>
              <p:nvPr/>
            </p:nvSpPr>
            <p:spPr>
              <a:xfrm>
                <a:off x="6648100" y="1280800"/>
                <a:ext cx="24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78" fill="none" extrusionOk="0">
                    <a:moveTo>
                      <a:pt x="99" y="1"/>
                    </a:moveTo>
                    <a:cubicBezTo>
                      <a:pt x="72" y="90"/>
                      <a:pt x="36" y="188"/>
                      <a:pt x="1" y="277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0" name="Google Shape;10080;p43"/>
              <p:cNvSpPr/>
              <p:nvPr/>
            </p:nvSpPr>
            <p:spPr>
              <a:xfrm>
                <a:off x="6653900" y="1277000"/>
                <a:ext cx="247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278" fill="none" extrusionOk="0">
                    <a:moveTo>
                      <a:pt x="99" y="1"/>
                    </a:moveTo>
                    <a:cubicBezTo>
                      <a:pt x="63" y="90"/>
                      <a:pt x="27" y="179"/>
                      <a:pt x="1" y="277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1" name="Google Shape;10081;p43"/>
              <p:cNvSpPr/>
              <p:nvPr/>
            </p:nvSpPr>
            <p:spPr>
              <a:xfrm>
                <a:off x="6659925" y="1274325"/>
                <a:ext cx="180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71" fill="none" extrusionOk="0">
                    <a:moveTo>
                      <a:pt x="72" y="1"/>
                    </a:moveTo>
                    <a:cubicBezTo>
                      <a:pt x="45" y="54"/>
                      <a:pt x="18" y="108"/>
                      <a:pt x="1" y="17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2" name="Google Shape;10082;p43"/>
              <p:cNvSpPr/>
              <p:nvPr/>
            </p:nvSpPr>
            <p:spPr>
              <a:xfrm>
                <a:off x="6623800" y="1345475"/>
                <a:ext cx="86775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804" fill="none" extrusionOk="0">
                    <a:moveTo>
                      <a:pt x="0" y="1"/>
                    </a:moveTo>
                    <a:cubicBezTo>
                      <a:pt x="411" y="465"/>
                      <a:pt x="1026" y="696"/>
                      <a:pt x="1642" y="750"/>
                    </a:cubicBezTo>
                    <a:cubicBezTo>
                      <a:pt x="2248" y="804"/>
                      <a:pt x="2864" y="688"/>
                      <a:pt x="3471" y="572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3" name="Google Shape;10083;p43"/>
              <p:cNvSpPr/>
              <p:nvPr/>
            </p:nvSpPr>
            <p:spPr>
              <a:xfrm>
                <a:off x="6635400" y="1371800"/>
                <a:ext cx="4240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429" fill="none" extrusionOk="0">
                    <a:moveTo>
                      <a:pt x="0" y="0"/>
                    </a:moveTo>
                    <a:cubicBezTo>
                      <a:pt x="491" y="339"/>
                      <a:pt x="1133" y="428"/>
                      <a:pt x="1695" y="25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4" name="Google Shape;10084;p43"/>
              <p:cNvSpPr/>
              <p:nvPr/>
            </p:nvSpPr>
            <p:spPr>
              <a:xfrm>
                <a:off x="6675750" y="1134725"/>
                <a:ext cx="397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27" fill="none" extrusionOk="0">
                    <a:moveTo>
                      <a:pt x="1" y="527"/>
                    </a:moveTo>
                    <a:cubicBezTo>
                      <a:pt x="429" y="161"/>
                      <a:pt x="1036" y="0"/>
                      <a:pt x="1589" y="116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85" name="Google Shape;10085;p43"/>
          <p:cNvSpPr/>
          <p:nvPr/>
        </p:nvSpPr>
        <p:spPr>
          <a:xfrm flipH="1">
            <a:off x="2148011" y="826391"/>
            <a:ext cx="900524" cy="763889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6" name="Google Shape;10086;p43"/>
          <p:cNvSpPr/>
          <p:nvPr/>
        </p:nvSpPr>
        <p:spPr>
          <a:xfrm flipH="1">
            <a:off x="2148011" y="1689117"/>
            <a:ext cx="900524" cy="783712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7" name="Google Shape;10087;p43"/>
          <p:cNvSpPr/>
          <p:nvPr/>
        </p:nvSpPr>
        <p:spPr>
          <a:xfrm flipH="1">
            <a:off x="2148011" y="2585564"/>
            <a:ext cx="900524" cy="783712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8" name="Google Shape;10088;p43"/>
          <p:cNvSpPr txBox="1"/>
          <p:nvPr/>
        </p:nvSpPr>
        <p:spPr>
          <a:xfrm>
            <a:off x="3949059" y="865663"/>
            <a:ext cx="990142" cy="30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chester"/>
              </a:rPr>
              <a:t>Aftertaste</a:t>
            </a:r>
            <a:endParaRPr b="1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chester"/>
            </a:endParaRPr>
          </a:p>
        </p:txBody>
      </p:sp>
      <p:sp>
        <p:nvSpPr>
          <p:cNvPr id="10089" name="Google Shape;10089;p43"/>
          <p:cNvSpPr txBox="1"/>
          <p:nvPr/>
        </p:nvSpPr>
        <p:spPr>
          <a:xfrm>
            <a:off x="3939912" y="1177300"/>
            <a:ext cx="32418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Arabica and Robusta beans show a significant difference in aftertaste based on the t-test.</a:t>
            </a:r>
          </a:p>
        </p:txBody>
      </p:sp>
      <p:sp>
        <p:nvSpPr>
          <p:cNvPr id="10090" name="Google Shape;10090;p43"/>
          <p:cNvSpPr txBox="1"/>
          <p:nvPr/>
        </p:nvSpPr>
        <p:spPr>
          <a:xfrm>
            <a:off x="3949059" y="1745045"/>
            <a:ext cx="829500" cy="26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chester"/>
              </a:rPr>
              <a:t>Quality</a:t>
            </a:r>
            <a:endParaRPr b="1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chester"/>
            </a:endParaRPr>
          </a:p>
        </p:txBody>
      </p:sp>
      <p:sp>
        <p:nvSpPr>
          <p:cNvPr id="10091" name="Google Shape;10091;p43"/>
          <p:cNvSpPr txBox="1"/>
          <p:nvPr/>
        </p:nvSpPr>
        <p:spPr>
          <a:xfrm>
            <a:off x="3949059" y="2006743"/>
            <a:ext cx="32418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Aroma, Flavor, and Aftertaste all average above 7, indicating good and consistent coffee quality.</a:t>
            </a:r>
          </a:p>
        </p:txBody>
      </p:sp>
      <p:sp>
        <p:nvSpPr>
          <p:cNvPr id="10092" name="Google Shape;10092;p43"/>
          <p:cNvSpPr txBox="1"/>
          <p:nvPr/>
        </p:nvSpPr>
        <p:spPr>
          <a:xfrm>
            <a:off x="3939912" y="2553064"/>
            <a:ext cx="747287" cy="30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chester"/>
              </a:rPr>
              <a:t>Outlier</a:t>
            </a:r>
            <a:endParaRPr b="1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chester"/>
            </a:endParaRPr>
          </a:p>
        </p:txBody>
      </p:sp>
      <p:sp>
        <p:nvSpPr>
          <p:cNvPr id="10093" name="Google Shape;10093;p43"/>
          <p:cNvSpPr txBox="1"/>
          <p:nvPr/>
        </p:nvSpPr>
        <p:spPr>
          <a:xfrm>
            <a:off x="3957676" y="2826255"/>
            <a:ext cx="32418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Extreme values in flavor and aroma may signal inconsistencies in processing or storage.</a:t>
            </a:r>
          </a:p>
        </p:txBody>
      </p:sp>
      <p:cxnSp>
        <p:nvCxnSpPr>
          <p:cNvPr id="10094" name="Google Shape;10094;p43"/>
          <p:cNvCxnSpPr>
            <a:cxnSpLocks/>
          </p:cNvCxnSpPr>
          <p:nvPr/>
        </p:nvCxnSpPr>
        <p:spPr>
          <a:xfrm rot="10800000" flipV="1">
            <a:off x="3026935" y="994728"/>
            <a:ext cx="922124" cy="28933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5" name="Google Shape;10095;p43"/>
          <p:cNvCxnSpPr>
            <a:cxnSpLocks/>
          </p:cNvCxnSpPr>
          <p:nvPr/>
        </p:nvCxnSpPr>
        <p:spPr>
          <a:xfrm flipH="1">
            <a:off x="3026935" y="1865519"/>
            <a:ext cx="872700" cy="251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6" name="Google Shape;10096;p43"/>
          <p:cNvCxnSpPr>
            <a:cxnSpLocks/>
          </p:cNvCxnSpPr>
          <p:nvPr/>
        </p:nvCxnSpPr>
        <p:spPr>
          <a:xfrm flipH="1">
            <a:off x="3049813" y="2721845"/>
            <a:ext cx="890100" cy="316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00" name="Google Shape;10100;p43"/>
          <p:cNvGrpSpPr/>
          <p:nvPr/>
        </p:nvGrpSpPr>
        <p:grpSpPr>
          <a:xfrm>
            <a:off x="2390226" y="1006559"/>
            <a:ext cx="416094" cy="388665"/>
            <a:chOff x="1129450" y="381500"/>
            <a:chExt cx="5280375" cy="4932300"/>
          </a:xfrm>
        </p:grpSpPr>
        <p:sp>
          <p:nvSpPr>
            <p:cNvPr id="10101" name="Google Shape;10101;p43"/>
            <p:cNvSpPr/>
            <p:nvPr/>
          </p:nvSpPr>
          <p:spPr>
            <a:xfrm>
              <a:off x="5548625" y="2726200"/>
              <a:ext cx="225925" cy="225900"/>
            </a:xfrm>
            <a:custGeom>
              <a:avLst/>
              <a:gdLst/>
              <a:ahLst/>
              <a:cxnLst/>
              <a:rect l="l" t="t" r="r" b="b"/>
              <a:pathLst>
                <a:path w="9037" h="9036" extrusionOk="0">
                  <a:moveTo>
                    <a:pt x="4502" y="0"/>
                  </a:moveTo>
                  <a:lnTo>
                    <a:pt x="1" y="4502"/>
                  </a:lnTo>
                  <a:lnTo>
                    <a:pt x="4502" y="9036"/>
                  </a:lnTo>
                  <a:lnTo>
                    <a:pt x="9036" y="4502"/>
                  </a:lnTo>
                  <a:lnTo>
                    <a:pt x="4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43"/>
            <p:cNvSpPr/>
            <p:nvPr/>
          </p:nvSpPr>
          <p:spPr>
            <a:xfrm>
              <a:off x="4854650" y="4062800"/>
              <a:ext cx="225900" cy="225900"/>
            </a:xfrm>
            <a:custGeom>
              <a:avLst/>
              <a:gdLst/>
              <a:ahLst/>
              <a:cxnLst/>
              <a:rect l="l" t="t" r="r" b="b"/>
              <a:pathLst>
                <a:path w="9036" h="9036" extrusionOk="0">
                  <a:moveTo>
                    <a:pt x="4534" y="0"/>
                  </a:moveTo>
                  <a:lnTo>
                    <a:pt x="0" y="4502"/>
                  </a:lnTo>
                  <a:lnTo>
                    <a:pt x="4534" y="9036"/>
                  </a:lnTo>
                  <a:lnTo>
                    <a:pt x="9036" y="4502"/>
                  </a:lnTo>
                  <a:lnTo>
                    <a:pt x="4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43"/>
            <p:cNvSpPr/>
            <p:nvPr/>
          </p:nvSpPr>
          <p:spPr>
            <a:xfrm>
              <a:off x="5507850" y="4212025"/>
              <a:ext cx="225925" cy="225925"/>
            </a:xfrm>
            <a:custGeom>
              <a:avLst/>
              <a:gdLst/>
              <a:ahLst/>
              <a:cxnLst/>
              <a:rect l="l" t="t" r="r" b="b"/>
              <a:pathLst>
                <a:path w="9037" h="9037" extrusionOk="0">
                  <a:moveTo>
                    <a:pt x="4502" y="1"/>
                  </a:moveTo>
                  <a:lnTo>
                    <a:pt x="1" y="4535"/>
                  </a:lnTo>
                  <a:lnTo>
                    <a:pt x="4502" y="9036"/>
                  </a:lnTo>
                  <a:lnTo>
                    <a:pt x="9036" y="4535"/>
                  </a:lnTo>
                  <a:lnTo>
                    <a:pt x="4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43"/>
            <p:cNvSpPr/>
            <p:nvPr/>
          </p:nvSpPr>
          <p:spPr>
            <a:xfrm>
              <a:off x="4242200" y="2284200"/>
              <a:ext cx="225925" cy="225900"/>
            </a:xfrm>
            <a:custGeom>
              <a:avLst/>
              <a:gdLst/>
              <a:ahLst/>
              <a:cxnLst/>
              <a:rect l="l" t="t" r="r" b="b"/>
              <a:pathLst>
                <a:path w="9037" h="9036" extrusionOk="0">
                  <a:moveTo>
                    <a:pt x="4535" y="0"/>
                  </a:moveTo>
                  <a:lnTo>
                    <a:pt x="1" y="4534"/>
                  </a:lnTo>
                  <a:lnTo>
                    <a:pt x="4535" y="9036"/>
                  </a:lnTo>
                  <a:lnTo>
                    <a:pt x="9036" y="4534"/>
                  </a:lnTo>
                  <a:lnTo>
                    <a:pt x="4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43"/>
            <p:cNvSpPr/>
            <p:nvPr/>
          </p:nvSpPr>
          <p:spPr>
            <a:xfrm>
              <a:off x="4182675" y="3383475"/>
              <a:ext cx="225900" cy="225925"/>
            </a:xfrm>
            <a:custGeom>
              <a:avLst/>
              <a:gdLst/>
              <a:ahLst/>
              <a:cxnLst/>
              <a:rect l="l" t="t" r="r" b="b"/>
              <a:pathLst>
                <a:path w="9036" h="9037" extrusionOk="0">
                  <a:moveTo>
                    <a:pt x="4502" y="1"/>
                  </a:moveTo>
                  <a:lnTo>
                    <a:pt x="0" y="4535"/>
                  </a:lnTo>
                  <a:lnTo>
                    <a:pt x="4502" y="9037"/>
                  </a:lnTo>
                  <a:lnTo>
                    <a:pt x="9036" y="4535"/>
                  </a:lnTo>
                  <a:lnTo>
                    <a:pt x="4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43"/>
            <p:cNvSpPr/>
            <p:nvPr/>
          </p:nvSpPr>
          <p:spPr>
            <a:xfrm>
              <a:off x="5297450" y="2133325"/>
              <a:ext cx="225925" cy="225925"/>
            </a:xfrm>
            <a:custGeom>
              <a:avLst/>
              <a:gdLst/>
              <a:ahLst/>
              <a:cxnLst/>
              <a:rect l="l" t="t" r="r" b="b"/>
              <a:pathLst>
                <a:path w="9037" h="9037" extrusionOk="0">
                  <a:moveTo>
                    <a:pt x="4502" y="1"/>
                  </a:moveTo>
                  <a:lnTo>
                    <a:pt x="1" y="4535"/>
                  </a:lnTo>
                  <a:lnTo>
                    <a:pt x="4502" y="9036"/>
                  </a:lnTo>
                  <a:lnTo>
                    <a:pt x="9036" y="4535"/>
                  </a:lnTo>
                  <a:lnTo>
                    <a:pt x="4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43"/>
            <p:cNvSpPr/>
            <p:nvPr/>
          </p:nvSpPr>
          <p:spPr>
            <a:xfrm>
              <a:off x="1129450" y="381500"/>
              <a:ext cx="3505025" cy="3452975"/>
            </a:xfrm>
            <a:custGeom>
              <a:avLst/>
              <a:gdLst/>
              <a:ahLst/>
              <a:cxnLst/>
              <a:rect l="l" t="t" r="r" b="b"/>
              <a:pathLst>
                <a:path w="140201" h="138119" extrusionOk="0">
                  <a:moveTo>
                    <a:pt x="101204" y="6387"/>
                  </a:moveTo>
                  <a:cubicBezTo>
                    <a:pt x="111136" y="6387"/>
                    <a:pt x="119454" y="9400"/>
                    <a:pt x="125326" y="15272"/>
                  </a:cubicBezTo>
                  <a:cubicBezTo>
                    <a:pt x="125620" y="15566"/>
                    <a:pt x="125881" y="15827"/>
                    <a:pt x="126142" y="16120"/>
                  </a:cubicBezTo>
                  <a:cubicBezTo>
                    <a:pt x="121183" y="19708"/>
                    <a:pt x="116975" y="21698"/>
                    <a:pt x="112572" y="23753"/>
                  </a:cubicBezTo>
                  <a:cubicBezTo>
                    <a:pt x="105232" y="27211"/>
                    <a:pt x="97664" y="30799"/>
                    <a:pt x="86639" y="41792"/>
                  </a:cubicBezTo>
                  <a:cubicBezTo>
                    <a:pt x="75646" y="52785"/>
                    <a:pt x="72090" y="60385"/>
                    <a:pt x="68633" y="67725"/>
                  </a:cubicBezTo>
                  <a:cubicBezTo>
                    <a:pt x="65273" y="74869"/>
                    <a:pt x="62076" y="81621"/>
                    <a:pt x="51866" y="91831"/>
                  </a:cubicBezTo>
                  <a:cubicBezTo>
                    <a:pt x="41656" y="102041"/>
                    <a:pt x="34904" y="105238"/>
                    <a:pt x="27760" y="108598"/>
                  </a:cubicBezTo>
                  <a:cubicBezTo>
                    <a:pt x="23258" y="110718"/>
                    <a:pt x="18626" y="112903"/>
                    <a:pt x="13146" y="116850"/>
                  </a:cubicBezTo>
                  <a:cubicBezTo>
                    <a:pt x="8514" y="108598"/>
                    <a:pt x="7568" y="97605"/>
                    <a:pt x="10569" y="85013"/>
                  </a:cubicBezTo>
                  <a:cubicBezTo>
                    <a:pt x="14484" y="68475"/>
                    <a:pt x="24661" y="51350"/>
                    <a:pt x="39210" y="36769"/>
                  </a:cubicBezTo>
                  <a:cubicBezTo>
                    <a:pt x="53791" y="22220"/>
                    <a:pt x="70916" y="12043"/>
                    <a:pt x="87454" y="8096"/>
                  </a:cubicBezTo>
                  <a:cubicBezTo>
                    <a:pt x="92296" y="6952"/>
                    <a:pt x="96901" y="6387"/>
                    <a:pt x="101204" y="6387"/>
                  </a:cubicBezTo>
                  <a:close/>
                  <a:moveTo>
                    <a:pt x="101253" y="0"/>
                  </a:moveTo>
                  <a:cubicBezTo>
                    <a:pt x="96440" y="0"/>
                    <a:pt x="91327" y="627"/>
                    <a:pt x="85986" y="1898"/>
                  </a:cubicBezTo>
                  <a:cubicBezTo>
                    <a:pt x="68307" y="6073"/>
                    <a:pt x="50105" y="16871"/>
                    <a:pt x="34708" y="32267"/>
                  </a:cubicBezTo>
                  <a:cubicBezTo>
                    <a:pt x="19311" y="47631"/>
                    <a:pt x="8547" y="65866"/>
                    <a:pt x="4339" y="83546"/>
                  </a:cubicBezTo>
                  <a:cubicBezTo>
                    <a:pt x="1" y="101780"/>
                    <a:pt x="3165" y="117340"/>
                    <a:pt x="13212" y="127387"/>
                  </a:cubicBezTo>
                  <a:cubicBezTo>
                    <a:pt x="20290" y="134465"/>
                    <a:pt x="30207" y="138119"/>
                    <a:pt x="41852" y="138119"/>
                  </a:cubicBezTo>
                  <a:cubicBezTo>
                    <a:pt x="45995" y="138119"/>
                    <a:pt x="50366" y="137662"/>
                    <a:pt x="54932" y="136716"/>
                  </a:cubicBezTo>
                  <a:cubicBezTo>
                    <a:pt x="71601" y="133258"/>
                    <a:pt x="89151" y="123701"/>
                    <a:pt x="104319" y="109739"/>
                  </a:cubicBezTo>
                  <a:lnTo>
                    <a:pt x="99980" y="105042"/>
                  </a:lnTo>
                  <a:cubicBezTo>
                    <a:pt x="81156" y="122354"/>
                    <a:pt x="59462" y="131777"/>
                    <a:pt x="41890" y="131777"/>
                  </a:cubicBezTo>
                  <a:cubicBezTo>
                    <a:pt x="32179" y="131777"/>
                    <a:pt x="23727" y="128899"/>
                    <a:pt x="17713" y="122885"/>
                  </a:cubicBezTo>
                  <a:cubicBezTo>
                    <a:pt x="17452" y="122592"/>
                    <a:pt x="17159" y="122298"/>
                    <a:pt x="16898" y="122004"/>
                  </a:cubicBezTo>
                  <a:cubicBezTo>
                    <a:pt x="21856" y="118449"/>
                    <a:pt x="26064" y="116459"/>
                    <a:pt x="30467" y="114371"/>
                  </a:cubicBezTo>
                  <a:cubicBezTo>
                    <a:pt x="37807" y="110914"/>
                    <a:pt x="45375" y="107358"/>
                    <a:pt x="56400" y="96365"/>
                  </a:cubicBezTo>
                  <a:cubicBezTo>
                    <a:pt x="67393" y="85372"/>
                    <a:pt x="70949" y="77772"/>
                    <a:pt x="74406" y="70432"/>
                  </a:cubicBezTo>
                  <a:cubicBezTo>
                    <a:pt x="77766" y="63289"/>
                    <a:pt x="80963" y="56504"/>
                    <a:pt x="91173" y="46294"/>
                  </a:cubicBezTo>
                  <a:cubicBezTo>
                    <a:pt x="101383" y="36084"/>
                    <a:pt x="108135" y="32920"/>
                    <a:pt x="115312" y="29560"/>
                  </a:cubicBezTo>
                  <a:cubicBezTo>
                    <a:pt x="119813" y="27439"/>
                    <a:pt x="124445" y="25254"/>
                    <a:pt x="129893" y="21307"/>
                  </a:cubicBezTo>
                  <a:cubicBezTo>
                    <a:pt x="131948" y="24960"/>
                    <a:pt x="133285" y="29136"/>
                    <a:pt x="133872" y="33866"/>
                  </a:cubicBezTo>
                  <a:lnTo>
                    <a:pt x="140201" y="33083"/>
                  </a:lnTo>
                  <a:cubicBezTo>
                    <a:pt x="139092" y="24014"/>
                    <a:pt x="135601" y="16512"/>
                    <a:pt x="129828" y="10738"/>
                  </a:cubicBezTo>
                  <a:cubicBezTo>
                    <a:pt x="122746" y="3657"/>
                    <a:pt x="112875" y="0"/>
                    <a:pt x="10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43"/>
            <p:cNvSpPr/>
            <p:nvPr/>
          </p:nvSpPr>
          <p:spPr>
            <a:xfrm>
              <a:off x="3806725" y="1190625"/>
              <a:ext cx="2603100" cy="4123175"/>
            </a:xfrm>
            <a:custGeom>
              <a:avLst/>
              <a:gdLst/>
              <a:ahLst/>
              <a:cxnLst/>
              <a:rect l="l" t="t" r="r" b="b"/>
              <a:pathLst>
                <a:path w="104124" h="164927" extrusionOk="0">
                  <a:moveTo>
                    <a:pt x="53236" y="6393"/>
                  </a:moveTo>
                  <a:cubicBezTo>
                    <a:pt x="52258" y="12461"/>
                    <a:pt x="50692" y="16832"/>
                    <a:pt x="49061" y="21399"/>
                  </a:cubicBezTo>
                  <a:cubicBezTo>
                    <a:pt x="46321" y="29032"/>
                    <a:pt x="43450" y="36926"/>
                    <a:pt x="43450" y="52485"/>
                  </a:cubicBezTo>
                  <a:cubicBezTo>
                    <a:pt x="43450" y="68012"/>
                    <a:pt x="46321" y="75906"/>
                    <a:pt x="49061" y="83539"/>
                  </a:cubicBezTo>
                  <a:cubicBezTo>
                    <a:pt x="51736" y="90977"/>
                    <a:pt x="54247" y="98023"/>
                    <a:pt x="54247" y="112441"/>
                  </a:cubicBezTo>
                  <a:cubicBezTo>
                    <a:pt x="54247" y="126891"/>
                    <a:pt x="51736" y="133937"/>
                    <a:pt x="49061" y="141374"/>
                  </a:cubicBezTo>
                  <a:cubicBezTo>
                    <a:pt x="47365" y="146039"/>
                    <a:pt x="45636" y="150867"/>
                    <a:pt x="44559" y="157521"/>
                  </a:cubicBezTo>
                  <a:cubicBezTo>
                    <a:pt x="35458" y="154977"/>
                    <a:pt x="27010" y="147866"/>
                    <a:pt x="20225" y="136840"/>
                  </a:cubicBezTo>
                  <a:cubicBezTo>
                    <a:pt x="11287" y="122357"/>
                    <a:pt x="6394" y="103046"/>
                    <a:pt x="6394" y="82463"/>
                  </a:cubicBezTo>
                  <a:cubicBezTo>
                    <a:pt x="6394" y="61880"/>
                    <a:pt x="11287" y="42569"/>
                    <a:pt x="20225" y="28086"/>
                  </a:cubicBezTo>
                  <a:cubicBezTo>
                    <a:pt x="28836" y="14092"/>
                    <a:pt x="40156" y="6393"/>
                    <a:pt x="52062" y="6393"/>
                  </a:cubicBezTo>
                  <a:close/>
                  <a:moveTo>
                    <a:pt x="59564" y="7405"/>
                  </a:moveTo>
                  <a:cubicBezTo>
                    <a:pt x="68665" y="9949"/>
                    <a:pt x="77114" y="17060"/>
                    <a:pt x="83899" y="28086"/>
                  </a:cubicBezTo>
                  <a:cubicBezTo>
                    <a:pt x="92804" y="42569"/>
                    <a:pt x="97730" y="61880"/>
                    <a:pt x="97730" y="82463"/>
                  </a:cubicBezTo>
                  <a:cubicBezTo>
                    <a:pt x="97730" y="103046"/>
                    <a:pt x="92804" y="122357"/>
                    <a:pt x="83899" y="136840"/>
                  </a:cubicBezTo>
                  <a:cubicBezTo>
                    <a:pt x="75255" y="150834"/>
                    <a:pt x="63968" y="158533"/>
                    <a:pt x="52062" y="158533"/>
                  </a:cubicBezTo>
                  <a:lnTo>
                    <a:pt x="50855" y="158533"/>
                  </a:lnTo>
                  <a:cubicBezTo>
                    <a:pt x="51833" y="152465"/>
                    <a:pt x="53432" y="148127"/>
                    <a:pt x="55063" y="143527"/>
                  </a:cubicBezTo>
                  <a:cubicBezTo>
                    <a:pt x="57803" y="135894"/>
                    <a:pt x="60641" y="128000"/>
                    <a:pt x="60641" y="112441"/>
                  </a:cubicBezTo>
                  <a:cubicBezTo>
                    <a:pt x="60641" y="96914"/>
                    <a:pt x="57803" y="89020"/>
                    <a:pt x="55063" y="81387"/>
                  </a:cubicBezTo>
                  <a:cubicBezTo>
                    <a:pt x="52388" y="73949"/>
                    <a:pt x="49844" y="66903"/>
                    <a:pt x="49844" y="52485"/>
                  </a:cubicBezTo>
                  <a:cubicBezTo>
                    <a:pt x="49844" y="38035"/>
                    <a:pt x="52388" y="30989"/>
                    <a:pt x="55063" y="23552"/>
                  </a:cubicBezTo>
                  <a:cubicBezTo>
                    <a:pt x="56759" y="18887"/>
                    <a:pt x="58488" y="14059"/>
                    <a:pt x="59564" y="7405"/>
                  </a:cubicBezTo>
                  <a:close/>
                  <a:moveTo>
                    <a:pt x="52062" y="0"/>
                  </a:moveTo>
                  <a:cubicBezTo>
                    <a:pt x="37840" y="0"/>
                    <a:pt x="24629" y="8775"/>
                    <a:pt x="14777" y="24726"/>
                  </a:cubicBezTo>
                  <a:cubicBezTo>
                    <a:pt x="5252" y="40188"/>
                    <a:pt x="1" y="60706"/>
                    <a:pt x="1" y="82463"/>
                  </a:cubicBezTo>
                  <a:cubicBezTo>
                    <a:pt x="1" y="104220"/>
                    <a:pt x="5252" y="124738"/>
                    <a:pt x="14777" y="140200"/>
                  </a:cubicBezTo>
                  <a:cubicBezTo>
                    <a:pt x="24629" y="156151"/>
                    <a:pt x="37840" y="164926"/>
                    <a:pt x="52062" y="164926"/>
                  </a:cubicBezTo>
                  <a:cubicBezTo>
                    <a:pt x="66251" y="164926"/>
                    <a:pt x="79495" y="156151"/>
                    <a:pt x="89346" y="140200"/>
                  </a:cubicBezTo>
                  <a:cubicBezTo>
                    <a:pt x="98871" y="124738"/>
                    <a:pt x="104123" y="104220"/>
                    <a:pt x="104123" y="82463"/>
                  </a:cubicBezTo>
                  <a:cubicBezTo>
                    <a:pt x="104123" y="60706"/>
                    <a:pt x="98871" y="40188"/>
                    <a:pt x="89346" y="24726"/>
                  </a:cubicBezTo>
                  <a:cubicBezTo>
                    <a:pt x="79495" y="8775"/>
                    <a:pt x="66251" y="0"/>
                    <a:pt x="52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43"/>
            <p:cNvSpPr/>
            <p:nvPr/>
          </p:nvSpPr>
          <p:spPr>
            <a:xfrm>
              <a:off x="3633850" y="2022425"/>
              <a:ext cx="159850" cy="159850"/>
            </a:xfrm>
            <a:custGeom>
              <a:avLst/>
              <a:gdLst/>
              <a:ahLst/>
              <a:cxnLst/>
              <a:rect l="l" t="t" r="r" b="b"/>
              <a:pathLst>
                <a:path w="6394" h="6394" extrusionOk="0">
                  <a:moveTo>
                    <a:pt x="0" y="0"/>
                  </a:moveTo>
                  <a:lnTo>
                    <a:pt x="0" y="6394"/>
                  </a:lnTo>
                  <a:lnTo>
                    <a:pt x="6394" y="6394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43"/>
            <p:cNvSpPr/>
            <p:nvPr/>
          </p:nvSpPr>
          <p:spPr>
            <a:xfrm>
              <a:off x="2198575" y="2477475"/>
              <a:ext cx="159850" cy="159850"/>
            </a:xfrm>
            <a:custGeom>
              <a:avLst/>
              <a:gdLst/>
              <a:ahLst/>
              <a:cxnLst/>
              <a:rect l="l" t="t" r="r" b="b"/>
              <a:pathLst>
                <a:path w="6394" h="6394" extrusionOk="0">
                  <a:moveTo>
                    <a:pt x="0" y="0"/>
                  </a:moveTo>
                  <a:lnTo>
                    <a:pt x="0" y="6394"/>
                  </a:lnTo>
                  <a:lnTo>
                    <a:pt x="6394" y="6394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43"/>
            <p:cNvSpPr/>
            <p:nvPr/>
          </p:nvSpPr>
          <p:spPr>
            <a:xfrm>
              <a:off x="2554125" y="3045050"/>
              <a:ext cx="159850" cy="159875"/>
            </a:xfrm>
            <a:custGeom>
              <a:avLst/>
              <a:gdLst/>
              <a:ahLst/>
              <a:cxnLst/>
              <a:rect l="l" t="t" r="r" b="b"/>
              <a:pathLst>
                <a:path w="6394" h="6395" extrusionOk="0">
                  <a:moveTo>
                    <a:pt x="0" y="1"/>
                  </a:moveTo>
                  <a:lnTo>
                    <a:pt x="0" y="6394"/>
                  </a:lnTo>
                  <a:lnTo>
                    <a:pt x="6394" y="6394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43"/>
            <p:cNvSpPr/>
            <p:nvPr/>
          </p:nvSpPr>
          <p:spPr>
            <a:xfrm>
              <a:off x="3023025" y="786950"/>
              <a:ext cx="159875" cy="159850"/>
            </a:xfrm>
            <a:custGeom>
              <a:avLst/>
              <a:gdLst/>
              <a:ahLst/>
              <a:cxnLst/>
              <a:rect l="l" t="t" r="r" b="b"/>
              <a:pathLst>
                <a:path w="6395" h="6394" extrusionOk="0">
                  <a:moveTo>
                    <a:pt x="1" y="0"/>
                  </a:moveTo>
                  <a:lnTo>
                    <a:pt x="1" y="6394"/>
                  </a:lnTo>
                  <a:lnTo>
                    <a:pt x="6394" y="6394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43"/>
            <p:cNvSpPr/>
            <p:nvPr/>
          </p:nvSpPr>
          <p:spPr>
            <a:xfrm>
              <a:off x="2202650" y="1521700"/>
              <a:ext cx="159850" cy="159875"/>
            </a:xfrm>
            <a:custGeom>
              <a:avLst/>
              <a:gdLst/>
              <a:ahLst/>
              <a:cxnLst/>
              <a:rect l="l" t="t" r="r" b="b"/>
              <a:pathLst>
                <a:path w="6394" h="6395" extrusionOk="0">
                  <a:moveTo>
                    <a:pt x="0" y="1"/>
                  </a:moveTo>
                  <a:lnTo>
                    <a:pt x="0" y="6394"/>
                  </a:lnTo>
                  <a:lnTo>
                    <a:pt x="6394" y="6394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43"/>
            <p:cNvSpPr/>
            <p:nvPr/>
          </p:nvSpPr>
          <p:spPr>
            <a:xfrm>
              <a:off x="3875225" y="1426300"/>
              <a:ext cx="159875" cy="159850"/>
            </a:xfrm>
            <a:custGeom>
              <a:avLst/>
              <a:gdLst/>
              <a:ahLst/>
              <a:cxnLst/>
              <a:rect l="l" t="t" r="r" b="b"/>
              <a:pathLst>
                <a:path w="6395" h="6394" extrusionOk="0">
                  <a:moveTo>
                    <a:pt x="1" y="0"/>
                  </a:moveTo>
                  <a:lnTo>
                    <a:pt x="1" y="6394"/>
                  </a:lnTo>
                  <a:lnTo>
                    <a:pt x="6394" y="6394"/>
                  </a:lnTo>
                  <a:lnTo>
                    <a:pt x="6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5" name="Google Shape;10115;p43"/>
          <p:cNvGrpSpPr/>
          <p:nvPr/>
        </p:nvGrpSpPr>
        <p:grpSpPr>
          <a:xfrm>
            <a:off x="2447281" y="1875950"/>
            <a:ext cx="301983" cy="351301"/>
            <a:chOff x="2084400" y="238125"/>
            <a:chExt cx="3431625" cy="5219200"/>
          </a:xfrm>
        </p:grpSpPr>
        <p:sp>
          <p:nvSpPr>
            <p:cNvPr id="10116" name="Google Shape;10116;p43"/>
            <p:cNvSpPr/>
            <p:nvPr/>
          </p:nvSpPr>
          <p:spPr>
            <a:xfrm>
              <a:off x="2479100" y="238125"/>
              <a:ext cx="2935800" cy="2364125"/>
            </a:xfrm>
            <a:custGeom>
              <a:avLst/>
              <a:gdLst/>
              <a:ahLst/>
              <a:cxnLst/>
              <a:rect l="l" t="t" r="r" b="b"/>
              <a:pathLst>
                <a:path w="117432" h="94565" extrusionOk="0">
                  <a:moveTo>
                    <a:pt x="66904" y="37872"/>
                  </a:moveTo>
                  <a:lnTo>
                    <a:pt x="66904" y="44069"/>
                  </a:lnTo>
                  <a:lnTo>
                    <a:pt x="38785" y="44069"/>
                  </a:lnTo>
                  <a:lnTo>
                    <a:pt x="38785" y="37872"/>
                  </a:lnTo>
                  <a:close/>
                  <a:moveTo>
                    <a:pt x="93489" y="0"/>
                  </a:moveTo>
                  <a:lnTo>
                    <a:pt x="93489" y="6426"/>
                  </a:lnTo>
                  <a:lnTo>
                    <a:pt x="102459" y="6426"/>
                  </a:lnTo>
                  <a:lnTo>
                    <a:pt x="102459" y="18626"/>
                  </a:lnTo>
                  <a:lnTo>
                    <a:pt x="49648" y="18626"/>
                  </a:lnTo>
                  <a:lnTo>
                    <a:pt x="49648" y="31446"/>
                  </a:lnTo>
                  <a:lnTo>
                    <a:pt x="32359" y="31446"/>
                  </a:lnTo>
                  <a:lnTo>
                    <a:pt x="32359" y="44037"/>
                  </a:lnTo>
                  <a:lnTo>
                    <a:pt x="0" y="44037"/>
                  </a:lnTo>
                  <a:lnTo>
                    <a:pt x="0" y="50463"/>
                  </a:lnTo>
                  <a:lnTo>
                    <a:pt x="93619" y="50463"/>
                  </a:lnTo>
                  <a:cubicBezTo>
                    <a:pt x="91956" y="71535"/>
                    <a:pt x="74308" y="88139"/>
                    <a:pt x="52845" y="88139"/>
                  </a:cubicBezTo>
                  <a:cubicBezTo>
                    <a:pt x="33566" y="88139"/>
                    <a:pt x="16702" y="74471"/>
                    <a:pt x="12820" y="55617"/>
                  </a:cubicBezTo>
                  <a:lnTo>
                    <a:pt x="6524" y="56922"/>
                  </a:lnTo>
                  <a:cubicBezTo>
                    <a:pt x="11059" y="78744"/>
                    <a:pt x="30533" y="94565"/>
                    <a:pt x="52845" y="94565"/>
                  </a:cubicBezTo>
                  <a:cubicBezTo>
                    <a:pt x="77864" y="94565"/>
                    <a:pt x="98382" y="75058"/>
                    <a:pt x="100046" y="50463"/>
                  </a:cubicBezTo>
                  <a:lnTo>
                    <a:pt x="105689" y="50463"/>
                  </a:lnTo>
                  <a:lnTo>
                    <a:pt x="105689" y="44037"/>
                  </a:lnTo>
                  <a:lnTo>
                    <a:pt x="73330" y="44037"/>
                  </a:lnTo>
                  <a:lnTo>
                    <a:pt x="73330" y="31446"/>
                  </a:lnTo>
                  <a:lnTo>
                    <a:pt x="56041" y="31446"/>
                  </a:lnTo>
                  <a:lnTo>
                    <a:pt x="56041" y="25052"/>
                  </a:lnTo>
                  <a:lnTo>
                    <a:pt x="108885" y="25052"/>
                  </a:lnTo>
                  <a:lnTo>
                    <a:pt x="108885" y="6426"/>
                  </a:lnTo>
                  <a:lnTo>
                    <a:pt x="117432" y="6426"/>
                  </a:lnTo>
                  <a:lnTo>
                    <a:pt x="1174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43"/>
            <p:cNvSpPr/>
            <p:nvPr/>
          </p:nvSpPr>
          <p:spPr>
            <a:xfrm>
              <a:off x="2084400" y="2660125"/>
              <a:ext cx="3431625" cy="2797200"/>
            </a:xfrm>
            <a:custGeom>
              <a:avLst/>
              <a:gdLst/>
              <a:ahLst/>
              <a:cxnLst/>
              <a:rect l="l" t="t" r="r" b="b"/>
              <a:pathLst>
                <a:path w="137265" h="111888" extrusionOk="0">
                  <a:moveTo>
                    <a:pt x="88074" y="6427"/>
                  </a:moveTo>
                  <a:lnTo>
                    <a:pt x="93391" y="13408"/>
                  </a:lnTo>
                  <a:lnTo>
                    <a:pt x="43874" y="13408"/>
                  </a:lnTo>
                  <a:lnTo>
                    <a:pt x="49191" y="6427"/>
                  </a:lnTo>
                  <a:close/>
                  <a:moveTo>
                    <a:pt x="119030" y="19834"/>
                  </a:moveTo>
                  <a:cubicBezTo>
                    <a:pt x="124445" y="19834"/>
                    <a:pt x="129012" y="23487"/>
                    <a:pt x="130415" y="28446"/>
                  </a:cubicBezTo>
                  <a:lnTo>
                    <a:pt x="6851" y="28446"/>
                  </a:lnTo>
                  <a:cubicBezTo>
                    <a:pt x="8253" y="23487"/>
                    <a:pt x="12820" y="19834"/>
                    <a:pt x="18235" y="19834"/>
                  </a:cubicBezTo>
                  <a:close/>
                  <a:moveTo>
                    <a:pt x="110712" y="34872"/>
                  </a:moveTo>
                  <a:lnTo>
                    <a:pt x="115377" y="74374"/>
                  </a:lnTo>
                  <a:lnTo>
                    <a:pt x="68633" y="50301"/>
                  </a:lnTo>
                  <a:lnTo>
                    <a:pt x="21888" y="74374"/>
                  </a:lnTo>
                  <a:lnTo>
                    <a:pt x="26553" y="34872"/>
                  </a:lnTo>
                  <a:close/>
                  <a:moveTo>
                    <a:pt x="68633" y="57542"/>
                  </a:moveTo>
                  <a:lnTo>
                    <a:pt x="116290" y="82040"/>
                  </a:lnTo>
                  <a:lnTo>
                    <a:pt x="119063" y="105461"/>
                  </a:lnTo>
                  <a:lnTo>
                    <a:pt x="18202" y="105461"/>
                  </a:lnTo>
                  <a:lnTo>
                    <a:pt x="20975" y="82040"/>
                  </a:lnTo>
                  <a:lnTo>
                    <a:pt x="68633" y="57542"/>
                  </a:lnTo>
                  <a:close/>
                  <a:moveTo>
                    <a:pt x="45994" y="1"/>
                  </a:moveTo>
                  <a:lnTo>
                    <a:pt x="35817" y="13408"/>
                  </a:lnTo>
                  <a:lnTo>
                    <a:pt x="18235" y="13408"/>
                  </a:lnTo>
                  <a:cubicBezTo>
                    <a:pt x="8188" y="13408"/>
                    <a:pt x="0" y="21595"/>
                    <a:pt x="0" y="31675"/>
                  </a:cubicBezTo>
                  <a:lnTo>
                    <a:pt x="0" y="34872"/>
                  </a:lnTo>
                  <a:lnTo>
                    <a:pt x="20094" y="34872"/>
                  </a:lnTo>
                  <a:lnTo>
                    <a:pt x="11744" y="105461"/>
                  </a:lnTo>
                  <a:lnTo>
                    <a:pt x="5644" y="105461"/>
                  </a:lnTo>
                  <a:lnTo>
                    <a:pt x="5644" y="111887"/>
                  </a:lnTo>
                  <a:lnTo>
                    <a:pt x="131622" y="111887"/>
                  </a:lnTo>
                  <a:lnTo>
                    <a:pt x="131622" y="105461"/>
                  </a:lnTo>
                  <a:lnTo>
                    <a:pt x="125522" y="105461"/>
                  </a:lnTo>
                  <a:lnTo>
                    <a:pt x="117171" y="34872"/>
                  </a:lnTo>
                  <a:lnTo>
                    <a:pt x="137265" y="34872"/>
                  </a:lnTo>
                  <a:lnTo>
                    <a:pt x="137265" y="31675"/>
                  </a:lnTo>
                  <a:cubicBezTo>
                    <a:pt x="137265" y="21595"/>
                    <a:pt x="129077" y="13408"/>
                    <a:pt x="119030" y="13408"/>
                  </a:cubicBezTo>
                  <a:lnTo>
                    <a:pt x="101448" y="13408"/>
                  </a:lnTo>
                  <a:lnTo>
                    <a:pt x="9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18" name="Google Shape;10118;p43"/>
          <p:cNvGrpSpPr/>
          <p:nvPr/>
        </p:nvGrpSpPr>
        <p:grpSpPr>
          <a:xfrm>
            <a:off x="2438445" y="2704238"/>
            <a:ext cx="319656" cy="432150"/>
            <a:chOff x="1869925" y="238125"/>
            <a:chExt cx="3860575" cy="5219200"/>
          </a:xfrm>
        </p:grpSpPr>
        <p:sp>
          <p:nvSpPr>
            <p:cNvPr id="10119" name="Google Shape;10119;p43"/>
            <p:cNvSpPr/>
            <p:nvPr/>
          </p:nvSpPr>
          <p:spPr>
            <a:xfrm>
              <a:off x="1869925" y="1655450"/>
              <a:ext cx="3042650" cy="3801875"/>
            </a:xfrm>
            <a:custGeom>
              <a:avLst/>
              <a:gdLst/>
              <a:ahLst/>
              <a:cxnLst/>
              <a:rect l="l" t="t" r="r" b="b"/>
              <a:pathLst>
                <a:path w="121706" h="152075" extrusionOk="0">
                  <a:moveTo>
                    <a:pt x="113778" y="6394"/>
                  </a:moveTo>
                  <a:lnTo>
                    <a:pt x="99165" y="72873"/>
                  </a:lnTo>
                  <a:lnTo>
                    <a:pt x="37285" y="72873"/>
                  </a:lnTo>
                  <a:lnTo>
                    <a:pt x="26129" y="22182"/>
                  </a:lnTo>
                  <a:lnTo>
                    <a:pt x="13342" y="6394"/>
                  </a:lnTo>
                  <a:close/>
                  <a:moveTo>
                    <a:pt x="99165" y="79234"/>
                  </a:moveTo>
                  <a:lnTo>
                    <a:pt x="113778" y="145713"/>
                  </a:lnTo>
                  <a:lnTo>
                    <a:pt x="22639" y="145713"/>
                  </a:lnTo>
                  <a:lnTo>
                    <a:pt x="37285" y="79234"/>
                  </a:lnTo>
                  <a:close/>
                  <a:moveTo>
                    <a:pt x="0" y="0"/>
                  </a:moveTo>
                  <a:lnTo>
                    <a:pt x="20225" y="25020"/>
                  </a:lnTo>
                  <a:lnTo>
                    <a:pt x="31446" y="76037"/>
                  </a:lnTo>
                  <a:lnTo>
                    <a:pt x="14712" y="152074"/>
                  </a:lnTo>
                  <a:lnTo>
                    <a:pt x="121705" y="152074"/>
                  </a:lnTo>
                  <a:lnTo>
                    <a:pt x="105004" y="76037"/>
                  </a:lnTo>
                  <a:lnTo>
                    <a:pt x="1217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43"/>
            <p:cNvSpPr/>
            <p:nvPr/>
          </p:nvSpPr>
          <p:spPr>
            <a:xfrm>
              <a:off x="2379600" y="1102550"/>
              <a:ext cx="3350900" cy="3154350"/>
            </a:xfrm>
            <a:custGeom>
              <a:avLst/>
              <a:gdLst/>
              <a:ahLst/>
              <a:cxnLst/>
              <a:rect l="l" t="t" r="r" b="b"/>
              <a:pathLst>
                <a:path w="134036" h="126174" extrusionOk="0">
                  <a:moveTo>
                    <a:pt x="59499" y="6394"/>
                  </a:moveTo>
                  <a:lnTo>
                    <a:pt x="59499" y="13211"/>
                  </a:lnTo>
                  <a:lnTo>
                    <a:pt x="36144" y="13211"/>
                  </a:lnTo>
                  <a:lnTo>
                    <a:pt x="36144" y="6394"/>
                  </a:lnTo>
                  <a:close/>
                  <a:moveTo>
                    <a:pt x="29783" y="0"/>
                  </a:moveTo>
                  <a:lnTo>
                    <a:pt x="29783" y="13211"/>
                  </a:lnTo>
                  <a:lnTo>
                    <a:pt x="1" y="13211"/>
                  </a:lnTo>
                  <a:lnTo>
                    <a:pt x="1" y="19572"/>
                  </a:lnTo>
                  <a:lnTo>
                    <a:pt x="100176" y="19572"/>
                  </a:lnTo>
                  <a:cubicBezTo>
                    <a:pt x="106896" y="19572"/>
                    <a:pt x="112344" y="25019"/>
                    <a:pt x="112344" y="31739"/>
                  </a:cubicBezTo>
                  <a:lnTo>
                    <a:pt x="112344" y="101774"/>
                  </a:lnTo>
                  <a:cubicBezTo>
                    <a:pt x="112344" y="110516"/>
                    <a:pt x="117073" y="118541"/>
                    <a:pt x="124739" y="122749"/>
                  </a:cubicBezTo>
                  <a:lnTo>
                    <a:pt x="130970" y="126174"/>
                  </a:lnTo>
                  <a:lnTo>
                    <a:pt x="134036" y="120596"/>
                  </a:lnTo>
                  <a:lnTo>
                    <a:pt x="127805" y="117171"/>
                  </a:lnTo>
                  <a:cubicBezTo>
                    <a:pt x="122195" y="114072"/>
                    <a:pt x="118704" y="108168"/>
                    <a:pt x="118704" y="101774"/>
                  </a:cubicBezTo>
                  <a:lnTo>
                    <a:pt x="118704" y="31739"/>
                  </a:lnTo>
                  <a:cubicBezTo>
                    <a:pt x="118704" y="21529"/>
                    <a:pt x="110386" y="13211"/>
                    <a:pt x="100176" y="13211"/>
                  </a:cubicBezTo>
                  <a:lnTo>
                    <a:pt x="65893" y="13211"/>
                  </a:lnTo>
                  <a:lnTo>
                    <a:pt x="658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43"/>
            <p:cNvSpPr/>
            <p:nvPr/>
          </p:nvSpPr>
          <p:spPr>
            <a:xfrm>
              <a:off x="1957175" y="238125"/>
              <a:ext cx="159050" cy="987575"/>
            </a:xfrm>
            <a:custGeom>
              <a:avLst/>
              <a:gdLst/>
              <a:ahLst/>
              <a:cxnLst/>
              <a:rect l="l" t="t" r="r" b="b"/>
              <a:pathLst>
                <a:path w="6362" h="39503" extrusionOk="0">
                  <a:moveTo>
                    <a:pt x="1" y="0"/>
                  </a:moveTo>
                  <a:lnTo>
                    <a:pt x="1" y="39503"/>
                  </a:lnTo>
                  <a:lnTo>
                    <a:pt x="6362" y="39503"/>
                  </a:lnTo>
                  <a:lnTo>
                    <a:pt x="63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43"/>
            <p:cNvSpPr/>
            <p:nvPr/>
          </p:nvSpPr>
          <p:spPr>
            <a:xfrm>
              <a:off x="2541075" y="588775"/>
              <a:ext cx="159050" cy="636925"/>
            </a:xfrm>
            <a:custGeom>
              <a:avLst/>
              <a:gdLst/>
              <a:ahLst/>
              <a:cxnLst/>
              <a:rect l="l" t="t" r="r" b="b"/>
              <a:pathLst>
                <a:path w="6362" h="25477" extrusionOk="0">
                  <a:moveTo>
                    <a:pt x="0" y="1"/>
                  </a:moveTo>
                  <a:lnTo>
                    <a:pt x="0" y="25477"/>
                  </a:lnTo>
                  <a:lnTo>
                    <a:pt x="6361" y="25477"/>
                  </a:lnTo>
                  <a:lnTo>
                    <a:pt x="6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0087;p43">
            <a:extLst>
              <a:ext uri="{FF2B5EF4-FFF2-40B4-BE49-F238E27FC236}">
                <a16:creationId xmlns:a16="http://schemas.microsoft.com/office/drawing/2014/main" id="{3B4343FA-05E1-3464-31ED-F7964F0F4845}"/>
              </a:ext>
            </a:extLst>
          </p:cNvPr>
          <p:cNvSpPr/>
          <p:nvPr/>
        </p:nvSpPr>
        <p:spPr>
          <a:xfrm flipH="1">
            <a:off x="2149289" y="3492723"/>
            <a:ext cx="900524" cy="783712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0717;p46">
            <a:extLst>
              <a:ext uri="{FF2B5EF4-FFF2-40B4-BE49-F238E27FC236}">
                <a16:creationId xmlns:a16="http://schemas.microsoft.com/office/drawing/2014/main" id="{E2419CC5-7843-AF15-76B2-A910053B6443}"/>
              </a:ext>
            </a:extLst>
          </p:cNvPr>
          <p:cNvGrpSpPr/>
          <p:nvPr/>
        </p:nvGrpSpPr>
        <p:grpSpPr>
          <a:xfrm>
            <a:off x="2385091" y="3710400"/>
            <a:ext cx="426363" cy="310959"/>
            <a:chOff x="5029750" y="4026400"/>
            <a:chExt cx="372500" cy="271675"/>
          </a:xfrm>
        </p:grpSpPr>
        <p:sp>
          <p:nvSpPr>
            <p:cNvPr id="7" name="Google Shape;10718;p46">
              <a:extLst>
                <a:ext uri="{FF2B5EF4-FFF2-40B4-BE49-F238E27FC236}">
                  <a16:creationId xmlns:a16="http://schemas.microsoft.com/office/drawing/2014/main" id="{4FCC3119-17A2-C1D1-9A48-D4DFA8CF5157}"/>
                </a:ext>
              </a:extLst>
            </p:cNvPr>
            <p:cNvSpPr/>
            <p:nvPr/>
          </p:nvSpPr>
          <p:spPr>
            <a:xfrm>
              <a:off x="5068125" y="4026400"/>
              <a:ext cx="119125" cy="36600"/>
            </a:xfrm>
            <a:custGeom>
              <a:avLst/>
              <a:gdLst/>
              <a:ahLst/>
              <a:cxnLst/>
              <a:rect l="l" t="t" r="r" b="b"/>
              <a:pathLst>
                <a:path w="4765" h="1464" extrusionOk="0">
                  <a:moveTo>
                    <a:pt x="428" y="1"/>
                  </a:moveTo>
                  <a:lnTo>
                    <a:pt x="428" y="786"/>
                  </a:lnTo>
                  <a:lnTo>
                    <a:pt x="892" y="786"/>
                  </a:lnTo>
                  <a:lnTo>
                    <a:pt x="892" y="465"/>
                  </a:lnTo>
                  <a:lnTo>
                    <a:pt x="3872" y="465"/>
                  </a:lnTo>
                  <a:lnTo>
                    <a:pt x="3872" y="1018"/>
                  </a:lnTo>
                  <a:lnTo>
                    <a:pt x="0" y="1018"/>
                  </a:lnTo>
                  <a:lnTo>
                    <a:pt x="0" y="1464"/>
                  </a:lnTo>
                  <a:lnTo>
                    <a:pt x="4764" y="1464"/>
                  </a:lnTo>
                  <a:lnTo>
                    <a:pt x="4764" y="1018"/>
                  </a:lnTo>
                  <a:lnTo>
                    <a:pt x="4336" y="1018"/>
                  </a:lnTo>
                  <a:lnTo>
                    <a:pt x="4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719;p46">
              <a:extLst>
                <a:ext uri="{FF2B5EF4-FFF2-40B4-BE49-F238E27FC236}">
                  <a16:creationId xmlns:a16="http://schemas.microsoft.com/office/drawing/2014/main" id="{9A6DD2F0-F49B-870E-2F4E-65EB446DC02A}"/>
                </a:ext>
              </a:extLst>
            </p:cNvPr>
            <p:cNvSpPr/>
            <p:nvPr/>
          </p:nvSpPr>
          <p:spPr>
            <a:xfrm>
              <a:off x="5244325" y="4026400"/>
              <a:ext cx="119550" cy="36600"/>
            </a:xfrm>
            <a:custGeom>
              <a:avLst/>
              <a:gdLst/>
              <a:ahLst/>
              <a:cxnLst/>
              <a:rect l="l" t="t" r="r" b="b"/>
              <a:pathLst>
                <a:path w="4782" h="1464" extrusionOk="0">
                  <a:moveTo>
                    <a:pt x="446" y="1"/>
                  </a:moveTo>
                  <a:lnTo>
                    <a:pt x="446" y="786"/>
                  </a:lnTo>
                  <a:lnTo>
                    <a:pt x="892" y="786"/>
                  </a:lnTo>
                  <a:lnTo>
                    <a:pt x="892" y="465"/>
                  </a:lnTo>
                  <a:lnTo>
                    <a:pt x="3872" y="465"/>
                  </a:lnTo>
                  <a:lnTo>
                    <a:pt x="3872" y="1018"/>
                  </a:lnTo>
                  <a:lnTo>
                    <a:pt x="0" y="1018"/>
                  </a:lnTo>
                  <a:lnTo>
                    <a:pt x="0" y="1464"/>
                  </a:lnTo>
                  <a:lnTo>
                    <a:pt x="4782" y="1464"/>
                  </a:lnTo>
                  <a:lnTo>
                    <a:pt x="4782" y="1018"/>
                  </a:lnTo>
                  <a:lnTo>
                    <a:pt x="4336" y="1018"/>
                  </a:lnTo>
                  <a:lnTo>
                    <a:pt x="4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20;p46">
              <a:extLst>
                <a:ext uri="{FF2B5EF4-FFF2-40B4-BE49-F238E27FC236}">
                  <a16:creationId xmlns:a16="http://schemas.microsoft.com/office/drawing/2014/main" id="{984A9510-1FC7-352A-0394-27F5791E1911}"/>
                </a:ext>
              </a:extLst>
            </p:cNvPr>
            <p:cNvSpPr/>
            <p:nvPr/>
          </p:nvSpPr>
          <p:spPr>
            <a:xfrm>
              <a:off x="5029750" y="4068325"/>
              <a:ext cx="372500" cy="229750"/>
            </a:xfrm>
            <a:custGeom>
              <a:avLst/>
              <a:gdLst/>
              <a:ahLst/>
              <a:cxnLst/>
              <a:rect l="l" t="t" r="r" b="b"/>
              <a:pathLst>
                <a:path w="14900" h="9190" extrusionOk="0">
                  <a:moveTo>
                    <a:pt x="6049" y="465"/>
                  </a:moveTo>
                  <a:lnTo>
                    <a:pt x="5942" y="1803"/>
                  </a:lnTo>
                  <a:lnTo>
                    <a:pt x="1892" y="1803"/>
                  </a:lnTo>
                  <a:lnTo>
                    <a:pt x="1785" y="465"/>
                  </a:lnTo>
                  <a:close/>
                  <a:moveTo>
                    <a:pt x="13115" y="465"/>
                  </a:moveTo>
                  <a:lnTo>
                    <a:pt x="12990" y="1803"/>
                  </a:lnTo>
                  <a:lnTo>
                    <a:pt x="8958" y="1803"/>
                  </a:lnTo>
                  <a:lnTo>
                    <a:pt x="8833" y="465"/>
                  </a:lnTo>
                  <a:close/>
                  <a:moveTo>
                    <a:pt x="6317" y="2249"/>
                  </a:moveTo>
                  <a:lnTo>
                    <a:pt x="6032" y="5693"/>
                  </a:lnTo>
                  <a:lnTo>
                    <a:pt x="1803" y="5693"/>
                  </a:lnTo>
                  <a:lnTo>
                    <a:pt x="1517" y="2249"/>
                  </a:lnTo>
                  <a:close/>
                  <a:moveTo>
                    <a:pt x="13365" y="2249"/>
                  </a:moveTo>
                  <a:lnTo>
                    <a:pt x="13079" y="5693"/>
                  </a:lnTo>
                  <a:lnTo>
                    <a:pt x="8851" y="5693"/>
                  </a:lnTo>
                  <a:lnTo>
                    <a:pt x="8565" y="2249"/>
                  </a:lnTo>
                  <a:close/>
                  <a:moveTo>
                    <a:pt x="5550" y="6139"/>
                  </a:moveTo>
                  <a:lnTo>
                    <a:pt x="5514" y="6567"/>
                  </a:lnTo>
                  <a:lnTo>
                    <a:pt x="2320" y="6567"/>
                  </a:lnTo>
                  <a:lnTo>
                    <a:pt x="2285" y="6139"/>
                  </a:lnTo>
                  <a:close/>
                  <a:moveTo>
                    <a:pt x="12598" y="6139"/>
                  </a:moveTo>
                  <a:lnTo>
                    <a:pt x="12562" y="6567"/>
                  </a:lnTo>
                  <a:lnTo>
                    <a:pt x="9386" y="6567"/>
                  </a:lnTo>
                  <a:lnTo>
                    <a:pt x="9332" y="6139"/>
                  </a:lnTo>
                  <a:close/>
                  <a:moveTo>
                    <a:pt x="14435" y="7031"/>
                  </a:moveTo>
                  <a:lnTo>
                    <a:pt x="14435" y="7477"/>
                  </a:lnTo>
                  <a:lnTo>
                    <a:pt x="447" y="7477"/>
                  </a:lnTo>
                  <a:lnTo>
                    <a:pt x="447" y="7031"/>
                  </a:lnTo>
                  <a:close/>
                  <a:moveTo>
                    <a:pt x="857" y="1"/>
                  </a:moveTo>
                  <a:lnTo>
                    <a:pt x="857" y="465"/>
                  </a:lnTo>
                  <a:lnTo>
                    <a:pt x="1321" y="465"/>
                  </a:lnTo>
                  <a:lnTo>
                    <a:pt x="1446" y="1803"/>
                  </a:lnTo>
                  <a:lnTo>
                    <a:pt x="1018" y="1803"/>
                  </a:lnTo>
                  <a:lnTo>
                    <a:pt x="1375" y="6139"/>
                  </a:lnTo>
                  <a:lnTo>
                    <a:pt x="1821" y="6139"/>
                  </a:lnTo>
                  <a:lnTo>
                    <a:pt x="1874" y="6567"/>
                  </a:lnTo>
                  <a:lnTo>
                    <a:pt x="1" y="6567"/>
                  </a:lnTo>
                  <a:lnTo>
                    <a:pt x="1" y="7941"/>
                  </a:lnTo>
                  <a:lnTo>
                    <a:pt x="1678" y="7941"/>
                  </a:lnTo>
                  <a:lnTo>
                    <a:pt x="1678" y="9190"/>
                  </a:lnTo>
                  <a:lnTo>
                    <a:pt x="6156" y="9190"/>
                  </a:lnTo>
                  <a:lnTo>
                    <a:pt x="6156" y="8387"/>
                  </a:lnTo>
                  <a:lnTo>
                    <a:pt x="5693" y="8387"/>
                  </a:lnTo>
                  <a:lnTo>
                    <a:pt x="5693" y="8726"/>
                  </a:lnTo>
                  <a:lnTo>
                    <a:pt x="2142" y="8726"/>
                  </a:lnTo>
                  <a:lnTo>
                    <a:pt x="2142" y="7941"/>
                  </a:lnTo>
                  <a:lnTo>
                    <a:pt x="8744" y="7941"/>
                  </a:lnTo>
                  <a:lnTo>
                    <a:pt x="8744" y="9190"/>
                  </a:lnTo>
                  <a:lnTo>
                    <a:pt x="13204" y="9190"/>
                  </a:lnTo>
                  <a:lnTo>
                    <a:pt x="13204" y="8387"/>
                  </a:lnTo>
                  <a:lnTo>
                    <a:pt x="12740" y="8387"/>
                  </a:lnTo>
                  <a:lnTo>
                    <a:pt x="12740" y="8726"/>
                  </a:lnTo>
                  <a:lnTo>
                    <a:pt x="9190" y="8726"/>
                  </a:lnTo>
                  <a:lnTo>
                    <a:pt x="9190" y="7941"/>
                  </a:lnTo>
                  <a:lnTo>
                    <a:pt x="14899" y="7941"/>
                  </a:lnTo>
                  <a:lnTo>
                    <a:pt x="14899" y="6567"/>
                  </a:lnTo>
                  <a:lnTo>
                    <a:pt x="13026" y="6567"/>
                  </a:lnTo>
                  <a:lnTo>
                    <a:pt x="13062" y="6139"/>
                  </a:lnTo>
                  <a:lnTo>
                    <a:pt x="13508" y="6139"/>
                  </a:lnTo>
                  <a:lnTo>
                    <a:pt x="13864" y="1803"/>
                  </a:lnTo>
                  <a:lnTo>
                    <a:pt x="13454" y="1803"/>
                  </a:lnTo>
                  <a:lnTo>
                    <a:pt x="13561" y="465"/>
                  </a:lnTo>
                  <a:lnTo>
                    <a:pt x="14025" y="465"/>
                  </a:lnTo>
                  <a:lnTo>
                    <a:pt x="14025" y="1"/>
                  </a:lnTo>
                  <a:lnTo>
                    <a:pt x="7923" y="1"/>
                  </a:lnTo>
                  <a:lnTo>
                    <a:pt x="7923" y="465"/>
                  </a:lnTo>
                  <a:lnTo>
                    <a:pt x="8369" y="465"/>
                  </a:lnTo>
                  <a:lnTo>
                    <a:pt x="8494" y="1803"/>
                  </a:lnTo>
                  <a:lnTo>
                    <a:pt x="8083" y="1803"/>
                  </a:lnTo>
                  <a:lnTo>
                    <a:pt x="8440" y="6139"/>
                  </a:lnTo>
                  <a:lnTo>
                    <a:pt x="8886" y="6139"/>
                  </a:lnTo>
                  <a:lnTo>
                    <a:pt x="8922" y="6567"/>
                  </a:lnTo>
                  <a:lnTo>
                    <a:pt x="5960" y="6567"/>
                  </a:lnTo>
                  <a:lnTo>
                    <a:pt x="5996" y="6139"/>
                  </a:lnTo>
                  <a:lnTo>
                    <a:pt x="6460" y="6139"/>
                  </a:lnTo>
                  <a:lnTo>
                    <a:pt x="6817" y="1803"/>
                  </a:lnTo>
                  <a:lnTo>
                    <a:pt x="6388" y="1803"/>
                  </a:lnTo>
                  <a:lnTo>
                    <a:pt x="6513" y="465"/>
                  </a:lnTo>
                  <a:lnTo>
                    <a:pt x="6977" y="465"/>
                  </a:lnTo>
                  <a:lnTo>
                    <a:pt x="6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" name="Google Shape;10096;p43">
            <a:extLst>
              <a:ext uri="{FF2B5EF4-FFF2-40B4-BE49-F238E27FC236}">
                <a16:creationId xmlns:a16="http://schemas.microsoft.com/office/drawing/2014/main" id="{C954B5DF-0DA3-0961-E365-1F00BD3DB219}"/>
              </a:ext>
            </a:extLst>
          </p:cNvPr>
          <p:cNvCxnSpPr>
            <a:cxnSpLocks/>
          </p:cNvCxnSpPr>
          <p:nvPr/>
        </p:nvCxnSpPr>
        <p:spPr>
          <a:xfrm flipH="1">
            <a:off x="3058056" y="3551288"/>
            <a:ext cx="890100" cy="316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0092;p43">
            <a:extLst>
              <a:ext uri="{FF2B5EF4-FFF2-40B4-BE49-F238E27FC236}">
                <a16:creationId xmlns:a16="http://schemas.microsoft.com/office/drawing/2014/main" id="{390149D7-A6B5-E657-C078-FE121A6907DD}"/>
              </a:ext>
            </a:extLst>
          </p:cNvPr>
          <p:cNvSpPr txBox="1"/>
          <p:nvPr/>
        </p:nvSpPr>
        <p:spPr>
          <a:xfrm>
            <a:off x="3957676" y="3367581"/>
            <a:ext cx="738140" cy="302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chester"/>
              </a:rPr>
              <a:t>Acidity</a:t>
            </a:r>
            <a:endParaRPr b="1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chester"/>
            </a:endParaRPr>
          </a:p>
        </p:txBody>
      </p:sp>
      <p:sp>
        <p:nvSpPr>
          <p:cNvPr id="12" name="Google Shape;10093;p43">
            <a:extLst>
              <a:ext uri="{FF2B5EF4-FFF2-40B4-BE49-F238E27FC236}">
                <a16:creationId xmlns:a16="http://schemas.microsoft.com/office/drawing/2014/main" id="{14ACACDA-5F11-57C5-9786-66D0C2D95DAA}"/>
              </a:ext>
            </a:extLst>
          </p:cNvPr>
          <p:cNvSpPr txBox="1"/>
          <p:nvPr/>
        </p:nvSpPr>
        <p:spPr>
          <a:xfrm>
            <a:off x="3957676" y="3669929"/>
            <a:ext cx="32418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Unlike other traits, acidity shows greater spread, indicating it's a key factor in flavor diversity.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1" grpId="0"/>
      <p:bldP spid="10085" grpId="0" animBg="1"/>
      <p:bldP spid="10086" grpId="0" animBg="1"/>
      <p:bldP spid="10087" grpId="0" animBg="1"/>
      <p:bldP spid="10090" grpId="0"/>
      <p:bldP spid="10091" grpId="0"/>
      <p:bldP spid="10092" grpId="0"/>
      <p:bldP spid="10093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0" name="Google Shape;1098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</a:t>
            </a:r>
            <a:endParaRPr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81" name="Google Shape;10981;p48"/>
          <p:cNvSpPr txBox="1">
            <a:spLocks noGrp="1"/>
          </p:cNvSpPr>
          <p:nvPr>
            <p:ph type="title" idx="2"/>
          </p:nvPr>
        </p:nvSpPr>
        <p:spPr>
          <a:xfrm>
            <a:off x="2328320" y="1625905"/>
            <a:ext cx="281248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Aftertaste Enhancement</a:t>
            </a:r>
            <a:endParaRPr sz="20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83" name="Google Shape;10983;p48"/>
          <p:cNvSpPr txBox="1">
            <a:spLocks noGrp="1"/>
          </p:cNvSpPr>
          <p:nvPr>
            <p:ph type="title" idx="3"/>
          </p:nvPr>
        </p:nvSpPr>
        <p:spPr>
          <a:xfrm>
            <a:off x="2413716" y="2705598"/>
            <a:ext cx="264168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Altitude Maintainance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85" name="Google Shape;10985;p48"/>
          <p:cNvSpPr txBox="1">
            <a:spLocks noGrp="1"/>
          </p:cNvSpPr>
          <p:nvPr>
            <p:ph type="title" idx="5"/>
          </p:nvPr>
        </p:nvSpPr>
        <p:spPr>
          <a:xfrm>
            <a:off x="2572116" y="3729417"/>
            <a:ext cx="232488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Aroma Relativity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86" name="Google Shape;10986;p48"/>
          <p:cNvSpPr txBox="1">
            <a:spLocks noGrp="1"/>
          </p:cNvSpPr>
          <p:nvPr>
            <p:ph type="subTitle" idx="6"/>
          </p:nvPr>
        </p:nvSpPr>
        <p:spPr>
          <a:xfrm>
            <a:off x="5405028" y="3652915"/>
            <a:ext cx="342896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 high aroma scores as they strongly influence both flavor and aftertaste ratings.</a:t>
            </a:r>
          </a:p>
        </p:txBody>
      </p:sp>
      <p:sp>
        <p:nvSpPr>
          <p:cNvPr id="10987" name="Google Shape;10987;p48"/>
          <p:cNvSpPr/>
          <p:nvPr/>
        </p:nvSpPr>
        <p:spPr>
          <a:xfrm flipH="1">
            <a:off x="1144677" y="1420345"/>
            <a:ext cx="900524" cy="882634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8" name="Google Shape;10988;p48"/>
          <p:cNvSpPr/>
          <p:nvPr/>
        </p:nvSpPr>
        <p:spPr>
          <a:xfrm flipH="1">
            <a:off x="1144677" y="2473154"/>
            <a:ext cx="900524" cy="882634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9" name="Google Shape;10989;p48"/>
          <p:cNvSpPr/>
          <p:nvPr/>
        </p:nvSpPr>
        <p:spPr>
          <a:xfrm flipH="1">
            <a:off x="1144677" y="3530350"/>
            <a:ext cx="900524" cy="882634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90" name="Google Shape;10990;p48"/>
          <p:cNvGrpSpPr/>
          <p:nvPr/>
        </p:nvGrpSpPr>
        <p:grpSpPr>
          <a:xfrm>
            <a:off x="1432675" y="3730800"/>
            <a:ext cx="324070" cy="434032"/>
            <a:chOff x="6702211" y="3782599"/>
            <a:chExt cx="270104" cy="361754"/>
          </a:xfrm>
        </p:grpSpPr>
        <p:sp>
          <p:nvSpPr>
            <p:cNvPr id="10991" name="Google Shape;10991;p48"/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48"/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48"/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48"/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48"/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6" name="Google Shape;10996;p48"/>
          <p:cNvGrpSpPr/>
          <p:nvPr/>
        </p:nvGrpSpPr>
        <p:grpSpPr>
          <a:xfrm>
            <a:off x="1432422" y="1650081"/>
            <a:ext cx="317723" cy="423162"/>
            <a:chOff x="6703732" y="3346936"/>
            <a:chExt cx="264813" cy="352693"/>
          </a:xfrm>
        </p:grpSpPr>
        <p:sp>
          <p:nvSpPr>
            <p:cNvPr id="10997" name="Google Shape;10997;p48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48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48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48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48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2" name="Google Shape;11002;p48"/>
          <p:cNvGrpSpPr/>
          <p:nvPr/>
        </p:nvGrpSpPr>
        <p:grpSpPr>
          <a:xfrm>
            <a:off x="1432675" y="2688579"/>
            <a:ext cx="335359" cy="428635"/>
            <a:chOff x="4897750" y="2415639"/>
            <a:chExt cx="279513" cy="357255"/>
          </a:xfrm>
        </p:grpSpPr>
        <p:sp>
          <p:nvSpPr>
            <p:cNvPr id="11003" name="Google Shape;11003;p48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48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48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48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48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48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48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48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0CF5D98-7D01-F331-C8EB-3B82C176F3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405438" y="1529447"/>
            <a:ext cx="34289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it's a differentiator between bean types, improving aftertaste could boost perceived quality.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516396-EEA3-393A-F560-C106BBC4EB26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5405439" y="2688579"/>
            <a:ext cx="34289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sourcing efforts around 1000–1500 meters, the optimal growing zone for most samples.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0" grpId="0"/>
      <p:bldP spid="10981" grpId="0"/>
      <p:bldP spid="10983" grpId="0"/>
      <p:bldP spid="1098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0" name="Google Shape;10740;p47"/>
          <p:cNvGrpSpPr/>
          <p:nvPr/>
        </p:nvGrpSpPr>
        <p:grpSpPr>
          <a:xfrm flipH="1">
            <a:off x="274483" y="1880392"/>
            <a:ext cx="1217432" cy="1817914"/>
            <a:chOff x="2961475" y="3465650"/>
            <a:chExt cx="489125" cy="730350"/>
          </a:xfrm>
        </p:grpSpPr>
        <p:sp>
          <p:nvSpPr>
            <p:cNvPr id="10741" name="Google Shape;10741;p47"/>
            <p:cNvSpPr/>
            <p:nvPr/>
          </p:nvSpPr>
          <p:spPr>
            <a:xfrm>
              <a:off x="3150175" y="3466450"/>
              <a:ext cx="184450" cy="90900"/>
            </a:xfrm>
            <a:custGeom>
              <a:avLst/>
              <a:gdLst/>
              <a:ahLst/>
              <a:cxnLst/>
              <a:rect l="l" t="t" r="r" b="b"/>
              <a:pathLst>
                <a:path w="7378" h="3636" extrusionOk="0">
                  <a:moveTo>
                    <a:pt x="3743" y="1"/>
                  </a:moveTo>
                  <a:cubicBezTo>
                    <a:pt x="3234" y="1"/>
                    <a:pt x="2728" y="49"/>
                    <a:pt x="2239" y="179"/>
                  </a:cubicBezTo>
                  <a:cubicBezTo>
                    <a:pt x="1401" y="411"/>
                    <a:pt x="607" y="901"/>
                    <a:pt x="170" y="1660"/>
                  </a:cubicBezTo>
                  <a:cubicBezTo>
                    <a:pt x="0" y="1945"/>
                    <a:pt x="27" y="2177"/>
                    <a:pt x="27" y="2471"/>
                  </a:cubicBezTo>
                  <a:cubicBezTo>
                    <a:pt x="419" y="2775"/>
                    <a:pt x="848" y="3158"/>
                    <a:pt x="1294" y="3346"/>
                  </a:cubicBezTo>
                  <a:cubicBezTo>
                    <a:pt x="1472" y="3426"/>
                    <a:pt x="1677" y="3471"/>
                    <a:pt x="1874" y="3506"/>
                  </a:cubicBezTo>
                  <a:cubicBezTo>
                    <a:pt x="2318" y="3593"/>
                    <a:pt x="2771" y="3635"/>
                    <a:pt x="3223" y="3635"/>
                  </a:cubicBezTo>
                  <a:cubicBezTo>
                    <a:pt x="4313" y="3635"/>
                    <a:pt x="5404" y="3388"/>
                    <a:pt x="6388" y="2909"/>
                  </a:cubicBezTo>
                  <a:cubicBezTo>
                    <a:pt x="6771" y="2721"/>
                    <a:pt x="7146" y="2489"/>
                    <a:pt x="7378" y="2132"/>
                  </a:cubicBezTo>
                  <a:cubicBezTo>
                    <a:pt x="7369" y="2123"/>
                    <a:pt x="7369" y="2115"/>
                    <a:pt x="7360" y="2097"/>
                  </a:cubicBezTo>
                  <a:cubicBezTo>
                    <a:pt x="7333" y="1990"/>
                    <a:pt x="7342" y="1874"/>
                    <a:pt x="7333" y="1758"/>
                  </a:cubicBezTo>
                  <a:cubicBezTo>
                    <a:pt x="7298" y="1214"/>
                    <a:pt x="6896" y="741"/>
                    <a:pt x="6414" y="473"/>
                  </a:cubicBezTo>
                  <a:cubicBezTo>
                    <a:pt x="5942" y="205"/>
                    <a:pt x="5379" y="125"/>
                    <a:pt x="4835" y="63"/>
                  </a:cubicBezTo>
                  <a:cubicBezTo>
                    <a:pt x="4474" y="25"/>
                    <a:pt x="4108" y="1"/>
                    <a:pt x="3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47"/>
            <p:cNvSpPr/>
            <p:nvPr/>
          </p:nvSpPr>
          <p:spPr>
            <a:xfrm>
              <a:off x="3147925" y="3465650"/>
              <a:ext cx="188925" cy="94375"/>
            </a:xfrm>
            <a:custGeom>
              <a:avLst/>
              <a:gdLst/>
              <a:ahLst/>
              <a:cxnLst/>
              <a:rect l="l" t="t" r="r" b="b"/>
              <a:pathLst>
                <a:path w="7557" h="3775" extrusionOk="0">
                  <a:moveTo>
                    <a:pt x="3739" y="1"/>
                  </a:moveTo>
                  <a:cubicBezTo>
                    <a:pt x="2321" y="1"/>
                    <a:pt x="863" y="428"/>
                    <a:pt x="135" y="1718"/>
                  </a:cubicBezTo>
                  <a:cubicBezTo>
                    <a:pt x="1" y="1977"/>
                    <a:pt x="19" y="2280"/>
                    <a:pt x="19" y="2548"/>
                  </a:cubicBezTo>
                  <a:cubicBezTo>
                    <a:pt x="295" y="2762"/>
                    <a:pt x="563" y="2994"/>
                    <a:pt x="857" y="3199"/>
                  </a:cubicBezTo>
                  <a:cubicBezTo>
                    <a:pt x="1419" y="3619"/>
                    <a:pt x="2142" y="3708"/>
                    <a:pt x="2820" y="3761"/>
                  </a:cubicBezTo>
                  <a:cubicBezTo>
                    <a:pt x="2969" y="3770"/>
                    <a:pt x="3118" y="3774"/>
                    <a:pt x="3267" y="3774"/>
                  </a:cubicBezTo>
                  <a:cubicBezTo>
                    <a:pt x="4477" y="3774"/>
                    <a:pt x="5690" y="3484"/>
                    <a:pt x="6754" y="2896"/>
                  </a:cubicBezTo>
                  <a:cubicBezTo>
                    <a:pt x="7057" y="2718"/>
                    <a:pt x="7361" y="2486"/>
                    <a:pt x="7557" y="2173"/>
                  </a:cubicBezTo>
                  <a:lnTo>
                    <a:pt x="7539" y="2138"/>
                  </a:lnTo>
                  <a:cubicBezTo>
                    <a:pt x="7486" y="2022"/>
                    <a:pt x="7503" y="1870"/>
                    <a:pt x="7477" y="1709"/>
                  </a:cubicBezTo>
                  <a:cubicBezTo>
                    <a:pt x="7289" y="523"/>
                    <a:pt x="5960" y="130"/>
                    <a:pt x="4925" y="95"/>
                  </a:cubicBezTo>
                  <a:lnTo>
                    <a:pt x="4925" y="95"/>
                  </a:lnTo>
                  <a:cubicBezTo>
                    <a:pt x="5229" y="139"/>
                    <a:pt x="5532" y="193"/>
                    <a:pt x="5826" y="273"/>
                  </a:cubicBezTo>
                  <a:cubicBezTo>
                    <a:pt x="6397" y="425"/>
                    <a:pt x="6950" y="764"/>
                    <a:pt x="7218" y="1308"/>
                  </a:cubicBezTo>
                  <a:cubicBezTo>
                    <a:pt x="7289" y="1442"/>
                    <a:pt x="7325" y="1576"/>
                    <a:pt x="7343" y="1727"/>
                  </a:cubicBezTo>
                  <a:cubicBezTo>
                    <a:pt x="7368" y="1852"/>
                    <a:pt x="7339" y="2000"/>
                    <a:pt x="7385" y="2156"/>
                  </a:cubicBezTo>
                  <a:lnTo>
                    <a:pt x="7385" y="2156"/>
                  </a:lnTo>
                  <a:cubicBezTo>
                    <a:pt x="6998" y="2664"/>
                    <a:pt x="6342" y="2909"/>
                    <a:pt x="5764" y="3137"/>
                  </a:cubicBezTo>
                  <a:cubicBezTo>
                    <a:pt x="4982" y="3422"/>
                    <a:pt x="4155" y="3559"/>
                    <a:pt x="3329" y="3559"/>
                  </a:cubicBezTo>
                  <a:cubicBezTo>
                    <a:pt x="2835" y="3559"/>
                    <a:pt x="2341" y="3510"/>
                    <a:pt x="1856" y="3413"/>
                  </a:cubicBezTo>
                  <a:cubicBezTo>
                    <a:pt x="1220" y="3309"/>
                    <a:pt x="736" y="2854"/>
                    <a:pt x="215" y="2450"/>
                  </a:cubicBezTo>
                  <a:lnTo>
                    <a:pt x="215" y="2450"/>
                  </a:lnTo>
                  <a:cubicBezTo>
                    <a:pt x="213" y="2213"/>
                    <a:pt x="205" y="1999"/>
                    <a:pt x="304" y="1808"/>
                  </a:cubicBezTo>
                  <a:cubicBezTo>
                    <a:pt x="1046" y="445"/>
                    <a:pt x="2623" y="56"/>
                    <a:pt x="4097" y="56"/>
                  </a:cubicBezTo>
                  <a:cubicBezTo>
                    <a:pt x="4379" y="56"/>
                    <a:pt x="4657" y="70"/>
                    <a:pt x="4925" y="95"/>
                  </a:cubicBezTo>
                  <a:cubicBezTo>
                    <a:pt x="4545" y="35"/>
                    <a:pt x="4143" y="1"/>
                    <a:pt x="3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47"/>
            <p:cNvSpPr/>
            <p:nvPr/>
          </p:nvSpPr>
          <p:spPr>
            <a:xfrm>
              <a:off x="3150400" y="3519750"/>
              <a:ext cx="187800" cy="86200"/>
            </a:xfrm>
            <a:custGeom>
              <a:avLst/>
              <a:gdLst/>
              <a:ahLst/>
              <a:cxnLst/>
              <a:rect l="l" t="t" r="r" b="b"/>
              <a:pathLst>
                <a:path w="7512" h="3448" extrusionOk="0">
                  <a:moveTo>
                    <a:pt x="7369" y="0"/>
                  </a:moveTo>
                  <a:cubicBezTo>
                    <a:pt x="7137" y="357"/>
                    <a:pt x="6762" y="589"/>
                    <a:pt x="6379" y="777"/>
                  </a:cubicBezTo>
                  <a:cubicBezTo>
                    <a:pt x="5395" y="1256"/>
                    <a:pt x="4304" y="1503"/>
                    <a:pt x="3214" y="1503"/>
                  </a:cubicBezTo>
                  <a:cubicBezTo>
                    <a:pt x="2762" y="1503"/>
                    <a:pt x="2309" y="1461"/>
                    <a:pt x="1865" y="1374"/>
                  </a:cubicBezTo>
                  <a:cubicBezTo>
                    <a:pt x="1668" y="1339"/>
                    <a:pt x="1463" y="1294"/>
                    <a:pt x="1285" y="1214"/>
                  </a:cubicBezTo>
                  <a:cubicBezTo>
                    <a:pt x="839" y="1026"/>
                    <a:pt x="410" y="643"/>
                    <a:pt x="18" y="339"/>
                  </a:cubicBezTo>
                  <a:cubicBezTo>
                    <a:pt x="18" y="375"/>
                    <a:pt x="18" y="420"/>
                    <a:pt x="9" y="455"/>
                  </a:cubicBezTo>
                  <a:cubicBezTo>
                    <a:pt x="0" y="732"/>
                    <a:pt x="0" y="973"/>
                    <a:pt x="80" y="1249"/>
                  </a:cubicBezTo>
                  <a:cubicBezTo>
                    <a:pt x="223" y="1811"/>
                    <a:pt x="571" y="2266"/>
                    <a:pt x="1008" y="2659"/>
                  </a:cubicBezTo>
                  <a:cubicBezTo>
                    <a:pt x="1258" y="2882"/>
                    <a:pt x="1543" y="3060"/>
                    <a:pt x="1865" y="3185"/>
                  </a:cubicBezTo>
                  <a:cubicBezTo>
                    <a:pt x="2328" y="3364"/>
                    <a:pt x="2792" y="3426"/>
                    <a:pt x="3292" y="3444"/>
                  </a:cubicBezTo>
                  <a:cubicBezTo>
                    <a:pt x="3369" y="3446"/>
                    <a:pt x="3446" y="3448"/>
                    <a:pt x="3523" y="3448"/>
                  </a:cubicBezTo>
                  <a:cubicBezTo>
                    <a:pt x="4036" y="3448"/>
                    <a:pt x="4552" y="3392"/>
                    <a:pt x="5040" y="3221"/>
                  </a:cubicBezTo>
                  <a:cubicBezTo>
                    <a:pt x="6173" y="2819"/>
                    <a:pt x="7074" y="2025"/>
                    <a:pt x="7413" y="714"/>
                  </a:cubicBezTo>
                  <a:cubicBezTo>
                    <a:pt x="7449" y="554"/>
                    <a:pt x="7512" y="384"/>
                    <a:pt x="7458" y="223"/>
                  </a:cubicBezTo>
                  <a:cubicBezTo>
                    <a:pt x="7440" y="143"/>
                    <a:pt x="7396" y="81"/>
                    <a:pt x="7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47"/>
            <p:cNvSpPr/>
            <p:nvPr/>
          </p:nvSpPr>
          <p:spPr>
            <a:xfrm>
              <a:off x="3145025" y="3519750"/>
              <a:ext cx="192425" cy="87875"/>
            </a:xfrm>
            <a:custGeom>
              <a:avLst/>
              <a:gdLst/>
              <a:ahLst/>
              <a:cxnLst/>
              <a:rect l="l" t="t" r="r" b="b"/>
              <a:pathLst>
                <a:path w="7697" h="3515" extrusionOk="0">
                  <a:moveTo>
                    <a:pt x="7584" y="0"/>
                  </a:moveTo>
                  <a:cubicBezTo>
                    <a:pt x="7485" y="142"/>
                    <a:pt x="7369" y="264"/>
                    <a:pt x="7241" y="373"/>
                  </a:cubicBezTo>
                  <a:lnTo>
                    <a:pt x="7241" y="373"/>
                  </a:lnTo>
                  <a:cubicBezTo>
                    <a:pt x="7372" y="266"/>
                    <a:pt x="7489" y="145"/>
                    <a:pt x="7584" y="0"/>
                  </a:cubicBezTo>
                  <a:close/>
                  <a:moveTo>
                    <a:pt x="7673" y="223"/>
                  </a:moveTo>
                  <a:cubicBezTo>
                    <a:pt x="7692" y="292"/>
                    <a:pt x="7695" y="361"/>
                    <a:pt x="7689" y="430"/>
                  </a:cubicBezTo>
                  <a:lnTo>
                    <a:pt x="7689" y="430"/>
                  </a:lnTo>
                  <a:cubicBezTo>
                    <a:pt x="7697" y="362"/>
                    <a:pt x="7694" y="293"/>
                    <a:pt x="7673" y="223"/>
                  </a:cubicBezTo>
                  <a:close/>
                  <a:moveTo>
                    <a:pt x="7689" y="430"/>
                  </a:moveTo>
                  <a:cubicBezTo>
                    <a:pt x="7684" y="475"/>
                    <a:pt x="7675" y="519"/>
                    <a:pt x="7664" y="562"/>
                  </a:cubicBezTo>
                  <a:cubicBezTo>
                    <a:pt x="7649" y="624"/>
                    <a:pt x="7633" y="685"/>
                    <a:pt x="7616" y="747"/>
                  </a:cubicBezTo>
                  <a:lnTo>
                    <a:pt x="7616" y="747"/>
                  </a:lnTo>
                  <a:cubicBezTo>
                    <a:pt x="7648" y="643"/>
                    <a:pt x="7680" y="536"/>
                    <a:pt x="7689" y="430"/>
                  </a:cubicBezTo>
                  <a:close/>
                  <a:moveTo>
                    <a:pt x="7616" y="747"/>
                  </a:moveTo>
                  <a:cubicBezTo>
                    <a:pt x="7604" y="786"/>
                    <a:pt x="7592" y="826"/>
                    <a:pt x="7582" y="865"/>
                  </a:cubicBezTo>
                  <a:lnTo>
                    <a:pt x="7582" y="865"/>
                  </a:lnTo>
                  <a:cubicBezTo>
                    <a:pt x="7594" y="825"/>
                    <a:pt x="7605" y="786"/>
                    <a:pt x="7616" y="747"/>
                  </a:cubicBezTo>
                  <a:close/>
                  <a:moveTo>
                    <a:pt x="7582" y="865"/>
                  </a:moveTo>
                  <a:lnTo>
                    <a:pt x="7582" y="865"/>
                  </a:lnTo>
                  <a:cubicBezTo>
                    <a:pt x="7532" y="1030"/>
                    <a:pt x="7473" y="1194"/>
                    <a:pt x="7402" y="1351"/>
                  </a:cubicBezTo>
                  <a:lnTo>
                    <a:pt x="7402" y="1351"/>
                  </a:lnTo>
                  <a:cubicBezTo>
                    <a:pt x="7471" y="1204"/>
                    <a:pt x="7529" y="1051"/>
                    <a:pt x="7575" y="893"/>
                  </a:cubicBezTo>
                  <a:cubicBezTo>
                    <a:pt x="7577" y="883"/>
                    <a:pt x="7580" y="874"/>
                    <a:pt x="7582" y="865"/>
                  </a:cubicBezTo>
                  <a:close/>
                  <a:moveTo>
                    <a:pt x="135" y="134"/>
                  </a:moveTo>
                  <a:lnTo>
                    <a:pt x="126" y="339"/>
                  </a:lnTo>
                  <a:cubicBezTo>
                    <a:pt x="1" y="1312"/>
                    <a:pt x="492" y="2222"/>
                    <a:pt x="1241" y="2811"/>
                  </a:cubicBezTo>
                  <a:cubicBezTo>
                    <a:pt x="1886" y="3353"/>
                    <a:pt x="2746" y="3515"/>
                    <a:pt x="3570" y="3515"/>
                  </a:cubicBezTo>
                  <a:cubicBezTo>
                    <a:pt x="3681" y="3515"/>
                    <a:pt x="3791" y="3512"/>
                    <a:pt x="3899" y="3506"/>
                  </a:cubicBezTo>
                  <a:cubicBezTo>
                    <a:pt x="5273" y="3489"/>
                    <a:pt x="6683" y="2775"/>
                    <a:pt x="7316" y="1526"/>
                  </a:cubicBezTo>
                  <a:cubicBezTo>
                    <a:pt x="7347" y="1469"/>
                    <a:pt x="7375" y="1410"/>
                    <a:pt x="7402" y="1351"/>
                  </a:cubicBezTo>
                  <a:lnTo>
                    <a:pt x="7402" y="1351"/>
                  </a:lnTo>
                  <a:cubicBezTo>
                    <a:pt x="6984" y="2236"/>
                    <a:pt x="6162" y="2894"/>
                    <a:pt x="5229" y="3185"/>
                  </a:cubicBezTo>
                  <a:cubicBezTo>
                    <a:pt x="4800" y="3328"/>
                    <a:pt x="4345" y="3373"/>
                    <a:pt x="3890" y="3373"/>
                  </a:cubicBezTo>
                  <a:cubicBezTo>
                    <a:pt x="3858" y="3373"/>
                    <a:pt x="3826" y="3373"/>
                    <a:pt x="3793" y="3373"/>
                  </a:cubicBezTo>
                  <a:cubicBezTo>
                    <a:pt x="3155" y="3373"/>
                    <a:pt x="2505" y="3287"/>
                    <a:pt x="1928" y="3007"/>
                  </a:cubicBezTo>
                  <a:cubicBezTo>
                    <a:pt x="1007" y="2538"/>
                    <a:pt x="290" y="1597"/>
                    <a:pt x="324" y="546"/>
                  </a:cubicBezTo>
                  <a:lnTo>
                    <a:pt x="324" y="546"/>
                  </a:lnTo>
                  <a:cubicBezTo>
                    <a:pt x="532" y="708"/>
                    <a:pt x="744" y="876"/>
                    <a:pt x="973" y="1026"/>
                  </a:cubicBezTo>
                  <a:cubicBezTo>
                    <a:pt x="1259" y="1223"/>
                    <a:pt x="1589" y="1374"/>
                    <a:pt x="1928" y="1428"/>
                  </a:cubicBezTo>
                  <a:cubicBezTo>
                    <a:pt x="2376" y="1515"/>
                    <a:pt x="2832" y="1558"/>
                    <a:pt x="3287" y="1558"/>
                  </a:cubicBezTo>
                  <a:cubicBezTo>
                    <a:pt x="4182" y="1558"/>
                    <a:pt x="5076" y="1393"/>
                    <a:pt x="5916" y="1080"/>
                  </a:cubicBezTo>
                  <a:cubicBezTo>
                    <a:pt x="6370" y="893"/>
                    <a:pt x="6859" y="696"/>
                    <a:pt x="7241" y="373"/>
                  </a:cubicBezTo>
                  <a:lnTo>
                    <a:pt x="7241" y="373"/>
                  </a:lnTo>
                  <a:cubicBezTo>
                    <a:pt x="7113" y="477"/>
                    <a:pt x="6971" y="568"/>
                    <a:pt x="6826" y="652"/>
                  </a:cubicBezTo>
                  <a:cubicBezTo>
                    <a:pt x="5824" y="1186"/>
                    <a:pt x="4686" y="1452"/>
                    <a:pt x="3549" y="1452"/>
                  </a:cubicBezTo>
                  <a:cubicBezTo>
                    <a:pt x="3016" y="1452"/>
                    <a:pt x="2482" y="1393"/>
                    <a:pt x="1964" y="1276"/>
                  </a:cubicBezTo>
                  <a:cubicBezTo>
                    <a:pt x="1312" y="1151"/>
                    <a:pt x="831" y="669"/>
                    <a:pt x="295" y="259"/>
                  </a:cubicBezTo>
                  <a:lnTo>
                    <a:pt x="135" y="1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47"/>
            <p:cNvSpPr/>
            <p:nvPr/>
          </p:nvSpPr>
          <p:spPr>
            <a:xfrm>
              <a:off x="3170900" y="3499375"/>
              <a:ext cx="147225" cy="26975"/>
            </a:xfrm>
            <a:custGeom>
              <a:avLst/>
              <a:gdLst/>
              <a:ahLst/>
              <a:cxnLst/>
              <a:rect l="l" t="t" r="r" b="b"/>
              <a:pathLst>
                <a:path w="5889" h="1079" extrusionOk="0">
                  <a:moveTo>
                    <a:pt x="4280" y="0"/>
                  </a:moveTo>
                  <a:cubicBezTo>
                    <a:pt x="3710" y="0"/>
                    <a:pt x="3138" y="69"/>
                    <a:pt x="2561" y="155"/>
                  </a:cubicBezTo>
                  <a:cubicBezTo>
                    <a:pt x="2106" y="218"/>
                    <a:pt x="1598" y="352"/>
                    <a:pt x="1160" y="485"/>
                  </a:cubicBezTo>
                  <a:cubicBezTo>
                    <a:pt x="955" y="548"/>
                    <a:pt x="1" y="824"/>
                    <a:pt x="10" y="1074"/>
                  </a:cubicBezTo>
                  <a:cubicBezTo>
                    <a:pt x="27" y="1077"/>
                    <a:pt x="46" y="1079"/>
                    <a:pt x="65" y="1079"/>
                  </a:cubicBezTo>
                  <a:cubicBezTo>
                    <a:pt x="209" y="1079"/>
                    <a:pt x="384" y="999"/>
                    <a:pt x="518" y="967"/>
                  </a:cubicBezTo>
                  <a:cubicBezTo>
                    <a:pt x="2070" y="583"/>
                    <a:pt x="3658" y="378"/>
                    <a:pt x="5255" y="369"/>
                  </a:cubicBezTo>
                  <a:cubicBezTo>
                    <a:pt x="5469" y="369"/>
                    <a:pt x="5692" y="369"/>
                    <a:pt x="5889" y="289"/>
                  </a:cubicBezTo>
                  <a:cubicBezTo>
                    <a:pt x="5880" y="227"/>
                    <a:pt x="5808" y="200"/>
                    <a:pt x="5746" y="182"/>
                  </a:cubicBezTo>
                  <a:cubicBezTo>
                    <a:pt x="5256" y="50"/>
                    <a:pt x="4769" y="0"/>
                    <a:pt x="4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47"/>
            <p:cNvSpPr/>
            <p:nvPr/>
          </p:nvSpPr>
          <p:spPr>
            <a:xfrm>
              <a:off x="3182050" y="3483225"/>
              <a:ext cx="148125" cy="19600"/>
            </a:xfrm>
            <a:custGeom>
              <a:avLst/>
              <a:gdLst/>
              <a:ahLst/>
              <a:cxnLst/>
              <a:rect l="l" t="t" r="r" b="b"/>
              <a:pathLst>
                <a:path w="5925" h="784" extrusionOk="0">
                  <a:moveTo>
                    <a:pt x="23" y="1"/>
                  </a:moveTo>
                  <a:cubicBezTo>
                    <a:pt x="19" y="1"/>
                    <a:pt x="14" y="3"/>
                    <a:pt x="10" y="7"/>
                  </a:cubicBezTo>
                  <a:cubicBezTo>
                    <a:pt x="1" y="16"/>
                    <a:pt x="1" y="25"/>
                    <a:pt x="10" y="34"/>
                  </a:cubicBezTo>
                  <a:cubicBezTo>
                    <a:pt x="242" y="257"/>
                    <a:pt x="599" y="311"/>
                    <a:pt x="884" y="328"/>
                  </a:cubicBezTo>
                  <a:cubicBezTo>
                    <a:pt x="985" y="332"/>
                    <a:pt x="1086" y="334"/>
                    <a:pt x="1187" y="334"/>
                  </a:cubicBezTo>
                  <a:cubicBezTo>
                    <a:pt x="1362" y="334"/>
                    <a:pt x="1535" y="328"/>
                    <a:pt x="1705" y="311"/>
                  </a:cubicBezTo>
                  <a:cubicBezTo>
                    <a:pt x="1990" y="293"/>
                    <a:pt x="2285" y="248"/>
                    <a:pt x="2561" y="204"/>
                  </a:cubicBezTo>
                  <a:cubicBezTo>
                    <a:pt x="2882" y="150"/>
                    <a:pt x="3203" y="105"/>
                    <a:pt x="3534" y="79"/>
                  </a:cubicBezTo>
                  <a:cubicBezTo>
                    <a:pt x="3621" y="73"/>
                    <a:pt x="3707" y="71"/>
                    <a:pt x="3790" y="71"/>
                  </a:cubicBezTo>
                  <a:cubicBezTo>
                    <a:pt x="4402" y="71"/>
                    <a:pt x="4897" y="214"/>
                    <a:pt x="5282" y="489"/>
                  </a:cubicBezTo>
                  <a:cubicBezTo>
                    <a:pt x="5309" y="507"/>
                    <a:pt x="5336" y="534"/>
                    <a:pt x="5362" y="551"/>
                  </a:cubicBezTo>
                  <a:cubicBezTo>
                    <a:pt x="5514" y="667"/>
                    <a:pt x="5675" y="783"/>
                    <a:pt x="5853" y="783"/>
                  </a:cubicBezTo>
                  <a:lnTo>
                    <a:pt x="5907" y="783"/>
                  </a:lnTo>
                  <a:cubicBezTo>
                    <a:pt x="5915" y="783"/>
                    <a:pt x="5924" y="774"/>
                    <a:pt x="5924" y="766"/>
                  </a:cubicBezTo>
                  <a:cubicBezTo>
                    <a:pt x="5924" y="757"/>
                    <a:pt x="5915" y="748"/>
                    <a:pt x="5907" y="748"/>
                  </a:cubicBezTo>
                  <a:cubicBezTo>
                    <a:pt x="5889" y="750"/>
                    <a:pt x="5872" y="751"/>
                    <a:pt x="5856" y="751"/>
                  </a:cubicBezTo>
                  <a:cubicBezTo>
                    <a:pt x="5682" y="751"/>
                    <a:pt x="5536" y="631"/>
                    <a:pt x="5389" y="525"/>
                  </a:cubicBezTo>
                  <a:cubicBezTo>
                    <a:pt x="5353" y="498"/>
                    <a:pt x="5327" y="480"/>
                    <a:pt x="5300" y="453"/>
                  </a:cubicBezTo>
                  <a:cubicBezTo>
                    <a:pt x="4915" y="178"/>
                    <a:pt x="4406" y="35"/>
                    <a:pt x="3790" y="35"/>
                  </a:cubicBezTo>
                  <a:cubicBezTo>
                    <a:pt x="3707" y="35"/>
                    <a:pt x="3621" y="38"/>
                    <a:pt x="3534" y="43"/>
                  </a:cubicBezTo>
                  <a:cubicBezTo>
                    <a:pt x="3203" y="61"/>
                    <a:pt x="2873" y="114"/>
                    <a:pt x="2552" y="168"/>
                  </a:cubicBezTo>
                  <a:cubicBezTo>
                    <a:pt x="2276" y="212"/>
                    <a:pt x="1990" y="257"/>
                    <a:pt x="1705" y="275"/>
                  </a:cubicBezTo>
                  <a:cubicBezTo>
                    <a:pt x="1552" y="290"/>
                    <a:pt x="1403" y="296"/>
                    <a:pt x="1255" y="296"/>
                  </a:cubicBezTo>
                  <a:cubicBezTo>
                    <a:pt x="1134" y="296"/>
                    <a:pt x="1013" y="292"/>
                    <a:pt x="893" y="284"/>
                  </a:cubicBezTo>
                  <a:cubicBezTo>
                    <a:pt x="607" y="275"/>
                    <a:pt x="260" y="221"/>
                    <a:pt x="36" y="7"/>
                  </a:cubicBezTo>
                  <a:cubicBezTo>
                    <a:pt x="32" y="3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47"/>
            <p:cNvSpPr/>
            <p:nvPr/>
          </p:nvSpPr>
          <p:spPr>
            <a:xfrm>
              <a:off x="3185175" y="3473425"/>
              <a:ext cx="18100" cy="14000"/>
            </a:xfrm>
            <a:custGeom>
              <a:avLst/>
              <a:gdLst/>
              <a:ahLst/>
              <a:cxnLst/>
              <a:rect l="l" t="t" r="r" b="b"/>
              <a:pathLst>
                <a:path w="724" h="560" extrusionOk="0">
                  <a:moveTo>
                    <a:pt x="701" y="0"/>
                  </a:moveTo>
                  <a:cubicBezTo>
                    <a:pt x="697" y="0"/>
                    <a:pt x="692" y="2"/>
                    <a:pt x="688" y="7"/>
                  </a:cubicBezTo>
                  <a:cubicBezTo>
                    <a:pt x="465" y="185"/>
                    <a:pt x="242" y="355"/>
                    <a:pt x="10" y="524"/>
                  </a:cubicBezTo>
                  <a:cubicBezTo>
                    <a:pt x="1" y="533"/>
                    <a:pt x="1" y="542"/>
                    <a:pt x="10" y="551"/>
                  </a:cubicBezTo>
                  <a:cubicBezTo>
                    <a:pt x="10" y="551"/>
                    <a:pt x="19" y="560"/>
                    <a:pt x="19" y="560"/>
                  </a:cubicBezTo>
                  <a:cubicBezTo>
                    <a:pt x="27" y="560"/>
                    <a:pt x="27" y="560"/>
                    <a:pt x="36" y="551"/>
                  </a:cubicBezTo>
                  <a:cubicBezTo>
                    <a:pt x="259" y="390"/>
                    <a:pt x="491" y="212"/>
                    <a:pt x="714" y="34"/>
                  </a:cubicBezTo>
                  <a:cubicBezTo>
                    <a:pt x="714" y="25"/>
                    <a:pt x="723" y="16"/>
                    <a:pt x="714" y="7"/>
                  </a:cubicBezTo>
                  <a:cubicBezTo>
                    <a:pt x="710" y="2"/>
                    <a:pt x="705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47"/>
            <p:cNvSpPr/>
            <p:nvPr/>
          </p:nvSpPr>
          <p:spPr>
            <a:xfrm>
              <a:off x="3199900" y="3470025"/>
              <a:ext cx="23675" cy="20075"/>
            </a:xfrm>
            <a:custGeom>
              <a:avLst/>
              <a:gdLst/>
              <a:ahLst/>
              <a:cxnLst/>
              <a:rect l="l" t="t" r="r" b="b"/>
              <a:pathLst>
                <a:path w="947" h="803" extrusionOk="0">
                  <a:moveTo>
                    <a:pt x="919" y="0"/>
                  </a:moveTo>
                  <a:cubicBezTo>
                    <a:pt x="607" y="250"/>
                    <a:pt x="304" y="509"/>
                    <a:pt x="9" y="767"/>
                  </a:cubicBezTo>
                  <a:cubicBezTo>
                    <a:pt x="0" y="776"/>
                    <a:pt x="0" y="785"/>
                    <a:pt x="9" y="794"/>
                  </a:cubicBezTo>
                  <a:cubicBezTo>
                    <a:pt x="9" y="803"/>
                    <a:pt x="18" y="803"/>
                    <a:pt x="18" y="803"/>
                  </a:cubicBezTo>
                  <a:cubicBezTo>
                    <a:pt x="27" y="803"/>
                    <a:pt x="27" y="803"/>
                    <a:pt x="36" y="794"/>
                  </a:cubicBezTo>
                  <a:cubicBezTo>
                    <a:pt x="331" y="535"/>
                    <a:pt x="634" y="277"/>
                    <a:pt x="937" y="36"/>
                  </a:cubicBezTo>
                  <a:cubicBezTo>
                    <a:pt x="946" y="27"/>
                    <a:pt x="946" y="18"/>
                    <a:pt x="937" y="9"/>
                  </a:cubicBezTo>
                  <a:cubicBezTo>
                    <a:pt x="937" y="0"/>
                    <a:pt x="919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47"/>
            <p:cNvSpPr/>
            <p:nvPr/>
          </p:nvSpPr>
          <p:spPr>
            <a:xfrm>
              <a:off x="3215300" y="3467775"/>
              <a:ext cx="29225" cy="22775"/>
            </a:xfrm>
            <a:custGeom>
              <a:avLst/>
              <a:gdLst/>
              <a:ahLst/>
              <a:cxnLst/>
              <a:rect l="l" t="t" r="r" b="b"/>
              <a:pathLst>
                <a:path w="1169" h="911" extrusionOk="0">
                  <a:moveTo>
                    <a:pt x="1133" y="1"/>
                  </a:moveTo>
                  <a:cubicBezTo>
                    <a:pt x="821" y="161"/>
                    <a:pt x="553" y="402"/>
                    <a:pt x="303" y="634"/>
                  </a:cubicBezTo>
                  <a:cubicBezTo>
                    <a:pt x="223" y="714"/>
                    <a:pt x="134" y="786"/>
                    <a:pt x="54" y="866"/>
                  </a:cubicBezTo>
                  <a:lnTo>
                    <a:pt x="36" y="866"/>
                  </a:lnTo>
                  <a:cubicBezTo>
                    <a:pt x="36" y="866"/>
                    <a:pt x="27" y="857"/>
                    <a:pt x="18" y="857"/>
                  </a:cubicBezTo>
                  <a:cubicBezTo>
                    <a:pt x="9" y="857"/>
                    <a:pt x="0" y="866"/>
                    <a:pt x="0" y="875"/>
                  </a:cubicBezTo>
                  <a:cubicBezTo>
                    <a:pt x="0" y="893"/>
                    <a:pt x="9" y="902"/>
                    <a:pt x="18" y="902"/>
                  </a:cubicBezTo>
                  <a:cubicBezTo>
                    <a:pt x="27" y="902"/>
                    <a:pt x="27" y="911"/>
                    <a:pt x="36" y="911"/>
                  </a:cubicBezTo>
                  <a:cubicBezTo>
                    <a:pt x="54" y="911"/>
                    <a:pt x="62" y="902"/>
                    <a:pt x="80" y="893"/>
                  </a:cubicBezTo>
                  <a:cubicBezTo>
                    <a:pt x="161" y="822"/>
                    <a:pt x="241" y="741"/>
                    <a:pt x="330" y="670"/>
                  </a:cubicBezTo>
                  <a:cubicBezTo>
                    <a:pt x="580" y="429"/>
                    <a:pt x="839" y="188"/>
                    <a:pt x="1151" y="36"/>
                  </a:cubicBezTo>
                  <a:cubicBezTo>
                    <a:pt x="1160" y="28"/>
                    <a:pt x="1169" y="19"/>
                    <a:pt x="1160" y="10"/>
                  </a:cubicBezTo>
                  <a:cubicBezTo>
                    <a:pt x="1151" y="1"/>
                    <a:pt x="1142" y="1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47"/>
            <p:cNvSpPr/>
            <p:nvPr/>
          </p:nvSpPr>
          <p:spPr>
            <a:xfrm>
              <a:off x="3234925" y="3469850"/>
              <a:ext cx="26550" cy="20925"/>
            </a:xfrm>
            <a:custGeom>
              <a:avLst/>
              <a:gdLst/>
              <a:ahLst/>
              <a:cxnLst/>
              <a:rect l="l" t="t" r="r" b="b"/>
              <a:pathLst>
                <a:path w="1062" h="837" extrusionOk="0">
                  <a:moveTo>
                    <a:pt x="1039" y="0"/>
                  </a:moveTo>
                  <a:cubicBezTo>
                    <a:pt x="1035" y="0"/>
                    <a:pt x="1030" y="3"/>
                    <a:pt x="1026" y="7"/>
                  </a:cubicBezTo>
                  <a:lnTo>
                    <a:pt x="9" y="801"/>
                  </a:lnTo>
                  <a:cubicBezTo>
                    <a:pt x="9" y="810"/>
                    <a:pt x="0" y="819"/>
                    <a:pt x="9" y="828"/>
                  </a:cubicBezTo>
                  <a:cubicBezTo>
                    <a:pt x="18" y="828"/>
                    <a:pt x="18" y="837"/>
                    <a:pt x="27" y="837"/>
                  </a:cubicBezTo>
                  <a:cubicBezTo>
                    <a:pt x="27" y="837"/>
                    <a:pt x="36" y="837"/>
                    <a:pt x="36" y="828"/>
                  </a:cubicBezTo>
                  <a:lnTo>
                    <a:pt x="1053" y="34"/>
                  </a:lnTo>
                  <a:cubicBezTo>
                    <a:pt x="1053" y="25"/>
                    <a:pt x="1062" y="16"/>
                    <a:pt x="1053" y="7"/>
                  </a:cubicBezTo>
                  <a:cubicBezTo>
                    <a:pt x="1048" y="3"/>
                    <a:pt x="1044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47"/>
            <p:cNvSpPr/>
            <p:nvPr/>
          </p:nvSpPr>
          <p:spPr>
            <a:xfrm>
              <a:off x="3259675" y="3469125"/>
              <a:ext cx="21425" cy="16750"/>
            </a:xfrm>
            <a:custGeom>
              <a:avLst/>
              <a:gdLst/>
              <a:ahLst/>
              <a:cxnLst/>
              <a:rect l="l" t="t" r="r" b="b"/>
              <a:pathLst>
                <a:path w="857" h="670" extrusionOk="0">
                  <a:moveTo>
                    <a:pt x="830" y="0"/>
                  </a:moveTo>
                  <a:cubicBezTo>
                    <a:pt x="536" y="197"/>
                    <a:pt x="259" y="411"/>
                    <a:pt x="9" y="634"/>
                  </a:cubicBezTo>
                  <a:cubicBezTo>
                    <a:pt x="0" y="643"/>
                    <a:pt x="0" y="660"/>
                    <a:pt x="9" y="660"/>
                  </a:cubicBezTo>
                  <a:cubicBezTo>
                    <a:pt x="9" y="669"/>
                    <a:pt x="18" y="669"/>
                    <a:pt x="18" y="669"/>
                  </a:cubicBezTo>
                  <a:lnTo>
                    <a:pt x="36" y="669"/>
                  </a:lnTo>
                  <a:cubicBezTo>
                    <a:pt x="286" y="437"/>
                    <a:pt x="562" y="223"/>
                    <a:pt x="848" y="36"/>
                  </a:cubicBezTo>
                  <a:cubicBezTo>
                    <a:pt x="857" y="27"/>
                    <a:pt x="857" y="18"/>
                    <a:pt x="848" y="9"/>
                  </a:cubicBezTo>
                  <a:cubicBezTo>
                    <a:pt x="848" y="0"/>
                    <a:pt x="839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47"/>
            <p:cNvSpPr/>
            <p:nvPr/>
          </p:nvSpPr>
          <p:spPr>
            <a:xfrm>
              <a:off x="3278400" y="3471350"/>
              <a:ext cx="15200" cy="12075"/>
            </a:xfrm>
            <a:custGeom>
              <a:avLst/>
              <a:gdLst/>
              <a:ahLst/>
              <a:cxnLst/>
              <a:rect l="l" t="t" r="r" b="b"/>
              <a:pathLst>
                <a:path w="608" h="483" extrusionOk="0">
                  <a:moveTo>
                    <a:pt x="572" y="1"/>
                  </a:moveTo>
                  <a:cubicBezTo>
                    <a:pt x="384" y="152"/>
                    <a:pt x="197" y="295"/>
                    <a:pt x="10" y="447"/>
                  </a:cubicBezTo>
                  <a:cubicBezTo>
                    <a:pt x="1" y="456"/>
                    <a:pt x="1" y="464"/>
                    <a:pt x="10" y="473"/>
                  </a:cubicBezTo>
                  <a:cubicBezTo>
                    <a:pt x="10" y="473"/>
                    <a:pt x="19" y="482"/>
                    <a:pt x="19" y="482"/>
                  </a:cubicBezTo>
                  <a:cubicBezTo>
                    <a:pt x="27" y="482"/>
                    <a:pt x="27" y="482"/>
                    <a:pt x="27" y="473"/>
                  </a:cubicBezTo>
                  <a:cubicBezTo>
                    <a:pt x="224" y="331"/>
                    <a:pt x="411" y="179"/>
                    <a:pt x="598" y="36"/>
                  </a:cubicBezTo>
                  <a:cubicBezTo>
                    <a:pt x="598" y="27"/>
                    <a:pt x="607" y="18"/>
                    <a:pt x="598" y="9"/>
                  </a:cubicBezTo>
                  <a:cubicBezTo>
                    <a:pt x="589" y="1"/>
                    <a:pt x="581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47"/>
            <p:cNvSpPr/>
            <p:nvPr/>
          </p:nvSpPr>
          <p:spPr>
            <a:xfrm>
              <a:off x="3293350" y="3476700"/>
              <a:ext cx="11850" cy="9400"/>
            </a:xfrm>
            <a:custGeom>
              <a:avLst/>
              <a:gdLst/>
              <a:ahLst/>
              <a:cxnLst/>
              <a:rect l="l" t="t" r="r" b="b"/>
              <a:pathLst>
                <a:path w="474" h="376" extrusionOk="0">
                  <a:moveTo>
                    <a:pt x="446" y="1"/>
                  </a:moveTo>
                  <a:cubicBezTo>
                    <a:pt x="295" y="108"/>
                    <a:pt x="152" y="224"/>
                    <a:pt x="9" y="340"/>
                  </a:cubicBezTo>
                  <a:cubicBezTo>
                    <a:pt x="0" y="349"/>
                    <a:pt x="0" y="357"/>
                    <a:pt x="9" y="366"/>
                  </a:cubicBezTo>
                  <a:cubicBezTo>
                    <a:pt x="9" y="375"/>
                    <a:pt x="18" y="375"/>
                    <a:pt x="27" y="375"/>
                  </a:cubicBezTo>
                  <a:cubicBezTo>
                    <a:pt x="27" y="375"/>
                    <a:pt x="36" y="375"/>
                    <a:pt x="36" y="366"/>
                  </a:cubicBezTo>
                  <a:cubicBezTo>
                    <a:pt x="170" y="250"/>
                    <a:pt x="322" y="134"/>
                    <a:pt x="464" y="36"/>
                  </a:cubicBezTo>
                  <a:cubicBezTo>
                    <a:pt x="473" y="27"/>
                    <a:pt x="473" y="18"/>
                    <a:pt x="473" y="10"/>
                  </a:cubicBezTo>
                  <a:cubicBezTo>
                    <a:pt x="464" y="1"/>
                    <a:pt x="45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47"/>
            <p:cNvSpPr/>
            <p:nvPr/>
          </p:nvSpPr>
          <p:spPr>
            <a:xfrm>
              <a:off x="3304050" y="3483075"/>
              <a:ext cx="11400" cy="8825"/>
            </a:xfrm>
            <a:custGeom>
              <a:avLst/>
              <a:gdLst/>
              <a:ahLst/>
              <a:cxnLst/>
              <a:rect l="l" t="t" r="r" b="b"/>
              <a:pathLst>
                <a:path w="456" h="353" extrusionOk="0">
                  <a:moveTo>
                    <a:pt x="437" y="1"/>
                  </a:moveTo>
                  <a:cubicBezTo>
                    <a:pt x="434" y="1"/>
                    <a:pt x="431" y="2"/>
                    <a:pt x="429" y="4"/>
                  </a:cubicBezTo>
                  <a:cubicBezTo>
                    <a:pt x="277" y="94"/>
                    <a:pt x="134" y="201"/>
                    <a:pt x="10" y="317"/>
                  </a:cubicBezTo>
                  <a:cubicBezTo>
                    <a:pt x="1" y="326"/>
                    <a:pt x="1" y="343"/>
                    <a:pt x="1" y="343"/>
                  </a:cubicBezTo>
                  <a:cubicBezTo>
                    <a:pt x="10" y="352"/>
                    <a:pt x="10" y="352"/>
                    <a:pt x="18" y="352"/>
                  </a:cubicBezTo>
                  <a:lnTo>
                    <a:pt x="27" y="352"/>
                  </a:lnTo>
                  <a:cubicBezTo>
                    <a:pt x="161" y="227"/>
                    <a:pt x="304" y="129"/>
                    <a:pt x="447" y="31"/>
                  </a:cubicBezTo>
                  <a:cubicBezTo>
                    <a:pt x="456" y="31"/>
                    <a:pt x="456" y="13"/>
                    <a:pt x="456" y="13"/>
                  </a:cubicBezTo>
                  <a:cubicBezTo>
                    <a:pt x="449" y="7"/>
                    <a:pt x="443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47"/>
            <p:cNvSpPr/>
            <p:nvPr/>
          </p:nvSpPr>
          <p:spPr>
            <a:xfrm>
              <a:off x="3316325" y="3489925"/>
              <a:ext cx="9825" cy="6875"/>
            </a:xfrm>
            <a:custGeom>
              <a:avLst/>
              <a:gdLst/>
              <a:ahLst/>
              <a:cxnLst/>
              <a:rect l="l" t="t" r="r" b="b"/>
              <a:pathLst>
                <a:path w="393" h="275" extrusionOk="0">
                  <a:moveTo>
                    <a:pt x="379" y="0"/>
                  </a:moveTo>
                  <a:cubicBezTo>
                    <a:pt x="375" y="0"/>
                    <a:pt x="370" y="2"/>
                    <a:pt x="366" y="7"/>
                  </a:cubicBezTo>
                  <a:lnTo>
                    <a:pt x="18" y="239"/>
                  </a:lnTo>
                  <a:cubicBezTo>
                    <a:pt x="9" y="248"/>
                    <a:pt x="0" y="257"/>
                    <a:pt x="9" y="266"/>
                  </a:cubicBezTo>
                  <a:cubicBezTo>
                    <a:pt x="9" y="266"/>
                    <a:pt x="18" y="275"/>
                    <a:pt x="27" y="275"/>
                  </a:cubicBezTo>
                  <a:cubicBezTo>
                    <a:pt x="27" y="275"/>
                    <a:pt x="36" y="275"/>
                    <a:pt x="36" y="266"/>
                  </a:cubicBezTo>
                  <a:lnTo>
                    <a:pt x="384" y="34"/>
                  </a:lnTo>
                  <a:cubicBezTo>
                    <a:pt x="393" y="34"/>
                    <a:pt x="393" y="16"/>
                    <a:pt x="393" y="7"/>
                  </a:cubicBezTo>
                  <a:cubicBezTo>
                    <a:pt x="388" y="2"/>
                    <a:pt x="384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47"/>
            <p:cNvSpPr/>
            <p:nvPr/>
          </p:nvSpPr>
          <p:spPr>
            <a:xfrm>
              <a:off x="3160200" y="3525775"/>
              <a:ext cx="7600" cy="6475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47"/>
            <p:cNvSpPr/>
            <p:nvPr/>
          </p:nvSpPr>
          <p:spPr>
            <a:xfrm>
              <a:off x="3163100" y="3529550"/>
              <a:ext cx="9850" cy="7625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47"/>
            <p:cNvSpPr/>
            <p:nvPr/>
          </p:nvSpPr>
          <p:spPr>
            <a:xfrm>
              <a:off x="3169125" y="3533700"/>
              <a:ext cx="9175" cy="7250"/>
            </a:xfrm>
            <a:custGeom>
              <a:avLst/>
              <a:gdLst/>
              <a:ahLst/>
              <a:cxnLst/>
              <a:rect l="l" t="t" r="r" b="b"/>
              <a:pathLst>
                <a:path w="367" h="290" extrusionOk="0">
                  <a:moveTo>
                    <a:pt x="340" y="1"/>
                  </a:moveTo>
                  <a:cubicBezTo>
                    <a:pt x="336" y="1"/>
                    <a:pt x="333" y="2"/>
                    <a:pt x="330" y="4"/>
                  </a:cubicBezTo>
                  <a:cubicBezTo>
                    <a:pt x="214" y="85"/>
                    <a:pt x="107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36" y="290"/>
                  </a:lnTo>
                  <a:cubicBezTo>
                    <a:pt x="134" y="192"/>
                    <a:pt x="241" y="111"/>
                    <a:pt x="357" y="40"/>
                  </a:cubicBezTo>
                  <a:cubicBezTo>
                    <a:pt x="366" y="31"/>
                    <a:pt x="366" y="22"/>
                    <a:pt x="357" y="13"/>
                  </a:cubicBezTo>
                  <a:cubicBezTo>
                    <a:pt x="357" y="7"/>
                    <a:pt x="348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47"/>
            <p:cNvSpPr/>
            <p:nvPr/>
          </p:nvSpPr>
          <p:spPr>
            <a:xfrm>
              <a:off x="3174025" y="3538250"/>
              <a:ext cx="7400" cy="6050"/>
            </a:xfrm>
            <a:custGeom>
              <a:avLst/>
              <a:gdLst/>
              <a:ahLst/>
              <a:cxnLst/>
              <a:rect l="l" t="t" r="r" b="b"/>
              <a:pathLst>
                <a:path w="296" h="242" extrusionOk="0">
                  <a:moveTo>
                    <a:pt x="268" y="1"/>
                  </a:moveTo>
                  <a:cubicBezTo>
                    <a:pt x="170" y="63"/>
                    <a:pt x="90" y="135"/>
                    <a:pt x="10" y="206"/>
                  </a:cubicBezTo>
                  <a:cubicBezTo>
                    <a:pt x="1" y="215"/>
                    <a:pt x="1" y="224"/>
                    <a:pt x="10" y="233"/>
                  </a:cubicBezTo>
                  <a:cubicBezTo>
                    <a:pt x="10" y="242"/>
                    <a:pt x="18" y="242"/>
                    <a:pt x="18" y="242"/>
                  </a:cubicBezTo>
                  <a:cubicBezTo>
                    <a:pt x="27" y="242"/>
                    <a:pt x="27" y="242"/>
                    <a:pt x="36" y="233"/>
                  </a:cubicBezTo>
                  <a:cubicBezTo>
                    <a:pt x="108" y="161"/>
                    <a:pt x="197" y="90"/>
                    <a:pt x="286" y="37"/>
                  </a:cubicBezTo>
                  <a:cubicBezTo>
                    <a:pt x="295" y="28"/>
                    <a:pt x="295" y="19"/>
                    <a:pt x="295" y="10"/>
                  </a:cubicBezTo>
                  <a:cubicBezTo>
                    <a:pt x="286" y="1"/>
                    <a:pt x="277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47"/>
            <p:cNvSpPr/>
            <p:nvPr/>
          </p:nvSpPr>
          <p:spPr>
            <a:xfrm>
              <a:off x="3180275" y="3540500"/>
              <a:ext cx="6925" cy="5600"/>
            </a:xfrm>
            <a:custGeom>
              <a:avLst/>
              <a:gdLst/>
              <a:ahLst/>
              <a:cxnLst/>
              <a:rect l="l" t="t" r="r" b="b"/>
              <a:pathLst>
                <a:path w="277" h="224" extrusionOk="0">
                  <a:moveTo>
                    <a:pt x="241" y="0"/>
                  </a:moveTo>
                  <a:cubicBezTo>
                    <a:pt x="170" y="71"/>
                    <a:pt x="99" y="134"/>
                    <a:pt x="18" y="196"/>
                  </a:cubicBezTo>
                  <a:cubicBezTo>
                    <a:pt x="9" y="196"/>
                    <a:pt x="0" y="214"/>
                    <a:pt x="9" y="223"/>
                  </a:cubicBezTo>
                  <a:lnTo>
                    <a:pt x="36" y="223"/>
                  </a:lnTo>
                  <a:cubicBezTo>
                    <a:pt x="116" y="170"/>
                    <a:pt x="197" y="98"/>
                    <a:pt x="268" y="27"/>
                  </a:cubicBezTo>
                  <a:cubicBezTo>
                    <a:pt x="277" y="27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47"/>
            <p:cNvSpPr/>
            <p:nvPr/>
          </p:nvSpPr>
          <p:spPr>
            <a:xfrm>
              <a:off x="3276400" y="3538925"/>
              <a:ext cx="35700" cy="60025"/>
            </a:xfrm>
            <a:custGeom>
              <a:avLst/>
              <a:gdLst/>
              <a:ahLst/>
              <a:cxnLst/>
              <a:rect l="l" t="t" r="r" b="b"/>
              <a:pathLst>
                <a:path w="1428" h="2401" extrusionOk="0">
                  <a:moveTo>
                    <a:pt x="1410" y="1"/>
                  </a:moveTo>
                  <a:cubicBezTo>
                    <a:pt x="1401" y="1"/>
                    <a:pt x="1392" y="10"/>
                    <a:pt x="1392" y="18"/>
                  </a:cubicBezTo>
                  <a:cubicBezTo>
                    <a:pt x="1303" y="955"/>
                    <a:pt x="785" y="1838"/>
                    <a:pt x="9" y="2365"/>
                  </a:cubicBezTo>
                  <a:cubicBezTo>
                    <a:pt x="0" y="2374"/>
                    <a:pt x="0" y="2383"/>
                    <a:pt x="0" y="2391"/>
                  </a:cubicBezTo>
                  <a:cubicBezTo>
                    <a:pt x="9" y="2400"/>
                    <a:pt x="9" y="2400"/>
                    <a:pt x="18" y="2400"/>
                  </a:cubicBezTo>
                  <a:lnTo>
                    <a:pt x="27" y="2400"/>
                  </a:lnTo>
                  <a:cubicBezTo>
                    <a:pt x="821" y="1865"/>
                    <a:pt x="1339" y="973"/>
                    <a:pt x="1428" y="27"/>
                  </a:cubicBezTo>
                  <a:cubicBezTo>
                    <a:pt x="1428" y="10"/>
                    <a:pt x="1419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47"/>
            <p:cNvSpPr/>
            <p:nvPr/>
          </p:nvSpPr>
          <p:spPr>
            <a:xfrm>
              <a:off x="3151275" y="3535725"/>
              <a:ext cx="8950" cy="7700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47"/>
            <p:cNvSpPr/>
            <p:nvPr/>
          </p:nvSpPr>
          <p:spPr>
            <a:xfrm>
              <a:off x="3154850" y="3538600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47"/>
            <p:cNvSpPr/>
            <p:nvPr/>
          </p:nvSpPr>
          <p:spPr>
            <a:xfrm>
              <a:off x="3155075" y="3544500"/>
              <a:ext cx="17875" cy="14975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47"/>
            <p:cNvSpPr/>
            <p:nvPr/>
          </p:nvSpPr>
          <p:spPr>
            <a:xfrm>
              <a:off x="3158650" y="3549475"/>
              <a:ext cx="19650" cy="17350"/>
            </a:xfrm>
            <a:custGeom>
              <a:avLst/>
              <a:gdLst/>
              <a:ahLst/>
              <a:cxnLst/>
              <a:rect l="l" t="t" r="r" b="b"/>
              <a:pathLst>
                <a:path w="786" h="694" extrusionOk="0">
                  <a:moveTo>
                    <a:pt x="766" y="0"/>
                  </a:moveTo>
                  <a:cubicBezTo>
                    <a:pt x="761" y="0"/>
                    <a:pt x="754" y="2"/>
                    <a:pt x="749" y="7"/>
                  </a:cubicBezTo>
                  <a:cubicBezTo>
                    <a:pt x="482" y="194"/>
                    <a:pt x="232" y="417"/>
                    <a:pt x="9" y="667"/>
                  </a:cubicBezTo>
                  <a:cubicBezTo>
                    <a:pt x="0" y="676"/>
                    <a:pt x="0" y="685"/>
                    <a:pt x="9" y="694"/>
                  </a:cubicBezTo>
                  <a:lnTo>
                    <a:pt x="36" y="694"/>
                  </a:lnTo>
                  <a:cubicBezTo>
                    <a:pt x="259" y="444"/>
                    <a:pt x="509" y="221"/>
                    <a:pt x="776" y="34"/>
                  </a:cubicBezTo>
                  <a:cubicBezTo>
                    <a:pt x="785" y="25"/>
                    <a:pt x="785" y="16"/>
                    <a:pt x="776" y="7"/>
                  </a:cubicBezTo>
                  <a:cubicBezTo>
                    <a:pt x="776" y="2"/>
                    <a:pt x="772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47"/>
            <p:cNvSpPr/>
            <p:nvPr/>
          </p:nvSpPr>
          <p:spPr>
            <a:xfrm>
              <a:off x="3165100" y="3551700"/>
              <a:ext cx="20100" cy="20700"/>
            </a:xfrm>
            <a:custGeom>
              <a:avLst/>
              <a:gdLst/>
              <a:ahLst/>
              <a:cxnLst/>
              <a:rect l="l" t="t" r="r" b="b"/>
              <a:pathLst>
                <a:path w="804" h="828" extrusionOk="0">
                  <a:moveTo>
                    <a:pt x="786" y="0"/>
                  </a:moveTo>
                  <a:cubicBezTo>
                    <a:pt x="781" y="0"/>
                    <a:pt x="777" y="3"/>
                    <a:pt x="777" y="7"/>
                  </a:cubicBezTo>
                  <a:cubicBezTo>
                    <a:pt x="474" y="230"/>
                    <a:pt x="215" y="498"/>
                    <a:pt x="10" y="801"/>
                  </a:cubicBezTo>
                  <a:cubicBezTo>
                    <a:pt x="1" y="810"/>
                    <a:pt x="1" y="819"/>
                    <a:pt x="10" y="828"/>
                  </a:cubicBezTo>
                  <a:lnTo>
                    <a:pt x="19" y="828"/>
                  </a:lnTo>
                  <a:cubicBezTo>
                    <a:pt x="28" y="828"/>
                    <a:pt x="36" y="828"/>
                    <a:pt x="36" y="819"/>
                  </a:cubicBezTo>
                  <a:cubicBezTo>
                    <a:pt x="251" y="516"/>
                    <a:pt x="500" y="257"/>
                    <a:pt x="795" y="34"/>
                  </a:cubicBezTo>
                  <a:cubicBezTo>
                    <a:pt x="804" y="34"/>
                    <a:pt x="804" y="16"/>
                    <a:pt x="795" y="7"/>
                  </a:cubicBezTo>
                  <a:cubicBezTo>
                    <a:pt x="795" y="3"/>
                    <a:pt x="790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47"/>
            <p:cNvSpPr/>
            <p:nvPr/>
          </p:nvSpPr>
          <p:spPr>
            <a:xfrm>
              <a:off x="3168900" y="3555325"/>
              <a:ext cx="24100" cy="24225"/>
            </a:xfrm>
            <a:custGeom>
              <a:avLst/>
              <a:gdLst/>
              <a:ahLst/>
              <a:cxnLst/>
              <a:rect l="l" t="t" r="r" b="b"/>
              <a:pathLst>
                <a:path w="964" h="969" extrusionOk="0">
                  <a:moveTo>
                    <a:pt x="942" y="1"/>
                  </a:moveTo>
                  <a:cubicBezTo>
                    <a:pt x="939" y="1"/>
                    <a:pt x="937" y="2"/>
                    <a:pt x="937" y="5"/>
                  </a:cubicBezTo>
                  <a:cubicBezTo>
                    <a:pt x="598" y="290"/>
                    <a:pt x="286" y="602"/>
                    <a:pt x="0" y="941"/>
                  </a:cubicBezTo>
                  <a:cubicBezTo>
                    <a:pt x="0" y="950"/>
                    <a:pt x="0" y="959"/>
                    <a:pt x="9" y="968"/>
                  </a:cubicBezTo>
                  <a:lnTo>
                    <a:pt x="18" y="968"/>
                  </a:lnTo>
                  <a:cubicBezTo>
                    <a:pt x="27" y="968"/>
                    <a:pt x="27" y="968"/>
                    <a:pt x="36" y="959"/>
                  </a:cubicBezTo>
                  <a:cubicBezTo>
                    <a:pt x="313" y="629"/>
                    <a:pt x="625" y="317"/>
                    <a:pt x="955" y="32"/>
                  </a:cubicBezTo>
                  <a:cubicBezTo>
                    <a:pt x="964" y="32"/>
                    <a:pt x="964" y="14"/>
                    <a:pt x="964" y="5"/>
                  </a:cubicBezTo>
                  <a:cubicBezTo>
                    <a:pt x="958" y="5"/>
                    <a:pt x="948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47"/>
            <p:cNvSpPr/>
            <p:nvPr/>
          </p:nvSpPr>
          <p:spPr>
            <a:xfrm>
              <a:off x="3176925" y="3554825"/>
              <a:ext cx="31025" cy="28950"/>
            </a:xfrm>
            <a:custGeom>
              <a:avLst/>
              <a:gdLst/>
              <a:ahLst/>
              <a:cxnLst/>
              <a:rect l="l" t="t" r="r" b="b"/>
              <a:pathLst>
                <a:path w="1241" h="1158" extrusionOk="0">
                  <a:moveTo>
                    <a:pt x="1218" y="0"/>
                  </a:moveTo>
                  <a:cubicBezTo>
                    <a:pt x="1214" y="0"/>
                    <a:pt x="1209" y="2"/>
                    <a:pt x="1205" y="7"/>
                  </a:cubicBezTo>
                  <a:cubicBezTo>
                    <a:pt x="786" y="355"/>
                    <a:pt x="384" y="730"/>
                    <a:pt x="1" y="1122"/>
                  </a:cubicBezTo>
                  <a:cubicBezTo>
                    <a:pt x="1" y="1131"/>
                    <a:pt x="1" y="1149"/>
                    <a:pt x="10" y="1149"/>
                  </a:cubicBezTo>
                  <a:cubicBezTo>
                    <a:pt x="10" y="1158"/>
                    <a:pt x="10" y="1158"/>
                    <a:pt x="18" y="1158"/>
                  </a:cubicBezTo>
                  <a:cubicBezTo>
                    <a:pt x="27" y="1158"/>
                    <a:pt x="27" y="1158"/>
                    <a:pt x="27" y="1149"/>
                  </a:cubicBezTo>
                  <a:cubicBezTo>
                    <a:pt x="402" y="756"/>
                    <a:pt x="812" y="382"/>
                    <a:pt x="1232" y="34"/>
                  </a:cubicBezTo>
                  <a:cubicBezTo>
                    <a:pt x="1241" y="25"/>
                    <a:pt x="1241" y="16"/>
                    <a:pt x="1232" y="7"/>
                  </a:cubicBezTo>
                  <a:cubicBezTo>
                    <a:pt x="1227" y="2"/>
                    <a:pt x="1223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47"/>
            <p:cNvSpPr/>
            <p:nvPr/>
          </p:nvSpPr>
          <p:spPr>
            <a:xfrm>
              <a:off x="3182500" y="3559950"/>
              <a:ext cx="33925" cy="32525"/>
            </a:xfrm>
            <a:custGeom>
              <a:avLst/>
              <a:gdLst/>
              <a:ahLst/>
              <a:cxnLst/>
              <a:rect l="l" t="t" r="r" b="b"/>
              <a:pathLst>
                <a:path w="1357" h="1301" extrusionOk="0">
                  <a:moveTo>
                    <a:pt x="1334" y="0"/>
                  </a:moveTo>
                  <a:cubicBezTo>
                    <a:pt x="1330" y="0"/>
                    <a:pt x="1325" y="3"/>
                    <a:pt x="1321" y="7"/>
                  </a:cubicBezTo>
                  <a:cubicBezTo>
                    <a:pt x="857" y="391"/>
                    <a:pt x="411" y="810"/>
                    <a:pt x="10" y="1265"/>
                  </a:cubicBezTo>
                  <a:cubicBezTo>
                    <a:pt x="1" y="1274"/>
                    <a:pt x="1" y="1283"/>
                    <a:pt x="10" y="1292"/>
                  </a:cubicBezTo>
                  <a:cubicBezTo>
                    <a:pt x="10" y="1292"/>
                    <a:pt x="18" y="1301"/>
                    <a:pt x="18" y="1301"/>
                  </a:cubicBezTo>
                  <a:cubicBezTo>
                    <a:pt x="27" y="1301"/>
                    <a:pt x="27" y="1292"/>
                    <a:pt x="36" y="1292"/>
                  </a:cubicBezTo>
                  <a:cubicBezTo>
                    <a:pt x="438" y="837"/>
                    <a:pt x="875" y="417"/>
                    <a:pt x="1348" y="34"/>
                  </a:cubicBezTo>
                  <a:cubicBezTo>
                    <a:pt x="1357" y="25"/>
                    <a:pt x="1357" y="16"/>
                    <a:pt x="1348" y="7"/>
                  </a:cubicBezTo>
                  <a:cubicBezTo>
                    <a:pt x="1343" y="3"/>
                    <a:pt x="1339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47"/>
            <p:cNvSpPr/>
            <p:nvPr/>
          </p:nvSpPr>
          <p:spPr>
            <a:xfrm>
              <a:off x="3193650" y="3557500"/>
              <a:ext cx="37275" cy="37425"/>
            </a:xfrm>
            <a:custGeom>
              <a:avLst/>
              <a:gdLst/>
              <a:ahLst/>
              <a:cxnLst/>
              <a:rect l="l" t="t" r="r" b="b"/>
              <a:pathLst>
                <a:path w="1491" h="1497" extrusionOk="0">
                  <a:moveTo>
                    <a:pt x="1474" y="0"/>
                  </a:moveTo>
                  <a:cubicBezTo>
                    <a:pt x="1468" y="0"/>
                    <a:pt x="1464" y="3"/>
                    <a:pt x="1464" y="7"/>
                  </a:cubicBezTo>
                  <a:cubicBezTo>
                    <a:pt x="937" y="453"/>
                    <a:pt x="456" y="944"/>
                    <a:pt x="1" y="1470"/>
                  </a:cubicBezTo>
                  <a:cubicBezTo>
                    <a:pt x="1" y="1470"/>
                    <a:pt x="1" y="1488"/>
                    <a:pt x="10" y="1497"/>
                  </a:cubicBezTo>
                  <a:lnTo>
                    <a:pt x="19" y="1497"/>
                  </a:lnTo>
                  <a:cubicBezTo>
                    <a:pt x="27" y="1497"/>
                    <a:pt x="27" y="1497"/>
                    <a:pt x="36" y="1488"/>
                  </a:cubicBezTo>
                  <a:cubicBezTo>
                    <a:pt x="482" y="970"/>
                    <a:pt x="964" y="480"/>
                    <a:pt x="1482" y="34"/>
                  </a:cubicBezTo>
                  <a:cubicBezTo>
                    <a:pt x="1491" y="25"/>
                    <a:pt x="1491" y="16"/>
                    <a:pt x="1491" y="7"/>
                  </a:cubicBezTo>
                  <a:cubicBezTo>
                    <a:pt x="1486" y="3"/>
                    <a:pt x="1479" y="0"/>
                    <a:pt x="1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47"/>
            <p:cNvSpPr/>
            <p:nvPr/>
          </p:nvSpPr>
          <p:spPr>
            <a:xfrm>
              <a:off x="3200800" y="3556550"/>
              <a:ext cx="42400" cy="41725"/>
            </a:xfrm>
            <a:custGeom>
              <a:avLst/>
              <a:gdLst/>
              <a:ahLst/>
              <a:cxnLst/>
              <a:rect l="l" t="t" r="r" b="b"/>
              <a:pathLst>
                <a:path w="1696" h="1669" extrusionOk="0">
                  <a:moveTo>
                    <a:pt x="1659" y="0"/>
                  </a:moveTo>
                  <a:cubicBezTo>
                    <a:pt x="1089" y="518"/>
                    <a:pt x="535" y="1071"/>
                    <a:pt x="9" y="1642"/>
                  </a:cubicBezTo>
                  <a:cubicBezTo>
                    <a:pt x="0" y="1651"/>
                    <a:pt x="0" y="1660"/>
                    <a:pt x="9" y="1669"/>
                  </a:cubicBezTo>
                  <a:lnTo>
                    <a:pt x="36" y="1669"/>
                  </a:lnTo>
                  <a:cubicBezTo>
                    <a:pt x="562" y="1098"/>
                    <a:pt x="1115" y="545"/>
                    <a:pt x="1686" y="27"/>
                  </a:cubicBezTo>
                  <a:cubicBezTo>
                    <a:pt x="1695" y="27"/>
                    <a:pt x="1695" y="9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47"/>
            <p:cNvSpPr/>
            <p:nvPr/>
          </p:nvSpPr>
          <p:spPr>
            <a:xfrm>
              <a:off x="3209500" y="3557275"/>
              <a:ext cx="47300" cy="44575"/>
            </a:xfrm>
            <a:custGeom>
              <a:avLst/>
              <a:gdLst/>
              <a:ahLst/>
              <a:cxnLst/>
              <a:rect l="l" t="t" r="r" b="b"/>
              <a:pathLst>
                <a:path w="1892" h="1783" extrusionOk="0">
                  <a:moveTo>
                    <a:pt x="1869" y="0"/>
                  </a:moveTo>
                  <a:cubicBezTo>
                    <a:pt x="1865" y="0"/>
                    <a:pt x="1860" y="3"/>
                    <a:pt x="1856" y="7"/>
                  </a:cubicBezTo>
                  <a:lnTo>
                    <a:pt x="9" y="1756"/>
                  </a:lnTo>
                  <a:cubicBezTo>
                    <a:pt x="0" y="1756"/>
                    <a:pt x="0" y="1773"/>
                    <a:pt x="9" y="1782"/>
                  </a:cubicBezTo>
                  <a:lnTo>
                    <a:pt x="36" y="1782"/>
                  </a:lnTo>
                  <a:lnTo>
                    <a:pt x="1882" y="34"/>
                  </a:lnTo>
                  <a:cubicBezTo>
                    <a:pt x="1891" y="25"/>
                    <a:pt x="1891" y="16"/>
                    <a:pt x="1882" y="7"/>
                  </a:cubicBezTo>
                  <a:cubicBezTo>
                    <a:pt x="1878" y="3"/>
                    <a:pt x="1874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47"/>
            <p:cNvSpPr/>
            <p:nvPr/>
          </p:nvSpPr>
          <p:spPr>
            <a:xfrm>
              <a:off x="3222200" y="3553025"/>
              <a:ext cx="55125" cy="50825"/>
            </a:xfrm>
            <a:custGeom>
              <a:avLst/>
              <a:gdLst/>
              <a:ahLst/>
              <a:cxnLst/>
              <a:rect l="l" t="t" r="r" b="b"/>
              <a:pathLst>
                <a:path w="2205" h="2033" extrusionOk="0">
                  <a:moveTo>
                    <a:pt x="2182" y="1"/>
                  </a:moveTo>
                  <a:cubicBezTo>
                    <a:pt x="2177" y="1"/>
                    <a:pt x="2173" y="3"/>
                    <a:pt x="2168" y="8"/>
                  </a:cubicBezTo>
                  <a:cubicBezTo>
                    <a:pt x="1410" y="623"/>
                    <a:pt x="688" y="1301"/>
                    <a:pt x="1" y="2006"/>
                  </a:cubicBezTo>
                  <a:cubicBezTo>
                    <a:pt x="1" y="2006"/>
                    <a:pt x="1" y="2024"/>
                    <a:pt x="1" y="2024"/>
                  </a:cubicBezTo>
                  <a:cubicBezTo>
                    <a:pt x="10" y="2033"/>
                    <a:pt x="10" y="2033"/>
                    <a:pt x="18" y="2033"/>
                  </a:cubicBezTo>
                  <a:cubicBezTo>
                    <a:pt x="18" y="2033"/>
                    <a:pt x="27" y="2033"/>
                    <a:pt x="27" y="2024"/>
                  </a:cubicBezTo>
                  <a:cubicBezTo>
                    <a:pt x="705" y="1328"/>
                    <a:pt x="1437" y="650"/>
                    <a:pt x="2195" y="34"/>
                  </a:cubicBezTo>
                  <a:cubicBezTo>
                    <a:pt x="2204" y="25"/>
                    <a:pt x="2204" y="16"/>
                    <a:pt x="2195" y="8"/>
                  </a:cubicBezTo>
                  <a:cubicBezTo>
                    <a:pt x="2191" y="3"/>
                    <a:pt x="2186" y="1"/>
                    <a:pt x="2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47"/>
            <p:cNvSpPr/>
            <p:nvPr/>
          </p:nvSpPr>
          <p:spPr>
            <a:xfrm>
              <a:off x="3235575" y="3550350"/>
              <a:ext cx="55125" cy="52175"/>
            </a:xfrm>
            <a:custGeom>
              <a:avLst/>
              <a:gdLst/>
              <a:ahLst/>
              <a:cxnLst/>
              <a:rect l="l" t="t" r="r" b="b"/>
              <a:pathLst>
                <a:path w="2205" h="2087" extrusionOk="0">
                  <a:moveTo>
                    <a:pt x="2191" y="1"/>
                  </a:moveTo>
                  <a:cubicBezTo>
                    <a:pt x="2187" y="1"/>
                    <a:pt x="2182" y="3"/>
                    <a:pt x="2178" y="8"/>
                  </a:cubicBezTo>
                  <a:lnTo>
                    <a:pt x="10" y="2050"/>
                  </a:lnTo>
                  <a:cubicBezTo>
                    <a:pt x="1" y="2059"/>
                    <a:pt x="1" y="2068"/>
                    <a:pt x="10" y="2077"/>
                  </a:cubicBezTo>
                  <a:cubicBezTo>
                    <a:pt x="10" y="2077"/>
                    <a:pt x="19" y="2086"/>
                    <a:pt x="19" y="2086"/>
                  </a:cubicBezTo>
                  <a:cubicBezTo>
                    <a:pt x="28" y="2086"/>
                    <a:pt x="28" y="2077"/>
                    <a:pt x="37" y="2077"/>
                  </a:cubicBezTo>
                  <a:lnTo>
                    <a:pt x="2204" y="34"/>
                  </a:lnTo>
                  <a:cubicBezTo>
                    <a:pt x="2204" y="25"/>
                    <a:pt x="2204" y="16"/>
                    <a:pt x="2204" y="8"/>
                  </a:cubicBezTo>
                  <a:cubicBezTo>
                    <a:pt x="2200" y="3"/>
                    <a:pt x="2195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47"/>
            <p:cNvSpPr/>
            <p:nvPr/>
          </p:nvSpPr>
          <p:spPr>
            <a:xfrm>
              <a:off x="3250975" y="3547450"/>
              <a:ext cx="54450" cy="52825"/>
            </a:xfrm>
            <a:custGeom>
              <a:avLst/>
              <a:gdLst/>
              <a:ahLst/>
              <a:cxnLst/>
              <a:rect l="l" t="t" r="r" b="b"/>
              <a:pathLst>
                <a:path w="2178" h="2113" extrusionOk="0">
                  <a:moveTo>
                    <a:pt x="2155" y="1"/>
                  </a:moveTo>
                  <a:cubicBezTo>
                    <a:pt x="2150" y="1"/>
                    <a:pt x="2146" y="3"/>
                    <a:pt x="2141" y="8"/>
                  </a:cubicBezTo>
                  <a:cubicBezTo>
                    <a:pt x="1446" y="703"/>
                    <a:pt x="723" y="1408"/>
                    <a:pt x="0" y="2077"/>
                  </a:cubicBezTo>
                  <a:cubicBezTo>
                    <a:pt x="0" y="2086"/>
                    <a:pt x="0" y="2104"/>
                    <a:pt x="0" y="2104"/>
                  </a:cubicBezTo>
                  <a:cubicBezTo>
                    <a:pt x="9" y="2113"/>
                    <a:pt x="9" y="2113"/>
                    <a:pt x="18" y="2113"/>
                  </a:cubicBezTo>
                  <a:cubicBezTo>
                    <a:pt x="18" y="2113"/>
                    <a:pt x="27" y="2113"/>
                    <a:pt x="27" y="2104"/>
                  </a:cubicBezTo>
                  <a:cubicBezTo>
                    <a:pt x="750" y="1435"/>
                    <a:pt x="1472" y="730"/>
                    <a:pt x="2168" y="34"/>
                  </a:cubicBezTo>
                  <a:cubicBezTo>
                    <a:pt x="2177" y="25"/>
                    <a:pt x="2177" y="16"/>
                    <a:pt x="2168" y="8"/>
                  </a:cubicBezTo>
                  <a:cubicBezTo>
                    <a:pt x="2164" y="3"/>
                    <a:pt x="2159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47"/>
            <p:cNvSpPr/>
            <p:nvPr/>
          </p:nvSpPr>
          <p:spPr>
            <a:xfrm>
              <a:off x="3263450" y="3566425"/>
              <a:ext cx="36825" cy="34525"/>
            </a:xfrm>
            <a:custGeom>
              <a:avLst/>
              <a:gdLst/>
              <a:ahLst/>
              <a:cxnLst/>
              <a:rect l="l" t="t" r="r" b="b"/>
              <a:pathLst>
                <a:path w="1473" h="1381" extrusionOk="0">
                  <a:moveTo>
                    <a:pt x="1456" y="0"/>
                  </a:moveTo>
                  <a:cubicBezTo>
                    <a:pt x="1451" y="0"/>
                    <a:pt x="1446" y="2"/>
                    <a:pt x="1446" y="7"/>
                  </a:cubicBezTo>
                  <a:lnTo>
                    <a:pt x="10" y="1345"/>
                  </a:lnTo>
                  <a:cubicBezTo>
                    <a:pt x="1" y="1354"/>
                    <a:pt x="1" y="1363"/>
                    <a:pt x="10" y="1372"/>
                  </a:cubicBezTo>
                  <a:cubicBezTo>
                    <a:pt x="10" y="1372"/>
                    <a:pt x="10" y="1381"/>
                    <a:pt x="19" y="1381"/>
                  </a:cubicBezTo>
                  <a:cubicBezTo>
                    <a:pt x="28" y="1381"/>
                    <a:pt x="28" y="1372"/>
                    <a:pt x="28" y="1372"/>
                  </a:cubicBezTo>
                  <a:lnTo>
                    <a:pt x="1464" y="34"/>
                  </a:lnTo>
                  <a:cubicBezTo>
                    <a:pt x="1473" y="25"/>
                    <a:pt x="1473" y="16"/>
                    <a:pt x="1473" y="7"/>
                  </a:cubicBezTo>
                  <a:cubicBezTo>
                    <a:pt x="1468" y="2"/>
                    <a:pt x="1462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47"/>
            <p:cNvSpPr/>
            <p:nvPr/>
          </p:nvSpPr>
          <p:spPr>
            <a:xfrm>
              <a:off x="3275500" y="3586275"/>
              <a:ext cx="13625" cy="11325"/>
            </a:xfrm>
            <a:custGeom>
              <a:avLst/>
              <a:gdLst/>
              <a:ahLst/>
              <a:cxnLst/>
              <a:rect l="l" t="t" r="r" b="b"/>
              <a:pathLst>
                <a:path w="545" h="453" extrusionOk="0">
                  <a:moveTo>
                    <a:pt x="532" y="0"/>
                  </a:moveTo>
                  <a:cubicBezTo>
                    <a:pt x="527" y="0"/>
                    <a:pt x="523" y="2"/>
                    <a:pt x="518" y="7"/>
                  </a:cubicBezTo>
                  <a:lnTo>
                    <a:pt x="10" y="417"/>
                  </a:lnTo>
                  <a:cubicBezTo>
                    <a:pt x="1" y="426"/>
                    <a:pt x="1" y="435"/>
                    <a:pt x="1" y="444"/>
                  </a:cubicBezTo>
                  <a:cubicBezTo>
                    <a:pt x="10" y="453"/>
                    <a:pt x="10" y="453"/>
                    <a:pt x="19" y="453"/>
                  </a:cubicBezTo>
                  <a:cubicBezTo>
                    <a:pt x="19" y="453"/>
                    <a:pt x="27" y="453"/>
                    <a:pt x="27" y="444"/>
                  </a:cubicBezTo>
                  <a:lnTo>
                    <a:pt x="536" y="34"/>
                  </a:lnTo>
                  <a:cubicBezTo>
                    <a:pt x="545" y="34"/>
                    <a:pt x="545" y="16"/>
                    <a:pt x="545" y="7"/>
                  </a:cubicBezTo>
                  <a:cubicBezTo>
                    <a:pt x="540" y="2"/>
                    <a:pt x="53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47"/>
            <p:cNvSpPr/>
            <p:nvPr/>
          </p:nvSpPr>
          <p:spPr>
            <a:xfrm>
              <a:off x="3205250" y="3576425"/>
              <a:ext cx="176450" cy="170175"/>
            </a:xfrm>
            <a:custGeom>
              <a:avLst/>
              <a:gdLst/>
              <a:ahLst/>
              <a:cxnLst/>
              <a:rect l="l" t="t" r="r" b="b"/>
              <a:pathLst>
                <a:path w="7058" h="6807" extrusionOk="0">
                  <a:moveTo>
                    <a:pt x="4600" y="0"/>
                  </a:moveTo>
                  <a:cubicBezTo>
                    <a:pt x="4550" y="0"/>
                    <a:pt x="4498" y="3"/>
                    <a:pt x="4443" y="8"/>
                  </a:cubicBezTo>
                  <a:cubicBezTo>
                    <a:pt x="3640" y="80"/>
                    <a:pt x="2873" y="419"/>
                    <a:pt x="2231" y="909"/>
                  </a:cubicBezTo>
                  <a:cubicBezTo>
                    <a:pt x="1597" y="1400"/>
                    <a:pt x="1071" y="2033"/>
                    <a:pt x="670" y="2729"/>
                  </a:cubicBezTo>
                  <a:cubicBezTo>
                    <a:pt x="313" y="3327"/>
                    <a:pt x="36" y="3978"/>
                    <a:pt x="18" y="4674"/>
                  </a:cubicBezTo>
                  <a:cubicBezTo>
                    <a:pt x="1" y="5361"/>
                    <a:pt x="277" y="6083"/>
                    <a:pt x="848" y="6467"/>
                  </a:cubicBezTo>
                  <a:cubicBezTo>
                    <a:pt x="1202" y="6715"/>
                    <a:pt x="1631" y="6807"/>
                    <a:pt x="2069" y="6807"/>
                  </a:cubicBezTo>
                  <a:cubicBezTo>
                    <a:pt x="2293" y="6807"/>
                    <a:pt x="2519" y="6783"/>
                    <a:pt x="2739" y="6744"/>
                  </a:cubicBezTo>
                  <a:cubicBezTo>
                    <a:pt x="4443" y="6431"/>
                    <a:pt x="5951" y="5209"/>
                    <a:pt x="6620" y="3612"/>
                  </a:cubicBezTo>
                  <a:cubicBezTo>
                    <a:pt x="6923" y="2881"/>
                    <a:pt x="7057" y="2069"/>
                    <a:pt x="6914" y="1293"/>
                  </a:cubicBezTo>
                  <a:cubicBezTo>
                    <a:pt x="6843" y="945"/>
                    <a:pt x="6691" y="561"/>
                    <a:pt x="6352" y="428"/>
                  </a:cubicBezTo>
                  <a:cubicBezTo>
                    <a:pt x="6049" y="303"/>
                    <a:pt x="5701" y="338"/>
                    <a:pt x="5389" y="205"/>
                  </a:cubicBezTo>
                  <a:cubicBezTo>
                    <a:pt x="5116" y="83"/>
                    <a:pt x="4888" y="0"/>
                    <a:pt x="4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47"/>
            <p:cNvSpPr/>
            <p:nvPr/>
          </p:nvSpPr>
          <p:spPr>
            <a:xfrm>
              <a:off x="3200575" y="3576325"/>
              <a:ext cx="196050" cy="173175"/>
            </a:xfrm>
            <a:custGeom>
              <a:avLst/>
              <a:gdLst/>
              <a:ahLst/>
              <a:cxnLst/>
              <a:rect l="l" t="t" r="r" b="b"/>
              <a:pathLst>
                <a:path w="7842" h="6927" extrusionOk="0">
                  <a:moveTo>
                    <a:pt x="4781" y="1"/>
                  </a:moveTo>
                  <a:cubicBezTo>
                    <a:pt x="4731" y="1"/>
                    <a:pt x="4681" y="4"/>
                    <a:pt x="4631" y="12"/>
                  </a:cubicBezTo>
                  <a:lnTo>
                    <a:pt x="4631" y="12"/>
                  </a:lnTo>
                  <a:cubicBezTo>
                    <a:pt x="4680" y="5"/>
                    <a:pt x="4729" y="1"/>
                    <a:pt x="4777" y="1"/>
                  </a:cubicBezTo>
                  <a:cubicBezTo>
                    <a:pt x="5180" y="1"/>
                    <a:pt x="5542" y="243"/>
                    <a:pt x="5933" y="307"/>
                  </a:cubicBezTo>
                  <a:cubicBezTo>
                    <a:pt x="6816" y="369"/>
                    <a:pt x="7048" y="788"/>
                    <a:pt x="7119" y="1618"/>
                  </a:cubicBezTo>
                  <a:cubicBezTo>
                    <a:pt x="7271" y="4098"/>
                    <a:pt x="5130" y="6310"/>
                    <a:pt x="2748" y="6658"/>
                  </a:cubicBezTo>
                  <a:cubicBezTo>
                    <a:pt x="2575" y="6688"/>
                    <a:pt x="2407" y="6703"/>
                    <a:pt x="2247" y="6703"/>
                  </a:cubicBezTo>
                  <a:cubicBezTo>
                    <a:pt x="1027" y="6703"/>
                    <a:pt x="208" y="5857"/>
                    <a:pt x="295" y="4508"/>
                  </a:cubicBezTo>
                  <a:cubicBezTo>
                    <a:pt x="321" y="4071"/>
                    <a:pt x="464" y="3643"/>
                    <a:pt x="643" y="3242"/>
                  </a:cubicBezTo>
                  <a:cubicBezTo>
                    <a:pt x="1383" y="1645"/>
                    <a:pt x="2801" y="182"/>
                    <a:pt x="4630" y="12"/>
                  </a:cubicBezTo>
                  <a:lnTo>
                    <a:pt x="4630" y="12"/>
                  </a:lnTo>
                  <a:cubicBezTo>
                    <a:pt x="3738" y="93"/>
                    <a:pt x="2891" y="503"/>
                    <a:pt x="2204" y="1074"/>
                  </a:cubicBezTo>
                  <a:cubicBezTo>
                    <a:pt x="1214" y="1939"/>
                    <a:pt x="321" y="3161"/>
                    <a:pt x="143" y="4491"/>
                  </a:cubicBezTo>
                  <a:cubicBezTo>
                    <a:pt x="0" y="5966"/>
                    <a:pt x="923" y="6927"/>
                    <a:pt x="2265" y="6927"/>
                  </a:cubicBezTo>
                  <a:cubicBezTo>
                    <a:pt x="2431" y="6927"/>
                    <a:pt x="2605" y="6912"/>
                    <a:pt x="2784" y="6881"/>
                  </a:cubicBezTo>
                  <a:cubicBezTo>
                    <a:pt x="5460" y="6507"/>
                    <a:pt x="7842" y="3661"/>
                    <a:pt x="7021" y="958"/>
                  </a:cubicBezTo>
                  <a:cubicBezTo>
                    <a:pt x="6834" y="440"/>
                    <a:pt x="6423" y="351"/>
                    <a:pt x="5933" y="298"/>
                  </a:cubicBezTo>
                  <a:cubicBezTo>
                    <a:pt x="5544" y="234"/>
                    <a:pt x="5183" y="1"/>
                    <a:pt x="4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47"/>
            <p:cNvSpPr/>
            <p:nvPr/>
          </p:nvSpPr>
          <p:spPr>
            <a:xfrm>
              <a:off x="3221975" y="3633925"/>
              <a:ext cx="152800" cy="84700"/>
            </a:xfrm>
            <a:custGeom>
              <a:avLst/>
              <a:gdLst/>
              <a:ahLst/>
              <a:cxnLst/>
              <a:rect l="l" t="t" r="r" b="b"/>
              <a:pathLst>
                <a:path w="6112" h="3388" extrusionOk="0">
                  <a:moveTo>
                    <a:pt x="6112" y="1"/>
                  </a:moveTo>
                  <a:lnTo>
                    <a:pt x="6112" y="1"/>
                  </a:lnTo>
                  <a:cubicBezTo>
                    <a:pt x="5826" y="590"/>
                    <a:pt x="5407" y="1098"/>
                    <a:pt x="4934" y="1535"/>
                  </a:cubicBezTo>
                  <a:cubicBezTo>
                    <a:pt x="4452" y="1964"/>
                    <a:pt x="3908" y="2320"/>
                    <a:pt x="3328" y="2615"/>
                  </a:cubicBezTo>
                  <a:cubicBezTo>
                    <a:pt x="2766" y="2900"/>
                    <a:pt x="2160" y="3177"/>
                    <a:pt x="1526" y="3221"/>
                  </a:cubicBezTo>
                  <a:cubicBezTo>
                    <a:pt x="1493" y="3223"/>
                    <a:pt x="1460" y="3224"/>
                    <a:pt x="1427" y="3224"/>
                  </a:cubicBezTo>
                  <a:cubicBezTo>
                    <a:pt x="829" y="3224"/>
                    <a:pt x="187" y="2920"/>
                    <a:pt x="1" y="2320"/>
                  </a:cubicBezTo>
                  <a:lnTo>
                    <a:pt x="1" y="2320"/>
                  </a:lnTo>
                  <a:cubicBezTo>
                    <a:pt x="72" y="2829"/>
                    <a:pt x="545" y="3195"/>
                    <a:pt x="1018" y="3328"/>
                  </a:cubicBezTo>
                  <a:cubicBezTo>
                    <a:pt x="1173" y="3369"/>
                    <a:pt x="1337" y="3387"/>
                    <a:pt x="1506" y="3387"/>
                  </a:cubicBezTo>
                  <a:cubicBezTo>
                    <a:pt x="2734" y="3387"/>
                    <a:pt x="4274" y="2420"/>
                    <a:pt x="5050" y="1660"/>
                  </a:cubicBezTo>
                  <a:cubicBezTo>
                    <a:pt x="5523" y="1196"/>
                    <a:pt x="5906" y="625"/>
                    <a:pt x="6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47"/>
            <p:cNvSpPr/>
            <p:nvPr/>
          </p:nvSpPr>
          <p:spPr>
            <a:xfrm>
              <a:off x="3243225" y="3583125"/>
              <a:ext cx="101225" cy="130550"/>
            </a:xfrm>
            <a:custGeom>
              <a:avLst/>
              <a:gdLst/>
              <a:ahLst/>
              <a:cxnLst/>
              <a:rect l="l" t="t" r="r" b="b"/>
              <a:pathLst>
                <a:path w="4049" h="5222" extrusionOk="0">
                  <a:moveTo>
                    <a:pt x="3920" y="1"/>
                  </a:moveTo>
                  <a:cubicBezTo>
                    <a:pt x="3433" y="1"/>
                    <a:pt x="2436" y="1095"/>
                    <a:pt x="2193" y="1355"/>
                  </a:cubicBezTo>
                  <a:cubicBezTo>
                    <a:pt x="1613" y="1953"/>
                    <a:pt x="1122" y="2622"/>
                    <a:pt x="721" y="3353"/>
                  </a:cubicBezTo>
                  <a:cubicBezTo>
                    <a:pt x="507" y="3755"/>
                    <a:pt x="319" y="4174"/>
                    <a:pt x="159" y="4602"/>
                  </a:cubicBezTo>
                  <a:cubicBezTo>
                    <a:pt x="114" y="4736"/>
                    <a:pt x="70" y="4861"/>
                    <a:pt x="34" y="4986"/>
                  </a:cubicBezTo>
                  <a:cubicBezTo>
                    <a:pt x="1" y="5119"/>
                    <a:pt x="106" y="5222"/>
                    <a:pt x="217" y="5222"/>
                  </a:cubicBezTo>
                  <a:cubicBezTo>
                    <a:pt x="255" y="5222"/>
                    <a:pt x="294" y="5209"/>
                    <a:pt x="328" y="5182"/>
                  </a:cubicBezTo>
                  <a:cubicBezTo>
                    <a:pt x="328" y="5173"/>
                    <a:pt x="337" y="5173"/>
                    <a:pt x="337" y="5173"/>
                  </a:cubicBezTo>
                  <a:cubicBezTo>
                    <a:pt x="774" y="4798"/>
                    <a:pt x="1060" y="4290"/>
                    <a:pt x="1399" y="3835"/>
                  </a:cubicBezTo>
                  <a:cubicBezTo>
                    <a:pt x="1872" y="3211"/>
                    <a:pt x="2443" y="2666"/>
                    <a:pt x="2951" y="2078"/>
                  </a:cubicBezTo>
                  <a:cubicBezTo>
                    <a:pt x="3433" y="1516"/>
                    <a:pt x="3968" y="793"/>
                    <a:pt x="4048" y="35"/>
                  </a:cubicBezTo>
                  <a:cubicBezTo>
                    <a:pt x="4011" y="11"/>
                    <a:pt x="3968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47"/>
            <p:cNvSpPr/>
            <p:nvPr/>
          </p:nvSpPr>
          <p:spPr>
            <a:xfrm>
              <a:off x="3226000" y="3621450"/>
              <a:ext cx="69375" cy="84550"/>
            </a:xfrm>
            <a:custGeom>
              <a:avLst/>
              <a:gdLst/>
              <a:ahLst/>
              <a:cxnLst/>
              <a:rect l="l" t="t" r="r" b="b"/>
              <a:pathLst>
                <a:path w="2775" h="3382" extrusionOk="0">
                  <a:moveTo>
                    <a:pt x="2739" y="0"/>
                  </a:moveTo>
                  <a:lnTo>
                    <a:pt x="1526" y="607"/>
                  </a:lnTo>
                  <a:cubicBezTo>
                    <a:pt x="1303" y="723"/>
                    <a:pt x="1071" y="839"/>
                    <a:pt x="866" y="991"/>
                  </a:cubicBezTo>
                  <a:cubicBezTo>
                    <a:pt x="473" y="1276"/>
                    <a:pt x="205" y="1669"/>
                    <a:pt x="107" y="2097"/>
                  </a:cubicBezTo>
                  <a:cubicBezTo>
                    <a:pt x="0" y="2561"/>
                    <a:pt x="116" y="3051"/>
                    <a:pt x="420" y="3373"/>
                  </a:cubicBezTo>
                  <a:cubicBezTo>
                    <a:pt x="420" y="3373"/>
                    <a:pt x="428" y="3381"/>
                    <a:pt x="428" y="3381"/>
                  </a:cubicBezTo>
                  <a:cubicBezTo>
                    <a:pt x="437" y="3381"/>
                    <a:pt x="437" y="3381"/>
                    <a:pt x="446" y="3373"/>
                  </a:cubicBezTo>
                  <a:cubicBezTo>
                    <a:pt x="455" y="3364"/>
                    <a:pt x="455" y="3355"/>
                    <a:pt x="446" y="3346"/>
                  </a:cubicBezTo>
                  <a:cubicBezTo>
                    <a:pt x="152" y="3034"/>
                    <a:pt x="36" y="2552"/>
                    <a:pt x="143" y="2106"/>
                  </a:cubicBezTo>
                  <a:cubicBezTo>
                    <a:pt x="232" y="1686"/>
                    <a:pt x="500" y="1303"/>
                    <a:pt x="883" y="1026"/>
                  </a:cubicBezTo>
                  <a:cubicBezTo>
                    <a:pt x="1089" y="875"/>
                    <a:pt x="1321" y="759"/>
                    <a:pt x="1544" y="643"/>
                  </a:cubicBezTo>
                  <a:lnTo>
                    <a:pt x="2757" y="36"/>
                  </a:lnTo>
                  <a:cubicBezTo>
                    <a:pt x="2766" y="27"/>
                    <a:pt x="2775" y="18"/>
                    <a:pt x="2766" y="9"/>
                  </a:cubicBezTo>
                  <a:cubicBezTo>
                    <a:pt x="2766" y="0"/>
                    <a:pt x="2748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47"/>
            <p:cNvSpPr/>
            <p:nvPr/>
          </p:nvSpPr>
          <p:spPr>
            <a:xfrm>
              <a:off x="3248075" y="3717575"/>
              <a:ext cx="23000" cy="23225"/>
            </a:xfrm>
            <a:custGeom>
              <a:avLst/>
              <a:gdLst/>
              <a:ahLst/>
              <a:cxnLst/>
              <a:rect l="l" t="t" r="r" b="b"/>
              <a:pathLst>
                <a:path w="920" h="929" extrusionOk="0">
                  <a:moveTo>
                    <a:pt x="857" y="0"/>
                  </a:moveTo>
                  <a:cubicBezTo>
                    <a:pt x="848" y="9"/>
                    <a:pt x="839" y="18"/>
                    <a:pt x="839" y="27"/>
                  </a:cubicBezTo>
                  <a:cubicBezTo>
                    <a:pt x="884" y="330"/>
                    <a:pt x="696" y="660"/>
                    <a:pt x="411" y="776"/>
                  </a:cubicBezTo>
                  <a:cubicBezTo>
                    <a:pt x="348" y="803"/>
                    <a:pt x="286" y="821"/>
                    <a:pt x="223" y="839"/>
                  </a:cubicBezTo>
                  <a:lnTo>
                    <a:pt x="18" y="892"/>
                  </a:lnTo>
                  <a:cubicBezTo>
                    <a:pt x="9" y="901"/>
                    <a:pt x="0" y="910"/>
                    <a:pt x="9" y="919"/>
                  </a:cubicBezTo>
                  <a:cubicBezTo>
                    <a:pt x="9" y="928"/>
                    <a:pt x="18" y="928"/>
                    <a:pt x="27" y="928"/>
                  </a:cubicBezTo>
                  <a:lnTo>
                    <a:pt x="232" y="875"/>
                  </a:lnTo>
                  <a:cubicBezTo>
                    <a:pt x="295" y="857"/>
                    <a:pt x="366" y="839"/>
                    <a:pt x="429" y="812"/>
                  </a:cubicBezTo>
                  <a:cubicBezTo>
                    <a:pt x="723" y="687"/>
                    <a:pt x="919" y="348"/>
                    <a:pt x="875" y="18"/>
                  </a:cubicBezTo>
                  <a:cubicBezTo>
                    <a:pt x="875" y="9"/>
                    <a:pt x="86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47"/>
            <p:cNvSpPr/>
            <p:nvPr/>
          </p:nvSpPr>
          <p:spPr>
            <a:xfrm>
              <a:off x="3233575" y="3648500"/>
              <a:ext cx="15425" cy="16025"/>
            </a:xfrm>
            <a:custGeom>
              <a:avLst/>
              <a:gdLst/>
              <a:ahLst/>
              <a:cxnLst/>
              <a:rect l="l" t="t" r="r" b="b"/>
              <a:pathLst>
                <a:path w="617" h="641" extrusionOk="0">
                  <a:moveTo>
                    <a:pt x="594" y="0"/>
                  </a:moveTo>
                  <a:cubicBezTo>
                    <a:pt x="589" y="0"/>
                    <a:pt x="585" y="2"/>
                    <a:pt x="580" y="7"/>
                  </a:cubicBezTo>
                  <a:lnTo>
                    <a:pt x="1" y="613"/>
                  </a:lnTo>
                  <a:cubicBezTo>
                    <a:pt x="1" y="622"/>
                    <a:pt x="1" y="631"/>
                    <a:pt x="1" y="640"/>
                  </a:cubicBezTo>
                  <a:lnTo>
                    <a:pt x="27" y="640"/>
                  </a:lnTo>
                  <a:lnTo>
                    <a:pt x="607" y="34"/>
                  </a:lnTo>
                  <a:cubicBezTo>
                    <a:pt x="616" y="25"/>
                    <a:pt x="616" y="16"/>
                    <a:pt x="607" y="7"/>
                  </a:cubicBezTo>
                  <a:cubicBezTo>
                    <a:pt x="603" y="2"/>
                    <a:pt x="598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47"/>
            <p:cNvSpPr/>
            <p:nvPr/>
          </p:nvSpPr>
          <p:spPr>
            <a:xfrm>
              <a:off x="3230675" y="3643800"/>
              <a:ext cx="31250" cy="33875"/>
            </a:xfrm>
            <a:custGeom>
              <a:avLst/>
              <a:gdLst/>
              <a:ahLst/>
              <a:cxnLst/>
              <a:rect l="l" t="t" r="r" b="b"/>
              <a:pathLst>
                <a:path w="1250" h="1355" extrusionOk="0">
                  <a:moveTo>
                    <a:pt x="1231" y="1"/>
                  </a:moveTo>
                  <a:cubicBezTo>
                    <a:pt x="1225" y="1"/>
                    <a:pt x="1218" y="3"/>
                    <a:pt x="1214" y="7"/>
                  </a:cubicBezTo>
                  <a:cubicBezTo>
                    <a:pt x="777" y="409"/>
                    <a:pt x="366" y="846"/>
                    <a:pt x="1" y="1319"/>
                  </a:cubicBezTo>
                  <a:cubicBezTo>
                    <a:pt x="1" y="1328"/>
                    <a:pt x="1" y="1346"/>
                    <a:pt x="10" y="1346"/>
                  </a:cubicBezTo>
                  <a:cubicBezTo>
                    <a:pt x="10" y="1354"/>
                    <a:pt x="18" y="1354"/>
                    <a:pt x="18" y="1354"/>
                  </a:cubicBezTo>
                  <a:cubicBezTo>
                    <a:pt x="27" y="1354"/>
                    <a:pt x="27" y="1346"/>
                    <a:pt x="36" y="1346"/>
                  </a:cubicBezTo>
                  <a:cubicBezTo>
                    <a:pt x="393" y="873"/>
                    <a:pt x="803" y="436"/>
                    <a:pt x="1241" y="34"/>
                  </a:cubicBezTo>
                  <a:cubicBezTo>
                    <a:pt x="1250" y="25"/>
                    <a:pt x="1250" y="16"/>
                    <a:pt x="1241" y="7"/>
                  </a:cubicBezTo>
                  <a:cubicBezTo>
                    <a:pt x="1241" y="3"/>
                    <a:pt x="1236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47"/>
            <p:cNvSpPr/>
            <p:nvPr/>
          </p:nvSpPr>
          <p:spPr>
            <a:xfrm>
              <a:off x="3229350" y="3639950"/>
              <a:ext cx="43050" cy="47975"/>
            </a:xfrm>
            <a:custGeom>
              <a:avLst/>
              <a:gdLst/>
              <a:ahLst/>
              <a:cxnLst/>
              <a:rect l="l" t="t" r="r" b="b"/>
              <a:pathLst>
                <a:path w="1722" h="1919" extrusionOk="0">
                  <a:moveTo>
                    <a:pt x="1713" y="1"/>
                  </a:moveTo>
                  <a:cubicBezTo>
                    <a:pt x="1704" y="1"/>
                    <a:pt x="1695" y="1"/>
                    <a:pt x="1686" y="10"/>
                  </a:cubicBezTo>
                  <a:cubicBezTo>
                    <a:pt x="1106" y="607"/>
                    <a:pt x="544" y="1241"/>
                    <a:pt x="9" y="1883"/>
                  </a:cubicBezTo>
                  <a:cubicBezTo>
                    <a:pt x="0" y="1892"/>
                    <a:pt x="0" y="1910"/>
                    <a:pt x="9" y="1910"/>
                  </a:cubicBezTo>
                  <a:cubicBezTo>
                    <a:pt x="9" y="1919"/>
                    <a:pt x="18" y="1919"/>
                    <a:pt x="18" y="1919"/>
                  </a:cubicBezTo>
                  <a:cubicBezTo>
                    <a:pt x="27" y="1919"/>
                    <a:pt x="36" y="1919"/>
                    <a:pt x="36" y="1910"/>
                  </a:cubicBezTo>
                  <a:cubicBezTo>
                    <a:pt x="571" y="1268"/>
                    <a:pt x="1142" y="634"/>
                    <a:pt x="1713" y="28"/>
                  </a:cubicBezTo>
                  <a:cubicBezTo>
                    <a:pt x="1722" y="28"/>
                    <a:pt x="1722" y="10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47"/>
            <p:cNvSpPr/>
            <p:nvPr/>
          </p:nvSpPr>
          <p:spPr>
            <a:xfrm>
              <a:off x="3232250" y="3666050"/>
              <a:ext cx="27675" cy="28350"/>
            </a:xfrm>
            <a:custGeom>
              <a:avLst/>
              <a:gdLst/>
              <a:ahLst/>
              <a:cxnLst/>
              <a:rect l="l" t="t" r="r" b="b"/>
              <a:pathLst>
                <a:path w="1107" h="1134" extrusionOk="0">
                  <a:moveTo>
                    <a:pt x="1071" y="1"/>
                  </a:moveTo>
                  <a:cubicBezTo>
                    <a:pt x="696" y="348"/>
                    <a:pt x="339" y="714"/>
                    <a:pt x="0" y="1098"/>
                  </a:cubicBezTo>
                  <a:cubicBezTo>
                    <a:pt x="0" y="1107"/>
                    <a:pt x="0" y="1116"/>
                    <a:pt x="9" y="1125"/>
                  </a:cubicBezTo>
                  <a:cubicBezTo>
                    <a:pt x="9" y="1125"/>
                    <a:pt x="18" y="1134"/>
                    <a:pt x="18" y="1134"/>
                  </a:cubicBezTo>
                  <a:cubicBezTo>
                    <a:pt x="27" y="1134"/>
                    <a:pt x="27" y="1125"/>
                    <a:pt x="36" y="1125"/>
                  </a:cubicBezTo>
                  <a:cubicBezTo>
                    <a:pt x="366" y="741"/>
                    <a:pt x="723" y="375"/>
                    <a:pt x="1097" y="27"/>
                  </a:cubicBezTo>
                  <a:cubicBezTo>
                    <a:pt x="1106" y="27"/>
                    <a:pt x="1106" y="9"/>
                    <a:pt x="1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47"/>
            <p:cNvSpPr/>
            <p:nvPr/>
          </p:nvSpPr>
          <p:spPr>
            <a:xfrm>
              <a:off x="3235150" y="3684625"/>
              <a:ext cx="16750" cy="15800"/>
            </a:xfrm>
            <a:custGeom>
              <a:avLst/>
              <a:gdLst/>
              <a:ahLst/>
              <a:cxnLst/>
              <a:rect l="l" t="t" r="r" b="b"/>
              <a:pathLst>
                <a:path w="670" h="632" extrusionOk="0">
                  <a:moveTo>
                    <a:pt x="651" y="0"/>
                  </a:moveTo>
                  <a:cubicBezTo>
                    <a:pt x="647" y="0"/>
                    <a:pt x="642" y="2"/>
                    <a:pt x="642" y="7"/>
                  </a:cubicBezTo>
                  <a:cubicBezTo>
                    <a:pt x="419" y="185"/>
                    <a:pt x="205" y="391"/>
                    <a:pt x="9" y="596"/>
                  </a:cubicBezTo>
                  <a:cubicBezTo>
                    <a:pt x="0" y="605"/>
                    <a:pt x="0" y="622"/>
                    <a:pt x="9" y="622"/>
                  </a:cubicBezTo>
                  <a:cubicBezTo>
                    <a:pt x="9" y="631"/>
                    <a:pt x="18" y="631"/>
                    <a:pt x="18" y="631"/>
                  </a:cubicBezTo>
                  <a:cubicBezTo>
                    <a:pt x="27" y="631"/>
                    <a:pt x="27" y="631"/>
                    <a:pt x="36" y="622"/>
                  </a:cubicBezTo>
                  <a:cubicBezTo>
                    <a:pt x="232" y="417"/>
                    <a:pt x="437" y="212"/>
                    <a:pt x="660" y="34"/>
                  </a:cubicBezTo>
                  <a:cubicBezTo>
                    <a:pt x="669" y="25"/>
                    <a:pt x="669" y="16"/>
                    <a:pt x="660" y="7"/>
                  </a:cubicBezTo>
                  <a:cubicBezTo>
                    <a:pt x="660" y="2"/>
                    <a:pt x="656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47"/>
            <p:cNvSpPr/>
            <p:nvPr/>
          </p:nvSpPr>
          <p:spPr>
            <a:xfrm>
              <a:off x="3236700" y="3696225"/>
              <a:ext cx="11400" cy="10900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433" y="0"/>
                  </a:moveTo>
                  <a:cubicBezTo>
                    <a:pt x="429" y="0"/>
                    <a:pt x="424" y="2"/>
                    <a:pt x="420" y="7"/>
                  </a:cubicBezTo>
                  <a:cubicBezTo>
                    <a:pt x="268" y="123"/>
                    <a:pt x="125" y="257"/>
                    <a:pt x="0" y="399"/>
                  </a:cubicBezTo>
                  <a:cubicBezTo>
                    <a:pt x="0" y="408"/>
                    <a:pt x="0" y="417"/>
                    <a:pt x="9" y="426"/>
                  </a:cubicBezTo>
                  <a:cubicBezTo>
                    <a:pt x="9" y="435"/>
                    <a:pt x="9" y="435"/>
                    <a:pt x="18" y="435"/>
                  </a:cubicBezTo>
                  <a:cubicBezTo>
                    <a:pt x="18" y="435"/>
                    <a:pt x="27" y="426"/>
                    <a:pt x="27" y="426"/>
                  </a:cubicBezTo>
                  <a:cubicBezTo>
                    <a:pt x="152" y="283"/>
                    <a:pt x="295" y="150"/>
                    <a:pt x="447" y="34"/>
                  </a:cubicBezTo>
                  <a:cubicBezTo>
                    <a:pt x="447" y="25"/>
                    <a:pt x="455" y="16"/>
                    <a:pt x="447" y="7"/>
                  </a:cubicBezTo>
                  <a:cubicBezTo>
                    <a:pt x="442" y="2"/>
                    <a:pt x="438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47"/>
            <p:cNvSpPr/>
            <p:nvPr/>
          </p:nvSpPr>
          <p:spPr>
            <a:xfrm>
              <a:off x="3263675" y="3696650"/>
              <a:ext cx="10750" cy="9800"/>
            </a:xfrm>
            <a:custGeom>
              <a:avLst/>
              <a:gdLst/>
              <a:ahLst/>
              <a:cxnLst/>
              <a:rect l="l" t="t" r="r" b="b"/>
              <a:pathLst>
                <a:path w="430" h="392" extrusionOk="0">
                  <a:moveTo>
                    <a:pt x="407" y="1"/>
                  </a:moveTo>
                  <a:cubicBezTo>
                    <a:pt x="402" y="1"/>
                    <a:pt x="398" y="3"/>
                    <a:pt x="393" y="8"/>
                  </a:cubicBezTo>
                  <a:lnTo>
                    <a:pt x="10" y="356"/>
                  </a:lnTo>
                  <a:cubicBezTo>
                    <a:pt x="1" y="365"/>
                    <a:pt x="1" y="373"/>
                    <a:pt x="10" y="382"/>
                  </a:cubicBezTo>
                  <a:cubicBezTo>
                    <a:pt x="10" y="382"/>
                    <a:pt x="19" y="391"/>
                    <a:pt x="19" y="391"/>
                  </a:cubicBezTo>
                  <a:cubicBezTo>
                    <a:pt x="28" y="391"/>
                    <a:pt x="28" y="382"/>
                    <a:pt x="37" y="382"/>
                  </a:cubicBezTo>
                  <a:lnTo>
                    <a:pt x="420" y="34"/>
                  </a:lnTo>
                  <a:cubicBezTo>
                    <a:pt x="420" y="26"/>
                    <a:pt x="429" y="17"/>
                    <a:pt x="420" y="8"/>
                  </a:cubicBezTo>
                  <a:cubicBezTo>
                    <a:pt x="416" y="3"/>
                    <a:pt x="41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47"/>
            <p:cNvSpPr/>
            <p:nvPr/>
          </p:nvSpPr>
          <p:spPr>
            <a:xfrm>
              <a:off x="3271050" y="3699725"/>
              <a:ext cx="8725" cy="8050"/>
            </a:xfrm>
            <a:custGeom>
              <a:avLst/>
              <a:gdLst/>
              <a:ahLst/>
              <a:cxnLst/>
              <a:rect l="l" t="t" r="r" b="b"/>
              <a:pathLst>
                <a:path w="349" h="322" extrusionOk="0">
                  <a:moveTo>
                    <a:pt x="313" y="1"/>
                  </a:moveTo>
                  <a:lnTo>
                    <a:pt x="9" y="286"/>
                  </a:lnTo>
                  <a:cubicBezTo>
                    <a:pt x="0" y="295"/>
                    <a:pt x="0" y="313"/>
                    <a:pt x="9" y="313"/>
                  </a:cubicBezTo>
                  <a:cubicBezTo>
                    <a:pt x="18" y="322"/>
                    <a:pt x="18" y="322"/>
                    <a:pt x="27" y="322"/>
                  </a:cubicBezTo>
                  <a:cubicBezTo>
                    <a:pt x="27" y="322"/>
                    <a:pt x="36" y="322"/>
                    <a:pt x="36" y="313"/>
                  </a:cubicBezTo>
                  <a:lnTo>
                    <a:pt x="339" y="27"/>
                  </a:lnTo>
                  <a:cubicBezTo>
                    <a:pt x="348" y="27"/>
                    <a:pt x="348" y="10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47"/>
            <p:cNvSpPr/>
            <p:nvPr/>
          </p:nvSpPr>
          <p:spPr>
            <a:xfrm>
              <a:off x="3280200" y="3699500"/>
              <a:ext cx="6925" cy="672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241" y="1"/>
                  </a:moveTo>
                  <a:lnTo>
                    <a:pt x="9" y="242"/>
                  </a:lnTo>
                  <a:cubicBezTo>
                    <a:pt x="0" y="242"/>
                    <a:pt x="9" y="259"/>
                    <a:pt x="9" y="259"/>
                  </a:cubicBezTo>
                  <a:cubicBezTo>
                    <a:pt x="18" y="268"/>
                    <a:pt x="18" y="268"/>
                    <a:pt x="27" y="268"/>
                  </a:cubicBezTo>
                  <a:cubicBezTo>
                    <a:pt x="27" y="268"/>
                    <a:pt x="36" y="268"/>
                    <a:pt x="36" y="259"/>
                  </a:cubicBezTo>
                  <a:lnTo>
                    <a:pt x="268" y="27"/>
                  </a:lnTo>
                  <a:cubicBezTo>
                    <a:pt x="277" y="19"/>
                    <a:pt x="277" y="10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47"/>
            <p:cNvSpPr/>
            <p:nvPr/>
          </p:nvSpPr>
          <p:spPr>
            <a:xfrm>
              <a:off x="3269925" y="3713600"/>
              <a:ext cx="11400" cy="11575"/>
            </a:xfrm>
            <a:custGeom>
              <a:avLst/>
              <a:gdLst/>
              <a:ahLst/>
              <a:cxnLst/>
              <a:rect l="l" t="t" r="r" b="b"/>
              <a:pathLst>
                <a:path w="456" h="463" extrusionOk="0">
                  <a:moveTo>
                    <a:pt x="433" y="1"/>
                  </a:moveTo>
                  <a:cubicBezTo>
                    <a:pt x="429" y="1"/>
                    <a:pt x="424" y="3"/>
                    <a:pt x="420" y="8"/>
                  </a:cubicBezTo>
                  <a:lnTo>
                    <a:pt x="10" y="436"/>
                  </a:lnTo>
                  <a:cubicBezTo>
                    <a:pt x="1" y="445"/>
                    <a:pt x="1" y="454"/>
                    <a:pt x="10" y="463"/>
                  </a:cubicBezTo>
                  <a:lnTo>
                    <a:pt x="36" y="463"/>
                  </a:lnTo>
                  <a:lnTo>
                    <a:pt x="447" y="34"/>
                  </a:lnTo>
                  <a:cubicBezTo>
                    <a:pt x="456" y="26"/>
                    <a:pt x="456" y="17"/>
                    <a:pt x="447" y="8"/>
                  </a:cubicBezTo>
                  <a:cubicBezTo>
                    <a:pt x="442" y="3"/>
                    <a:pt x="438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47"/>
            <p:cNvSpPr/>
            <p:nvPr/>
          </p:nvSpPr>
          <p:spPr>
            <a:xfrm>
              <a:off x="3265925" y="3711325"/>
              <a:ext cx="29000" cy="31025"/>
            </a:xfrm>
            <a:custGeom>
              <a:avLst/>
              <a:gdLst/>
              <a:ahLst/>
              <a:cxnLst/>
              <a:rect l="l" t="t" r="r" b="b"/>
              <a:pathLst>
                <a:path w="1160" h="1241" extrusionOk="0">
                  <a:moveTo>
                    <a:pt x="1124" y="1"/>
                  </a:moveTo>
                  <a:lnTo>
                    <a:pt x="0" y="1205"/>
                  </a:lnTo>
                  <a:cubicBezTo>
                    <a:pt x="0" y="1214"/>
                    <a:pt x="0" y="1223"/>
                    <a:pt x="0" y="1232"/>
                  </a:cubicBezTo>
                  <a:cubicBezTo>
                    <a:pt x="9" y="1232"/>
                    <a:pt x="9" y="1241"/>
                    <a:pt x="18" y="1241"/>
                  </a:cubicBezTo>
                  <a:cubicBezTo>
                    <a:pt x="18" y="1241"/>
                    <a:pt x="27" y="1232"/>
                    <a:pt x="27" y="1232"/>
                  </a:cubicBezTo>
                  <a:lnTo>
                    <a:pt x="1151" y="27"/>
                  </a:lnTo>
                  <a:cubicBezTo>
                    <a:pt x="1160" y="18"/>
                    <a:pt x="1160" y="9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47"/>
            <p:cNvSpPr/>
            <p:nvPr/>
          </p:nvSpPr>
          <p:spPr>
            <a:xfrm>
              <a:off x="3275725" y="3701300"/>
              <a:ext cx="37500" cy="41725"/>
            </a:xfrm>
            <a:custGeom>
              <a:avLst/>
              <a:gdLst/>
              <a:ahLst/>
              <a:cxnLst/>
              <a:rect l="l" t="t" r="r" b="b"/>
              <a:pathLst>
                <a:path w="1500" h="1669" extrusionOk="0">
                  <a:moveTo>
                    <a:pt x="1490" y="0"/>
                  </a:moveTo>
                  <a:cubicBezTo>
                    <a:pt x="1482" y="0"/>
                    <a:pt x="1464" y="0"/>
                    <a:pt x="1464" y="9"/>
                  </a:cubicBezTo>
                  <a:cubicBezTo>
                    <a:pt x="982" y="553"/>
                    <a:pt x="500" y="1106"/>
                    <a:pt x="10" y="1642"/>
                  </a:cubicBezTo>
                  <a:cubicBezTo>
                    <a:pt x="1" y="1650"/>
                    <a:pt x="10" y="1659"/>
                    <a:pt x="10" y="1668"/>
                  </a:cubicBezTo>
                  <a:lnTo>
                    <a:pt x="36" y="1668"/>
                  </a:lnTo>
                  <a:cubicBezTo>
                    <a:pt x="527" y="1133"/>
                    <a:pt x="1018" y="580"/>
                    <a:pt x="1490" y="27"/>
                  </a:cubicBezTo>
                  <a:cubicBezTo>
                    <a:pt x="1499" y="27"/>
                    <a:pt x="1490" y="9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47"/>
            <p:cNvSpPr/>
            <p:nvPr/>
          </p:nvSpPr>
          <p:spPr>
            <a:xfrm>
              <a:off x="3291125" y="3683950"/>
              <a:ext cx="48850" cy="57275"/>
            </a:xfrm>
            <a:custGeom>
              <a:avLst/>
              <a:gdLst/>
              <a:ahLst/>
              <a:cxnLst/>
              <a:rect l="l" t="t" r="r" b="b"/>
              <a:pathLst>
                <a:path w="1954" h="2291" extrusionOk="0">
                  <a:moveTo>
                    <a:pt x="1932" y="0"/>
                  </a:moveTo>
                  <a:cubicBezTo>
                    <a:pt x="1927" y="0"/>
                    <a:pt x="1923" y="3"/>
                    <a:pt x="1918" y="7"/>
                  </a:cubicBezTo>
                  <a:lnTo>
                    <a:pt x="9" y="2264"/>
                  </a:lnTo>
                  <a:cubicBezTo>
                    <a:pt x="0" y="2273"/>
                    <a:pt x="0" y="2282"/>
                    <a:pt x="9" y="2291"/>
                  </a:cubicBezTo>
                  <a:lnTo>
                    <a:pt x="36" y="2291"/>
                  </a:lnTo>
                  <a:lnTo>
                    <a:pt x="1945" y="34"/>
                  </a:lnTo>
                  <a:cubicBezTo>
                    <a:pt x="1954" y="25"/>
                    <a:pt x="1954" y="16"/>
                    <a:pt x="1945" y="7"/>
                  </a:cubicBezTo>
                  <a:cubicBezTo>
                    <a:pt x="1941" y="3"/>
                    <a:pt x="1936" y="0"/>
                    <a:pt x="1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47"/>
            <p:cNvSpPr/>
            <p:nvPr/>
          </p:nvSpPr>
          <p:spPr>
            <a:xfrm>
              <a:off x="3319000" y="3664500"/>
              <a:ext cx="49975" cy="59775"/>
            </a:xfrm>
            <a:custGeom>
              <a:avLst/>
              <a:gdLst/>
              <a:ahLst/>
              <a:cxnLst/>
              <a:rect l="l" t="t" r="r" b="b"/>
              <a:pathLst>
                <a:path w="1999" h="2391" extrusionOk="0">
                  <a:moveTo>
                    <a:pt x="1990" y="0"/>
                  </a:moveTo>
                  <a:cubicBezTo>
                    <a:pt x="1981" y="0"/>
                    <a:pt x="1972" y="0"/>
                    <a:pt x="1963" y="9"/>
                  </a:cubicBezTo>
                  <a:lnTo>
                    <a:pt x="9" y="2355"/>
                  </a:lnTo>
                  <a:cubicBezTo>
                    <a:pt x="0" y="2364"/>
                    <a:pt x="0" y="2382"/>
                    <a:pt x="9" y="2382"/>
                  </a:cubicBezTo>
                  <a:cubicBezTo>
                    <a:pt x="9" y="2391"/>
                    <a:pt x="18" y="2391"/>
                    <a:pt x="18" y="2391"/>
                  </a:cubicBezTo>
                  <a:cubicBezTo>
                    <a:pt x="27" y="2391"/>
                    <a:pt x="36" y="2391"/>
                    <a:pt x="36" y="2382"/>
                  </a:cubicBezTo>
                  <a:lnTo>
                    <a:pt x="1990" y="27"/>
                  </a:lnTo>
                  <a:cubicBezTo>
                    <a:pt x="1999" y="18"/>
                    <a:pt x="1999" y="9"/>
                    <a:pt x="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47"/>
            <p:cNvSpPr/>
            <p:nvPr/>
          </p:nvSpPr>
          <p:spPr>
            <a:xfrm>
              <a:off x="3211275" y="366515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277" y="1"/>
                  </a:moveTo>
                  <a:cubicBezTo>
                    <a:pt x="161" y="63"/>
                    <a:pt x="72" y="153"/>
                    <a:pt x="0" y="269"/>
                  </a:cubicBezTo>
                  <a:cubicBezTo>
                    <a:pt x="0" y="277"/>
                    <a:pt x="0" y="286"/>
                    <a:pt x="9" y="286"/>
                  </a:cubicBezTo>
                  <a:cubicBezTo>
                    <a:pt x="9" y="295"/>
                    <a:pt x="18" y="295"/>
                    <a:pt x="18" y="295"/>
                  </a:cubicBezTo>
                  <a:cubicBezTo>
                    <a:pt x="27" y="295"/>
                    <a:pt x="27" y="286"/>
                    <a:pt x="36" y="286"/>
                  </a:cubicBezTo>
                  <a:cubicBezTo>
                    <a:pt x="99" y="179"/>
                    <a:pt x="188" y="90"/>
                    <a:pt x="295" y="37"/>
                  </a:cubicBezTo>
                  <a:cubicBezTo>
                    <a:pt x="304" y="28"/>
                    <a:pt x="304" y="19"/>
                    <a:pt x="304" y="10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47"/>
            <p:cNvSpPr/>
            <p:nvPr/>
          </p:nvSpPr>
          <p:spPr>
            <a:xfrm>
              <a:off x="3208825" y="3675025"/>
              <a:ext cx="8050" cy="8900"/>
            </a:xfrm>
            <a:custGeom>
              <a:avLst/>
              <a:gdLst/>
              <a:ahLst/>
              <a:cxnLst/>
              <a:rect l="l" t="t" r="r" b="b"/>
              <a:pathLst>
                <a:path w="322" h="356" extrusionOk="0">
                  <a:moveTo>
                    <a:pt x="303" y="1"/>
                  </a:moveTo>
                  <a:cubicBezTo>
                    <a:pt x="297" y="1"/>
                    <a:pt x="290" y="3"/>
                    <a:pt x="286" y="7"/>
                  </a:cubicBezTo>
                  <a:lnTo>
                    <a:pt x="0" y="328"/>
                  </a:lnTo>
                  <a:cubicBezTo>
                    <a:pt x="0" y="337"/>
                    <a:pt x="0" y="346"/>
                    <a:pt x="9" y="355"/>
                  </a:cubicBezTo>
                  <a:lnTo>
                    <a:pt x="18" y="355"/>
                  </a:lnTo>
                  <a:cubicBezTo>
                    <a:pt x="18" y="355"/>
                    <a:pt x="27" y="355"/>
                    <a:pt x="27" y="346"/>
                  </a:cubicBezTo>
                  <a:lnTo>
                    <a:pt x="321" y="34"/>
                  </a:lnTo>
                  <a:cubicBezTo>
                    <a:pt x="321" y="25"/>
                    <a:pt x="321" y="16"/>
                    <a:pt x="313" y="7"/>
                  </a:cubicBezTo>
                  <a:cubicBezTo>
                    <a:pt x="313" y="3"/>
                    <a:pt x="30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47"/>
            <p:cNvSpPr/>
            <p:nvPr/>
          </p:nvSpPr>
          <p:spPr>
            <a:xfrm>
              <a:off x="3207925" y="3685300"/>
              <a:ext cx="8275" cy="8200"/>
            </a:xfrm>
            <a:custGeom>
              <a:avLst/>
              <a:gdLst/>
              <a:ahLst/>
              <a:cxnLst/>
              <a:rect l="l" t="t" r="r" b="b"/>
              <a:pathLst>
                <a:path w="331" h="328" extrusionOk="0">
                  <a:moveTo>
                    <a:pt x="308" y="0"/>
                  </a:moveTo>
                  <a:cubicBezTo>
                    <a:pt x="304" y="0"/>
                    <a:pt x="299" y="2"/>
                    <a:pt x="295" y="7"/>
                  </a:cubicBezTo>
                  <a:cubicBezTo>
                    <a:pt x="197" y="96"/>
                    <a:pt x="99" y="194"/>
                    <a:pt x="10" y="301"/>
                  </a:cubicBezTo>
                  <a:cubicBezTo>
                    <a:pt x="1" y="310"/>
                    <a:pt x="10" y="319"/>
                    <a:pt x="10" y="328"/>
                  </a:cubicBezTo>
                  <a:lnTo>
                    <a:pt x="36" y="328"/>
                  </a:lnTo>
                  <a:cubicBezTo>
                    <a:pt x="126" y="221"/>
                    <a:pt x="215" y="123"/>
                    <a:pt x="322" y="33"/>
                  </a:cubicBezTo>
                  <a:cubicBezTo>
                    <a:pt x="331" y="25"/>
                    <a:pt x="331" y="16"/>
                    <a:pt x="322" y="7"/>
                  </a:cubicBezTo>
                  <a:cubicBezTo>
                    <a:pt x="317" y="2"/>
                    <a:pt x="313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47"/>
            <p:cNvSpPr/>
            <p:nvPr/>
          </p:nvSpPr>
          <p:spPr>
            <a:xfrm>
              <a:off x="3207700" y="3695725"/>
              <a:ext cx="8950" cy="8500"/>
            </a:xfrm>
            <a:custGeom>
              <a:avLst/>
              <a:gdLst/>
              <a:ahLst/>
              <a:cxnLst/>
              <a:rect l="l" t="t" r="r" b="b"/>
              <a:pathLst>
                <a:path w="358" h="340" extrusionOk="0">
                  <a:moveTo>
                    <a:pt x="322" y="0"/>
                  </a:moveTo>
                  <a:cubicBezTo>
                    <a:pt x="197" y="80"/>
                    <a:pt x="81" y="187"/>
                    <a:pt x="1" y="312"/>
                  </a:cubicBezTo>
                  <a:cubicBezTo>
                    <a:pt x="1" y="321"/>
                    <a:pt x="1" y="330"/>
                    <a:pt x="10" y="339"/>
                  </a:cubicBezTo>
                  <a:lnTo>
                    <a:pt x="19" y="339"/>
                  </a:lnTo>
                  <a:cubicBezTo>
                    <a:pt x="27" y="339"/>
                    <a:pt x="27" y="339"/>
                    <a:pt x="36" y="330"/>
                  </a:cubicBezTo>
                  <a:cubicBezTo>
                    <a:pt x="108" y="214"/>
                    <a:pt x="215" y="107"/>
                    <a:pt x="340" y="36"/>
                  </a:cubicBezTo>
                  <a:cubicBezTo>
                    <a:pt x="349" y="27"/>
                    <a:pt x="358" y="18"/>
                    <a:pt x="349" y="9"/>
                  </a:cubicBezTo>
                  <a:cubicBezTo>
                    <a:pt x="340" y="0"/>
                    <a:pt x="33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47"/>
            <p:cNvSpPr/>
            <p:nvPr/>
          </p:nvSpPr>
          <p:spPr>
            <a:xfrm>
              <a:off x="3209275" y="3704400"/>
              <a:ext cx="8050" cy="8300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295" y="1"/>
                  </a:moveTo>
                  <a:cubicBezTo>
                    <a:pt x="170" y="81"/>
                    <a:pt x="72" y="179"/>
                    <a:pt x="0" y="304"/>
                  </a:cubicBezTo>
                  <a:cubicBezTo>
                    <a:pt x="0" y="313"/>
                    <a:pt x="0" y="322"/>
                    <a:pt x="9" y="331"/>
                  </a:cubicBezTo>
                  <a:lnTo>
                    <a:pt x="18" y="331"/>
                  </a:lnTo>
                  <a:cubicBezTo>
                    <a:pt x="27" y="331"/>
                    <a:pt x="27" y="322"/>
                    <a:pt x="36" y="322"/>
                  </a:cubicBezTo>
                  <a:cubicBezTo>
                    <a:pt x="107" y="206"/>
                    <a:pt x="196" y="108"/>
                    <a:pt x="312" y="37"/>
                  </a:cubicBezTo>
                  <a:cubicBezTo>
                    <a:pt x="321" y="28"/>
                    <a:pt x="321" y="19"/>
                    <a:pt x="321" y="10"/>
                  </a:cubicBezTo>
                  <a:cubicBezTo>
                    <a:pt x="312" y="1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47"/>
            <p:cNvSpPr/>
            <p:nvPr/>
          </p:nvSpPr>
          <p:spPr>
            <a:xfrm>
              <a:off x="3211950" y="3711900"/>
              <a:ext cx="8500" cy="8375"/>
            </a:xfrm>
            <a:custGeom>
              <a:avLst/>
              <a:gdLst/>
              <a:ahLst/>
              <a:cxnLst/>
              <a:rect l="l" t="t" r="r" b="b"/>
              <a:pathLst>
                <a:path w="340" h="335" extrusionOk="0">
                  <a:moveTo>
                    <a:pt x="320" y="1"/>
                  </a:moveTo>
                  <a:cubicBezTo>
                    <a:pt x="318" y="1"/>
                    <a:pt x="315" y="2"/>
                    <a:pt x="312" y="4"/>
                  </a:cubicBezTo>
                  <a:cubicBezTo>
                    <a:pt x="188" y="76"/>
                    <a:pt x="81" y="183"/>
                    <a:pt x="9" y="299"/>
                  </a:cubicBezTo>
                  <a:cubicBezTo>
                    <a:pt x="0" y="308"/>
                    <a:pt x="0" y="325"/>
                    <a:pt x="9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25"/>
                    <a:pt x="36" y="325"/>
                  </a:cubicBezTo>
                  <a:cubicBezTo>
                    <a:pt x="107" y="209"/>
                    <a:pt x="214" y="102"/>
                    <a:pt x="330" y="40"/>
                  </a:cubicBezTo>
                  <a:cubicBezTo>
                    <a:pt x="339" y="31"/>
                    <a:pt x="339" y="22"/>
                    <a:pt x="339" y="13"/>
                  </a:cubicBezTo>
                  <a:cubicBezTo>
                    <a:pt x="333" y="7"/>
                    <a:pt x="327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47"/>
            <p:cNvSpPr/>
            <p:nvPr/>
          </p:nvSpPr>
          <p:spPr>
            <a:xfrm>
              <a:off x="3215950" y="3717125"/>
              <a:ext cx="8950" cy="8725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31" y="0"/>
                  </a:moveTo>
                  <a:cubicBezTo>
                    <a:pt x="197" y="81"/>
                    <a:pt x="90" y="188"/>
                    <a:pt x="10" y="313"/>
                  </a:cubicBezTo>
                  <a:cubicBezTo>
                    <a:pt x="1" y="322"/>
                    <a:pt x="1" y="339"/>
                    <a:pt x="10" y="339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28" y="348"/>
                    <a:pt x="36" y="339"/>
                    <a:pt x="36" y="339"/>
                  </a:cubicBezTo>
                  <a:cubicBezTo>
                    <a:pt x="117" y="215"/>
                    <a:pt x="224" y="108"/>
                    <a:pt x="349" y="36"/>
                  </a:cubicBezTo>
                  <a:cubicBezTo>
                    <a:pt x="358" y="27"/>
                    <a:pt x="358" y="18"/>
                    <a:pt x="349" y="9"/>
                  </a:cubicBezTo>
                  <a:cubicBezTo>
                    <a:pt x="349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47"/>
            <p:cNvSpPr/>
            <p:nvPr/>
          </p:nvSpPr>
          <p:spPr>
            <a:xfrm>
              <a:off x="3220425" y="3721950"/>
              <a:ext cx="8050" cy="7700"/>
            </a:xfrm>
            <a:custGeom>
              <a:avLst/>
              <a:gdLst/>
              <a:ahLst/>
              <a:cxnLst/>
              <a:rect l="l" t="t" r="r" b="b"/>
              <a:pathLst>
                <a:path w="322" h="308" extrusionOk="0">
                  <a:moveTo>
                    <a:pt x="302" y="0"/>
                  </a:moveTo>
                  <a:cubicBezTo>
                    <a:pt x="300" y="0"/>
                    <a:pt x="297" y="1"/>
                    <a:pt x="295" y="4"/>
                  </a:cubicBezTo>
                  <a:cubicBezTo>
                    <a:pt x="170" y="66"/>
                    <a:pt x="72" y="164"/>
                    <a:pt x="0" y="280"/>
                  </a:cubicBezTo>
                  <a:cubicBezTo>
                    <a:pt x="0" y="289"/>
                    <a:pt x="0" y="307"/>
                    <a:pt x="9" y="307"/>
                  </a:cubicBezTo>
                  <a:lnTo>
                    <a:pt x="18" y="307"/>
                  </a:lnTo>
                  <a:cubicBezTo>
                    <a:pt x="27" y="307"/>
                    <a:pt x="27" y="307"/>
                    <a:pt x="36" y="298"/>
                  </a:cubicBezTo>
                  <a:cubicBezTo>
                    <a:pt x="98" y="191"/>
                    <a:pt x="196" y="93"/>
                    <a:pt x="312" y="39"/>
                  </a:cubicBezTo>
                  <a:cubicBezTo>
                    <a:pt x="321" y="31"/>
                    <a:pt x="321" y="22"/>
                    <a:pt x="321" y="13"/>
                  </a:cubicBezTo>
                  <a:cubicBezTo>
                    <a:pt x="315" y="6"/>
                    <a:pt x="309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47"/>
            <p:cNvSpPr/>
            <p:nvPr/>
          </p:nvSpPr>
          <p:spPr>
            <a:xfrm>
              <a:off x="3224425" y="3726550"/>
              <a:ext cx="10300" cy="10450"/>
            </a:xfrm>
            <a:custGeom>
              <a:avLst/>
              <a:gdLst/>
              <a:ahLst/>
              <a:cxnLst/>
              <a:rect l="l" t="t" r="r" b="b"/>
              <a:pathLst>
                <a:path w="412" h="418" extrusionOk="0">
                  <a:moveTo>
                    <a:pt x="393" y="0"/>
                  </a:moveTo>
                  <a:cubicBezTo>
                    <a:pt x="389" y="0"/>
                    <a:pt x="384" y="3"/>
                    <a:pt x="384" y="7"/>
                  </a:cubicBezTo>
                  <a:cubicBezTo>
                    <a:pt x="233" y="114"/>
                    <a:pt x="108" y="239"/>
                    <a:pt x="1" y="382"/>
                  </a:cubicBezTo>
                  <a:cubicBezTo>
                    <a:pt x="1" y="391"/>
                    <a:pt x="1" y="409"/>
                    <a:pt x="10" y="409"/>
                  </a:cubicBezTo>
                  <a:cubicBezTo>
                    <a:pt x="10" y="417"/>
                    <a:pt x="19" y="417"/>
                    <a:pt x="19" y="417"/>
                  </a:cubicBezTo>
                  <a:cubicBezTo>
                    <a:pt x="28" y="417"/>
                    <a:pt x="28" y="409"/>
                    <a:pt x="36" y="409"/>
                  </a:cubicBezTo>
                  <a:cubicBezTo>
                    <a:pt x="135" y="266"/>
                    <a:pt x="260" y="141"/>
                    <a:pt x="402" y="34"/>
                  </a:cubicBezTo>
                  <a:cubicBezTo>
                    <a:pt x="411" y="25"/>
                    <a:pt x="411" y="16"/>
                    <a:pt x="402" y="7"/>
                  </a:cubicBezTo>
                  <a:cubicBezTo>
                    <a:pt x="402" y="3"/>
                    <a:pt x="398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47"/>
            <p:cNvSpPr/>
            <p:nvPr/>
          </p:nvSpPr>
          <p:spPr>
            <a:xfrm>
              <a:off x="3333050" y="3645675"/>
              <a:ext cx="26550" cy="29100"/>
            </a:xfrm>
            <a:custGeom>
              <a:avLst/>
              <a:gdLst/>
              <a:ahLst/>
              <a:cxnLst/>
              <a:rect l="l" t="t" r="r" b="b"/>
              <a:pathLst>
                <a:path w="1062" h="1164" extrusionOk="0">
                  <a:moveTo>
                    <a:pt x="1044" y="0"/>
                  </a:moveTo>
                  <a:cubicBezTo>
                    <a:pt x="1035" y="0"/>
                    <a:pt x="1026" y="6"/>
                    <a:pt x="1026" y="13"/>
                  </a:cubicBezTo>
                  <a:cubicBezTo>
                    <a:pt x="884" y="325"/>
                    <a:pt x="616" y="566"/>
                    <a:pt x="366" y="798"/>
                  </a:cubicBezTo>
                  <a:cubicBezTo>
                    <a:pt x="241" y="905"/>
                    <a:pt x="116" y="1021"/>
                    <a:pt x="9" y="1137"/>
                  </a:cubicBezTo>
                  <a:cubicBezTo>
                    <a:pt x="0" y="1146"/>
                    <a:pt x="0" y="1155"/>
                    <a:pt x="9" y="1163"/>
                  </a:cubicBezTo>
                  <a:lnTo>
                    <a:pt x="36" y="1163"/>
                  </a:lnTo>
                  <a:cubicBezTo>
                    <a:pt x="143" y="1048"/>
                    <a:pt x="268" y="932"/>
                    <a:pt x="384" y="824"/>
                  </a:cubicBezTo>
                  <a:cubicBezTo>
                    <a:pt x="643" y="593"/>
                    <a:pt x="910" y="352"/>
                    <a:pt x="1062" y="22"/>
                  </a:cubicBezTo>
                  <a:cubicBezTo>
                    <a:pt x="1062" y="13"/>
                    <a:pt x="1062" y="4"/>
                    <a:pt x="1053" y="4"/>
                  </a:cubicBezTo>
                  <a:cubicBezTo>
                    <a:pt x="1050" y="1"/>
                    <a:pt x="1047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47"/>
            <p:cNvSpPr/>
            <p:nvPr/>
          </p:nvSpPr>
          <p:spPr>
            <a:xfrm>
              <a:off x="2982225" y="3726500"/>
              <a:ext cx="173975" cy="120325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47"/>
            <p:cNvSpPr/>
            <p:nvPr/>
          </p:nvSpPr>
          <p:spPr>
            <a:xfrm>
              <a:off x="2976650" y="3726500"/>
              <a:ext cx="184025" cy="123025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47"/>
            <p:cNvSpPr/>
            <p:nvPr/>
          </p:nvSpPr>
          <p:spPr>
            <a:xfrm>
              <a:off x="2965050" y="3690825"/>
              <a:ext cx="185150" cy="129900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47"/>
            <p:cNvSpPr/>
            <p:nvPr/>
          </p:nvSpPr>
          <p:spPr>
            <a:xfrm>
              <a:off x="2961475" y="3690475"/>
              <a:ext cx="190275" cy="13300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47"/>
            <p:cNvSpPr/>
            <p:nvPr/>
          </p:nvSpPr>
          <p:spPr>
            <a:xfrm>
              <a:off x="2981775" y="3708650"/>
              <a:ext cx="151250" cy="83275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47"/>
            <p:cNvSpPr/>
            <p:nvPr/>
          </p:nvSpPr>
          <p:spPr>
            <a:xfrm>
              <a:off x="3086150" y="3756150"/>
              <a:ext cx="57125" cy="8142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47"/>
            <p:cNvSpPr/>
            <p:nvPr/>
          </p:nvSpPr>
          <p:spPr>
            <a:xfrm>
              <a:off x="3062750" y="3695450"/>
              <a:ext cx="34575" cy="2660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47"/>
            <p:cNvSpPr/>
            <p:nvPr/>
          </p:nvSpPr>
          <p:spPr>
            <a:xfrm>
              <a:off x="3071225" y="3691825"/>
              <a:ext cx="4700" cy="4575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47"/>
            <p:cNvSpPr/>
            <p:nvPr/>
          </p:nvSpPr>
          <p:spPr>
            <a:xfrm>
              <a:off x="3077900" y="3690875"/>
              <a:ext cx="7400" cy="6875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47"/>
            <p:cNvSpPr/>
            <p:nvPr/>
          </p:nvSpPr>
          <p:spPr>
            <a:xfrm>
              <a:off x="3083475" y="3691525"/>
              <a:ext cx="7825" cy="8675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47"/>
            <p:cNvSpPr/>
            <p:nvPr/>
          </p:nvSpPr>
          <p:spPr>
            <a:xfrm>
              <a:off x="3087275" y="3691750"/>
              <a:ext cx="11400" cy="12250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47"/>
            <p:cNvSpPr/>
            <p:nvPr/>
          </p:nvSpPr>
          <p:spPr>
            <a:xfrm>
              <a:off x="3092400" y="3694650"/>
              <a:ext cx="12950" cy="12900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47"/>
            <p:cNvSpPr/>
            <p:nvPr/>
          </p:nvSpPr>
          <p:spPr>
            <a:xfrm>
              <a:off x="3095750" y="3696225"/>
              <a:ext cx="17650" cy="18475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47"/>
            <p:cNvSpPr/>
            <p:nvPr/>
          </p:nvSpPr>
          <p:spPr>
            <a:xfrm>
              <a:off x="3102875" y="3699050"/>
              <a:ext cx="16975" cy="18325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47"/>
            <p:cNvSpPr/>
            <p:nvPr/>
          </p:nvSpPr>
          <p:spPr>
            <a:xfrm>
              <a:off x="3114250" y="3704475"/>
              <a:ext cx="10075" cy="11125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47"/>
            <p:cNvSpPr/>
            <p:nvPr/>
          </p:nvSpPr>
          <p:spPr>
            <a:xfrm>
              <a:off x="2985800" y="3817325"/>
              <a:ext cx="6700" cy="6425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47"/>
            <p:cNvSpPr/>
            <p:nvPr/>
          </p:nvSpPr>
          <p:spPr>
            <a:xfrm>
              <a:off x="2991600" y="3820950"/>
              <a:ext cx="7150" cy="7275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47"/>
            <p:cNvSpPr/>
            <p:nvPr/>
          </p:nvSpPr>
          <p:spPr>
            <a:xfrm>
              <a:off x="2996725" y="3821500"/>
              <a:ext cx="10950" cy="10950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47"/>
            <p:cNvSpPr/>
            <p:nvPr/>
          </p:nvSpPr>
          <p:spPr>
            <a:xfrm>
              <a:off x="3002750" y="3821050"/>
              <a:ext cx="14075" cy="15425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47"/>
            <p:cNvSpPr/>
            <p:nvPr/>
          </p:nvSpPr>
          <p:spPr>
            <a:xfrm>
              <a:off x="3010100" y="3822675"/>
              <a:ext cx="14075" cy="15125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47"/>
            <p:cNvSpPr/>
            <p:nvPr/>
          </p:nvSpPr>
          <p:spPr>
            <a:xfrm>
              <a:off x="3017675" y="3818825"/>
              <a:ext cx="17425" cy="21200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47"/>
            <p:cNvSpPr/>
            <p:nvPr/>
          </p:nvSpPr>
          <p:spPr>
            <a:xfrm>
              <a:off x="3027050" y="3816500"/>
              <a:ext cx="19875" cy="25100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47"/>
            <p:cNvSpPr/>
            <p:nvPr/>
          </p:nvSpPr>
          <p:spPr>
            <a:xfrm>
              <a:off x="3033300" y="3811075"/>
              <a:ext cx="28800" cy="33875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47"/>
            <p:cNvSpPr/>
            <p:nvPr/>
          </p:nvSpPr>
          <p:spPr>
            <a:xfrm>
              <a:off x="3041325" y="3802375"/>
              <a:ext cx="38400" cy="43025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47"/>
            <p:cNvSpPr/>
            <p:nvPr/>
          </p:nvSpPr>
          <p:spPr>
            <a:xfrm>
              <a:off x="3051375" y="3789450"/>
              <a:ext cx="47975" cy="5482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47"/>
            <p:cNvSpPr/>
            <p:nvPr/>
          </p:nvSpPr>
          <p:spPr>
            <a:xfrm>
              <a:off x="3060950" y="3784525"/>
              <a:ext cx="51100" cy="5952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47"/>
            <p:cNvSpPr/>
            <p:nvPr/>
          </p:nvSpPr>
          <p:spPr>
            <a:xfrm>
              <a:off x="3072775" y="3763350"/>
              <a:ext cx="62925" cy="77125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47"/>
            <p:cNvSpPr/>
            <p:nvPr/>
          </p:nvSpPr>
          <p:spPr>
            <a:xfrm>
              <a:off x="3101775" y="3767875"/>
              <a:ext cx="38825" cy="50975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47"/>
            <p:cNvSpPr/>
            <p:nvPr/>
          </p:nvSpPr>
          <p:spPr>
            <a:xfrm>
              <a:off x="2974200" y="3760675"/>
              <a:ext cx="6925" cy="732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47"/>
            <p:cNvSpPr/>
            <p:nvPr/>
          </p:nvSpPr>
          <p:spPr>
            <a:xfrm>
              <a:off x="2979325" y="3760400"/>
              <a:ext cx="8950" cy="10050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47"/>
            <p:cNvSpPr/>
            <p:nvPr/>
          </p:nvSpPr>
          <p:spPr>
            <a:xfrm>
              <a:off x="2985125" y="3758875"/>
              <a:ext cx="11625" cy="11800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47"/>
            <p:cNvSpPr/>
            <p:nvPr/>
          </p:nvSpPr>
          <p:spPr>
            <a:xfrm>
              <a:off x="2992250" y="3758875"/>
              <a:ext cx="10075" cy="11125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47"/>
            <p:cNvSpPr/>
            <p:nvPr/>
          </p:nvSpPr>
          <p:spPr>
            <a:xfrm>
              <a:off x="3083475" y="3733675"/>
              <a:ext cx="7175" cy="57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47"/>
            <p:cNvSpPr/>
            <p:nvPr/>
          </p:nvSpPr>
          <p:spPr>
            <a:xfrm>
              <a:off x="3089275" y="3731300"/>
              <a:ext cx="10950" cy="9275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47"/>
            <p:cNvSpPr/>
            <p:nvPr/>
          </p:nvSpPr>
          <p:spPr>
            <a:xfrm>
              <a:off x="3094175" y="3734300"/>
              <a:ext cx="10300" cy="9600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47"/>
            <p:cNvSpPr/>
            <p:nvPr/>
          </p:nvSpPr>
          <p:spPr>
            <a:xfrm>
              <a:off x="3098425" y="3737925"/>
              <a:ext cx="9625" cy="9325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47"/>
            <p:cNvSpPr/>
            <p:nvPr/>
          </p:nvSpPr>
          <p:spPr>
            <a:xfrm>
              <a:off x="3103550" y="3744100"/>
              <a:ext cx="7825" cy="7400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47"/>
            <p:cNvSpPr/>
            <p:nvPr/>
          </p:nvSpPr>
          <p:spPr>
            <a:xfrm>
              <a:off x="3087950" y="3535800"/>
              <a:ext cx="162375" cy="30150"/>
            </a:xfrm>
            <a:custGeom>
              <a:avLst/>
              <a:gdLst/>
              <a:ahLst/>
              <a:cxnLst/>
              <a:rect l="l" t="t" r="r" b="b"/>
              <a:pathLst>
                <a:path w="6495" h="1206" extrusionOk="0">
                  <a:moveTo>
                    <a:pt x="6459" y="1"/>
                  </a:moveTo>
                  <a:cubicBezTo>
                    <a:pt x="4844" y="772"/>
                    <a:pt x="3078" y="1165"/>
                    <a:pt x="1297" y="1165"/>
                  </a:cubicBezTo>
                  <a:cubicBezTo>
                    <a:pt x="874" y="1165"/>
                    <a:pt x="450" y="1143"/>
                    <a:pt x="27" y="1098"/>
                  </a:cubicBezTo>
                  <a:cubicBezTo>
                    <a:pt x="9" y="1098"/>
                    <a:pt x="0" y="1107"/>
                    <a:pt x="0" y="1116"/>
                  </a:cubicBezTo>
                  <a:cubicBezTo>
                    <a:pt x="0" y="1125"/>
                    <a:pt x="9" y="1143"/>
                    <a:pt x="18" y="1143"/>
                  </a:cubicBezTo>
                  <a:cubicBezTo>
                    <a:pt x="446" y="1187"/>
                    <a:pt x="883" y="1205"/>
                    <a:pt x="1312" y="1205"/>
                  </a:cubicBezTo>
                  <a:cubicBezTo>
                    <a:pt x="3096" y="1205"/>
                    <a:pt x="4862" y="813"/>
                    <a:pt x="6477" y="45"/>
                  </a:cubicBezTo>
                  <a:cubicBezTo>
                    <a:pt x="6495" y="36"/>
                    <a:pt x="6495" y="27"/>
                    <a:pt x="6486" y="10"/>
                  </a:cubicBezTo>
                  <a:cubicBezTo>
                    <a:pt x="6486" y="1"/>
                    <a:pt x="6468" y="1"/>
                    <a:pt x="6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47"/>
            <p:cNvSpPr/>
            <p:nvPr/>
          </p:nvSpPr>
          <p:spPr>
            <a:xfrm>
              <a:off x="3106675" y="3576175"/>
              <a:ext cx="35050" cy="3825"/>
            </a:xfrm>
            <a:custGeom>
              <a:avLst/>
              <a:gdLst/>
              <a:ahLst/>
              <a:cxnLst/>
              <a:rect l="l" t="t" r="r" b="b"/>
              <a:pathLst>
                <a:path w="1402" h="153" extrusionOk="0">
                  <a:moveTo>
                    <a:pt x="1374" y="0"/>
                  </a:moveTo>
                  <a:cubicBezTo>
                    <a:pt x="1042" y="74"/>
                    <a:pt x="709" y="112"/>
                    <a:pt x="372" y="112"/>
                  </a:cubicBezTo>
                  <a:cubicBezTo>
                    <a:pt x="258" y="112"/>
                    <a:pt x="143" y="108"/>
                    <a:pt x="27" y="99"/>
                  </a:cubicBezTo>
                  <a:cubicBezTo>
                    <a:pt x="18" y="99"/>
                    <a:pt x="9" y="107"/>
                    <a:pt x="0" y="116"/>
                  </a:cubicBezTo>
                  <a:cubicBezTo>
                    <a:pt x="0" y="134"/>
                    <a:pt x="9" y="143"/>
                    <a:pt x="27" y="143"/>
                  </a:cubicBezTo>
                  <a:cubicBezTo>
                    <a:pt x="143" y="152"/>
                    <a:pt x="250" y="152"/>
                    <a:pt x="366" y="152"/>
                  </a:cubicBezTo>
                  <a:cubicBezTo>
                    <a:pt x="705" y="152"/>
                    <a:pt x="1044" y="116"/>
                    <a:pt x="1383" y="45"/>
                  </a:cubicBezTo>
                  <a:cubicBezTo>
                    <a:pt x="1392" y="45"/>
                    <a:pt x="1401" y="36"/>
                    <a:pt x="1401" y="18"/>
                  </a:cubicBezTo>
                  <a:cubicBezTo>
                    <a:pt x="1401" y="9"/>
                    <a:pt x="1383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47"/>
            <p:cNvSpPr/>
            <p:nvPr/>
          </p:nvSpPr>
          <p:spPr>
            <a:xfrm>
              <a:off x="3117600" y="3794200"/>
              <a:ext cx="46200" cy="5275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47"/>
            <p:cNvSpPr/>
            <p:nvPr/>
          </p:nvSpPr>
          <p:spPr>
            <a:xfrm>
              <a:off x="3119175" y="3833825"/>
              <a:ext cx="31250" cy="26050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47"/>
            <p:cNvSpPr/>
            <p:nvPr/>
          </p:nvSpPr>
          <p:spPr>
            <a:xfrm>
              <a:off x="3189425" y="3661275"/>
              <a:ext cx="8725" cy="57650"/>
            </a:xfrm>
            <a:custGeom>
              <a:avLst/>
              <a:gdLst/>
              <a:ahLst/>
              <a:cxnLst/>
              <a:rect l="l" t="t" r="r" b="b"/>
              <a:pathLst>
                <a:path w="349" h="2306" extrusionOk="0">
                  <a:moveTo>
                    <a:pt x="317" y="1"/>
                  </a:moveTo>
                  <a:cubicBezTo>
                    <a:pt x="308" y="1"/>
                    <a:pt x="304" y="7"/>
                    <a:pt x="304" y="13"/>
                  </a:cubicBezTo>
                  <a:cubicBezTo>
                    <a:pt x="9" y="736"/>
                    <a:pt x="0" y="1565"/>
                    <a:pt x="268" y="2288"/>
                  </a:cubicBezTo>
                  <a:cubicBezTo>
                    <a:pt x="268" y="2297"/>
                    <a:pt x="277" y="2306"/>
                    <a:pt x="286" y="2306"/>
                  </a:cubicBezTo>
                  <a:lnTo>
                    <a:pt x="295" y="2306"/>
                  </a:lnTo>
                  <a:cubicBezTo>
                    <a:pt x="304" y="2297"/>
                    <a:pt x="312" y="2288"/>
                    <a:pt x="312" y="2279"/>
                  </a:cubicBezTo>
                  <a:cubicBezTo>
                    <a:pt x="45" y="1556"/>
                    <a:pt x="63" y="736"/>
                    <a:pt x="339" y="31"/>
                  </a:cubicBezTo>
                  <a:cubicBezTo>
                    <a:pt x="348" y="22"/>
                    <a:pt x="339" y="4"/>
                    <a:pt x="330" y="4"/>
                  </a:cubicBezTo>
                  <a:cubicBezTo>
                    <a:pt x="325" y="2"/>
                    <a:pt x="321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47"/>
            <p:cNvSpPr/>
            <p:nvPr/>
          </p:nvSpPr>
          <p:spPr>
            <a:xfrm>
              <a:off x="3273950" y="4054550"/>
              <a:ext cx="172200" cy="98600"/>
            </a:xfrm>
            <a:custGeom>
              <a:avLst/>
              <a:gdLst/>
              <a:ahLst/>
              <a:cxnLst/>
              <a:rect l="l" t="t" r="r" b="b"/>
              <a:pathLst>
                <a:path w="6888" h="3944" extrusionOk="0">
                  <a:moveTo>
                    <a:pt x="2322" y="0"/>
                  </a:moveTo>
                  <a:cubicBezTo>
                    <a:pt x="1637" y="0"/>
                    <a:pt x="951" y="184"/>
                    <a:pt x="420" y="599"/>
                  </a:cubicBezTo>
                  <a:cubicBezTo>
                    <a:pt x="170" y="795"/>
                    <a:pt x="107" y="1009"/>
                    <a:pt x="0" y="1268"/>
                  </a:cubicBezTo>
                  <a:cubicBezTo>
                    <a:pt x="250" y="1678"/>
                    <a:pt x="482" y="2169"/>
                    <a:pt x="812" y="2499"/>
                  </a:cubicBezTo>
                  <a:cubicBezTo>
                    <a:pt x="946" y="2633"/>
                    <a:pt x="1106" y="2749"/>
                    <a:pt x="1276" y="2847"/>
                  </a:cubicBezTo>
                  <a:cubicBezTo>
                    <a:pt x="2380" y="3561"/>
                    <a:pt x="3688" y="3944"/>
                    <a:pt x="5001" y="3944"/>
                  </a:cubicBezTo>
                  <a:cubicBezTo>
                    <a:pt x="5163" y="3944"/>
                    <a:pt x="5325" y="3938"/>
                    <a:pt x="5487" y="3926"/>
                  </a:cubicBezTo>
                  <a:cubicBezTo>
                    <a:pt x="5888" y="3891"/>
                    <a:pt x="6307" y="3819"/>
                    <a:pt x="6638" y="3596"/>
                  </a:cubicBezTo>
                  <a:cubicBezTo>
                    <a:pt x="6638" y="3578"/>
                    <a:pt x="6638" y="3569"/>
                    <a:pt x="6638" y="3552"/>
                  </a:cubicBezTo>
                  <a:cubicBezTo>
                    <a:pt x="6646" y="3444"/>
                    <a:pt x="6691" y="3346"/>
                    <a:pt x="6727" y="3239"/>
                  </a:cubicBezTo>
                  <a:cubicBezTo>
                    <a:pt x="6887" y="2749"/>
                    <a:pt x="6709" y="2187"/>
                    <a:pt x="6379" y="1776"/>
                  </a:cubicBezTo>
                  <a:cubicBezTo>
                    <a:pt x="6049" y="1375"/>
                    <a:pt x="5585" y="1098"/>
                    <a:pt x="5121" y="848"/>
                  </a:cubicBezTo>
                  <a:cubicBezTo>
                    <a:pt x="4389" y="465"/>
                    <a:pt x="3604" y="135"/>
                    <a:pt x="2784" y="28"/>
                  </a:cubicBezTo>
                  <a:cubicBezTo>
                    <a:pt x="2631" y="10"/>
                    <a:pt x="2477" y="0"/>
                    <a:pt x="2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47"/>
            <p:cNvSpPr/>
            <p:nvPr/>
          </p:nvSpPr>
          <p:spPr>
            <a:xfrm>
              <a:off x="3271275" y="4052975"/>
              <a:ext cx="179325" cy="102525"/>
            </a:xfrm>
            <a:custGeom>
              <a:avLst/>
              <a:gdLst/>
              <a:ahLst/>
              <a:cxnLst/>
              <a:rect l="l" t="t" r="r" b="b"/>
              <a:pathLst>
                <a:path w="7173" h="4101" extrusionOk="0">
                  <a:moveTo>
                    <a:pt x="2321" y="1"/>
                  </a:moveTo>
                  <a:cubicBezTo>
                    <a:pt x="1640" y="1"/>
                    <a:pt x="976" y="184"/>
                    <a:pt x="402" y="644"/>
                  </a:cubicBezTo>
                  <a:cubicBezTo>
                    <a:pt x="188" y="822"/>
                    <a:pt x="98" y="1099"/>
                    <a:pt x="0" y="1340"/>
                  </a:cubicBezTo>
                  <a:cubicBezTo>
                    <a:pt x="170" y="1625"/>
                    <a:pt x="321" y="1928"/>
                    <a:pt x="518" y="2214"/>
                  </a:cubicBezTo>
                  <a:cubicBezTo>
                    <a:pt x="866" y="2794"/>
                    <a:pt x="1472" y="3124"/>
                    <a:pt x="2052" y="3418"/>
                  </a:cubicBezTo>
                  <a:cubicBezTo>
                    <a:pt x="2989" y="3858"/>
                    <a:pt x="4021" y="4101"/>
                    <a:pt x="5055" y="4101"/>
                  </a:cubicBezTo>
                  <a:cubicBezTo>
                    <a:pt x="5321" y="4101"/>
                    <a:pt x="5588" y="4084"/>
                    <a:pt x="5852" y="4052"/>
                  </a:cubicBezTo>
                  <a:cubicBezTo>
                    <a:pt x="6191" y="3998"/>
                    <a:pt x="6539" y="3900"/>
                    <a:pt x="6825" y="3695"/>
                  </a:cubicBezTo>
                  <a:lnTo>
                    <a:pt x="6816" y="3659"/>
                  </a:lnTo>
                  <a:cubicBezTo>
                    <a:pt x="6816" y="3534"/>
                    <a:pt x="6887" y="3409"/>
                    <a:pt x="6923" y="3249"/>
                  </a:cubicBezTo>
                  <a:cubicBezTo>
                    <a:pt x="7173" y="2134"/>
                    <a:pt x="6138" y="1313"/>
                    <a:pt x="5228" y="911"/>
                  </a:cubicBezTo>
                  <a:lnTo>
                    <a:pt x="5228" y="911"/>
                  </a:lnTo>
                  <a:cubicBezTo>
                    <a:pt x="5487" y="1063"/>
                    <a:pt x="5736" y="1215"/>
                    <a:pt x="5959" y="1393"/>
                  </a:cubicBezTo>
                  <a:cubicBezTo>
                    <a:pt x="6414" y="1732"/>
                    <a:pt x="6789" y="2232"/>
                    <a:pt x="6825" y="2803"/>
                  </a:cubicBezTo>
                  <a:cubicBezTo>
                    <a:pt x="6867" y="3135"/>
                    <a:pt x="6723" y="3312"/>
                    <a:pt x="6671" y="3614"/>
                  </a:cubicBezTo>
                  <a:lnTo>
                    <a:pt x="6671" y="3614"/>
                  </a:lnTo>
                  <a:cubicBezTo>
                    <a:pt x="6247" y="3867"/>
                    <a:pt x="5730" y="3904"/>
                    <a:pt x="5232" y="3904"/>
                  </a:cubicBezTo>
                  <a:cubicBezTo>
                    <a:pt x="5116" y="3904"/>
                    <a:pt x="5001" y="3902"/>
                    <a:pt x="4889" y="3900"/>
                  </a:cubicBezTo>
                  <a:cubicBezTo>
                    <a:pt x="3622" y="3855"/>
                    <a:pt x="2382" y="3445"/>
                    <a:pt x="1329" y="2749"/>
                  </a:cubicBezTo>
                  <a:cubicBezTo>
                    <a:pt x="808" y="2437"/>
                    <a:pt x="541" y="1870"/>
                    <a:pt x="223" y="1330"/>
                  </a:cubicBezTo>
                  <a:lnTo>
                    <a:pt x="223" y="1330"/>
                  </a:lnTo>
                  <a:cubicBezTo>
                    <a:pt x="304" y="1116"/>
                    <a:pt x="376" y="920"/>
                    <a:pt x="527" y="787"/>
                  </a:cubicBezTo>
                  <a:cubicBezTo>
                    <a:pt x="1092" y="318"/>
                    <a:pt x="1757" y="136"/>
                    <a:pt x="2444" y="136"/>
                  </a:cubicBezTo>
                  <a:cubicBezTo>
                    <a:pt x="3402" y="136"/>
                    <a:pt x="4401" y="490"/>
                    <a:pt x="5228" y="911"/>
                  </a:cubicBezTo>
                  <a:cubicBezTo>
                    <a:pt x="4380" y="405"/>
                    <a:pt x="3332" y="1"/>
                    <a:pt x="2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47"/>
            <p:cNvSpPr/>
            <p:nvPr/>
          </p:nvSpPr>
          <p:spPr>
            <a:xfrm>
              <a:off x="3265475" y="4086225"/>
              <a:ext cx="174650" cy="108775"/>
            </a:xfrm>
            <a:custGeom>
              <a:avLst/>
              <a:gdLst/>
              <a:ahLst/>
              <a:cxnLst/>
              <a:rect l="l" t="t" r="r" b="b"/>
              <a:pathLst>
                <a:path w="6986" h="4351" extrusionOk="0">
                  <a:moveTo>
                    <a:pt x="339" y="1"/>
                  </a:moveTo>
                  <a:cubicBezTo>
                    <a:pt x="330" y="36"/>
                    <a:pt x="313" y="72"/>
                    <a:pt x="295" y="108"/>
                  </a:cubicBezTo>
                  <a:cubicBezTo>
                    <a:pt x="188" y="340"/>
                    <a:pt x="107" y="563"/>
                    <a:pt x="72" y="830"/>
                  </a:cubicBezTo>
                  <a:cubicBezTo>
                    <a:pt x="0" y="1383"/>
                    <a:pt x="143" y="1910"/>
                    <a:pt x="393" y="2409"/>
                  </a:cubicBezTo>
                  <a:cubicBezTo>
                    <a:pt x="536" y="2695"/>
                    <a:pt x="732" y="2963"/>
                    <a:pt x="964" y="3177"/>
                  </a:cubicBezTo>
                  <a:cubicBezTo>
                    <a:pt x="1312" y="3507"/>
                    <a:pt x="1704" y="3730"/>
                    <a:pt x="2141" y="3917"/>
                  </a:cubicBezTo>
                  <a:cubicBezTo>
                    <a:pt x="2659" y="4140"/>
                    <a:pt x="3203" y="4318"/>
                    <a:pt x="3765" y="4345"/>
                  </a:cubicBezTo>
                  <a:cubicBezTo>
                    <a:pt x="3834" y="4348"/>
                    <a:pt x="3902" y="4350"/>
                    <a:pt x="3971" y="4350"/>
                  </a:cubicBezTo>
                  <a:cubicBezTo>
                    <a:pt x="5037" y="4350"/>
                    <a:pt x="6041" y="3952"/>
                    <a:pt x="6762" y="2971"/>
                  </a:cubicBezTo>
                  <a:cubicBezTo>
                    <a:pt x="6852" y="2847"/>
                    <a:pt x="6968" y="2713"/>
                    <a:pt x="6977" y="2552"/>
                  </a:cubicBezTo>
                  <a:cubicBezTo>
                    <a:pt x="6985" y="2481"/>
                    <a:pt x="6977" y="2400"/>
                    <a:pt x="6977" y="2329"/>
                  </a:cubicBezTo>
                  <a:cubicBezTo>
                    <a:pt x="6646" y="2552"/>
                    <a:pt x="6227" y="2624"/>
                    <a:pt x="5826" y="2659"/>
                  </a:cubicBezTo>
                  <a:cubicBezTo>
                    <a:pt x="5664" y="2671"/>
                    <a:pt x="5502" y="2677"/>
                    <a:pt x="5340" y="2677"/>
                  </a:cubicBezTo>
                  <a:cubicBezTo>
                    <a:pt x="4027" y="2677"/>
                    <a:pt x="2719" y="2294"/>
                    <a:pt x="1615" y="1580"/>
                  </a:cubicBezTo>
                  <a:cubicBezTo>
                    <a:pt x="1445" y="1482"/>
                    <a:pt x="1285" y="1366"/>
                    <a:pt x="1151" y="1232"/>
                  </a:cubicBezTo>
                  <a:cubicBezTo>
                    <a:pt x="821" y="902"/>
                    <a:pt x="589" y="411"/>
                    <a:pt x="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47"/>
            <p:cNvSpPr/>
            <p:nvPr/>
          </p:nvSpPr>
          <p:spPr>
            <a:xfrm>
              <a:off x="3260125" y="4080425"/>
              <a:ext cx="180000" cy="115575"/>
            </a:xfrm>
            <a:custGeom>
              <a:avLst/>
              <a:gdLst/>
              <a:ahLst/>
              <a:cxnLst/>
              <a:rect l="l" t="t" r="r" b="b"/>
              <a:pathLst>
                <a:path w="7200" h="4623" extrusionOk="0">
                  <a:moveTo>
                    <a:pt x="7191" y="2561"/>
                  </a:moveTo>
                  <a:cubicBezTo>
                    <a:pt x="7191" y="2561"/>
                    <a:pt x="7191" y="2561"/>
                    <a:pt x="7191" y="2561"/>
                  </a:cubicBezTo>
                  <a:lnTo>
                    <a:pt x="7191" y="2561"/>
                  </a:lnTo>
                  <a:cubicBezTo>
                    <a:pt x="7191" y="2561"/>
                    <a:pt x="7191" y="2561"/>
                    <a:pt x="7191" y="2561"/>
                  </a:cubicBezTo>
                  <a:close/>
                  <a:moveTo>
                    <a:pt x="7191" y="2561"/>
                  </a:moveTo>
                  <a:cubicBezTo>
                    <a:pt x="7147" y="2590"/>
                    <a:pt x="7103" y="2616"/>
                    <a:pt x="7058" y="2640"/>
                  </a:cubicBezTo>
                  <a:lnTo>
                    <a:pt x="7058" y="2640"/>
                  </a:lnTo>
                  <a:cubicBezTo>
                    <a:pt x="7103" y="2616"/>
                    <a:pt x="7148" y="2590"/>
                    <a:pt x="7191" y="2561"/>
                  </a:cubicBezTo>
                  <a:close/>
                  <a:moveTo>
                    <a:pt x="7191" y="2561"/>
                  </a:moveTo>
                  <a:cubicBezTo>
                    <a:pt x="7182" y="2632"/>
                    <a:pt x="7199" y="2713"/>
                    <a:pt x="7191" y="2784"/>
                  </a:cubicBezTo>
                  <a:cubicBezTo>
                    <a:pt x="7199" y="2713"/>
                    <a:pt x="7191" y="2624"/>
                    <a:pt x="7191" y="2561"/>
                  </a:cubicBezTo>
                  <a:close/>
                  <a:moveTo>
                    <a:pt x="544" y="1"/>
                  </a:moveTo>
                  <a:lnTo>
                    <a:pt x="455" y="197"/>
                  </a:lnTo>
                  <a:cubicBezTo>
                    <a:pt x="0" y="1009"/>
                    <a:pt x="116" y="1999"/>
                    <a:pt x="562" y="2793"/>
                  </a:cubicBezTo>
                  <a:cubicBezTo>
                    <a:pt x="999" y="3596"/>
                    <a:pt x="1847" y="4060"/>
                    <a:pt x="2676" y="4354"/>
                  </a:cubicBezTo>
                  <a:cubicBezTo>
                    <a:pt x="3133" y="4531"/>
                    <a:pt x="3629" y="4623"/>
                    <a:pt x="4124" y="4623"/>
                  </a:cubicBezTo>
                  <a:cubicBezTo>
                    <a:pt x="4955" y="4623"/>
                    <a:pt x="5783" y="4364"/>
                    <a:pt x="6414" y="3810"/>
                  </a:cubicBezTo>
                  <a:cubicBezTo>
                    <a:pt x="6664" y="3605"/>
                    <a:pt x="6869" y="3346"/>
                    <a:pt x="7066" y="3087"/>
                  </a:cubicBezTo>
                  <a:cubicBezTo>
                    <a:pt x="7128" y="2998"/>
                    <a:pt x="7182" y="2900"/>
                    <a:pt x="7191" y="2784"/>
                  </a:cubicBezTo>
                  <a:lnTo>
                    <a:pt x="7191" y="2784"/>
                  </a:lnTo>
                  <a:cubicBezTo>
                    <a:pt x="7164" y="3007"/>
                    <a:pt x="6985" y="3168"/>
                    <a:pt x="6860" y="3337"/>
                  </a:cubicBezTo>
                  <a:cubicBezTo>
                    <a:pt x="6243" y="4133"/>
                    <a:pt x="5256" y="4545"/>
                    <a:pt x="4263" y="4545"/>
                  </a:cubicBezTo>
                  <a:cubicBezTo>
                    <a:pt x="4165" y="4545"/>
                    <a:pt x="4068" y="4541"/>
                    <a:pt x="3970" y="4533"/>
                  </a:cubicBezTo>
                  <a:cubicBezTo>
                    <a:pt x="3542" y="4506"/>
                    <a:pt x="3123" y="4390"/>
                    <a:pt x="2721" y="4229"/>
                  </a:cubicBezTo>
                  <a:cubicBezTo>
                    <a:pt x="2123" y="3988"/>
                    <a:pt x="1544" y="3676"/>
                    <a:pt x="1115" y="3203"/>
                  </a:cubicBezTo>
                  <a:cubicBezTo>
                    <a:pt x="471" y="2458"/>
                    <a:pt x="164" y="1376"/>
                    <a:pt x="563" y="457"/>
                  </a:cubicBezTo>
                  <a:lnTo>
                    <a:pt x="563" y="457"/>
                  </a:lnTo>
                  <a:cubicBezTo>
                    <a:pt x="695" y="676"/>
                    <a:pt x="821" y="901"/>
                    <a:pt x="964" y="1116"/>
                  </a:cubicBezTo>
                  <a:cubicBezTo>
                    <a:pt x="1151" y="1392"/>
                    <a:pt x="1392" y="1633"/>
                    <a:pt x="1668" y="1812"/>
                  </a:cubicBezTo>
                  <a:cubicBezTo>
                    <a:pt x="2757" y="2508"/>
                    <a:pt x="4041" y="2891"/>
                    <a:pt x="5326" y="2918"/>
                  </a:cubicBezTo>
                  <a:cubicBezTo>
                    <a:pt x="5909" y="2910"/>
                    <a:pt x="6537" y="2917"/>
                    <a:pt x="7058" y="2640"/>
                  </a:cubicBezTo>
                  <a:lnTo>
                    <a:pt x="7058" y="2640"/>
                  </a:lnTo>
                  <a:cubicBezTo>
                    <a:pt x="6820" y="2764"/>
                    <a:pt x="6552" y="2826"/>
                    <a:pt x="6290" y="2856"/>
                  </a:cubicBezTo>
                  <a:cubicBezTo>
                    <a:pt x="6067" y="2879"/>
                    <a:pt x="5843" y="2891"/>
                    <a:pt x="5619" y="2891"/>
                  </a:cubicBezTo>
                  <a:cubicBezTo>
                    <a:pt x="4248" y="2891"/>
                    <a:pt x="2877" y="2453"/>
                    <a:pt x="1758" y="1678"/>
                  </a:cubicBezTo>
                  <a:cubicBezTo>
                    <a:pt x="1231" y="1330"/>
                    <a:pt x="973" y="741"/>
                    <a:pt x="651" y="179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47"/>
            <p:cNvSpPr/>
            <p:nvPr/>
          </p:nvSpPr>
          <p:spPr>
            <a:xfrm>
              <a:off x="3292675" y="4088000"/>
              <a:ext cx="137625" cy="38650"/>
            </a:xfrm>
            <a:custGeom>
              <a:avLst/>
              <a:gdLst/>
              <a:ahLst/>
              <a:cxnLst/>
              <a:rect l="l" t="t" r="r" b="b"/>
              <a:pathLst>
                <a:path w="5505" h="1546" extrusionOk="0">
                  <a:moveTo>
                    <a:pt x="599" y="1"/>
                  </a:moveTo>
                  <a:cubicBezTo>
                    <a:pt x="316" y="1"/>
                    <a:pt x="42" y="33"/>
                    <a:pt x="1" y="153"/>
                  </a:cubicBezTo>
                  <a:cubicBezTo>
                    <a:pt x="126" y="224"/>
                    <a:pt x="349" y="215"/>
                    <a:pt x="491" y="242"/>
                  </a:cubicBezTo>
                  <a:cubicBezTo>
                    <a:pt x="1999" y="447"/>
                    <a:pt x="3489" y="840"/>
                    <a:pt x="4907" y="1402"/>
                  </a:cubicBezTo>
                  <a:cubicBezTo>
                    <a:pt x="5085" y="1469"/>
                    <a:pt x="5271" y="1545"/>
                    <a:pt x="5457" y="1545"/>
                  </a:cubicBezTo>
                  <a:cubicBezTo>
                    <a:pt x="5467" y="1545"/>
                    <a:pt x="5477" y="1545"/>
                    <a:pt x="5487" y="1544"/>
                  </a:cubicBezTo>
                  <a:cubicBezTo>
                    <a:pt x="5505" y="1491"/>
                    <a:pt x="5451" y="1446"/>
                    <a:pt x="5407" y="1411"/>
                  </a:cubicBezTo>
                  <a:cubicBezTo>
                    <a:pt x="4559" y="777"/>
                    <a:pt x="3605" y="483"/>
                    <a:pt x="2588" y="242"/>
                  </a:cubicBezTo>
                  <a:cubicBezTo>
                    <a:pt x="2160" y="144"/>
                    <a:pt x="1669" y="72"/>
                    <a:pt x="1232" y="37"/>
                  </a:cubicBezTo>
                  <a:cubicBezTo>
                    <a:pt x="1133" y="28"/>
                    <a:pt x="862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47"/>
            <p:cNvSpPr/>
            <p:nvPr/>
          </p:nvSpPr>
          <p:spPr>
            <a:xfrm>
              <a:off x="3317425" y="4057675"/>
              <a:ext cx="124700" cy="69850"/>
            </a:xfrm>
            <a:custGeom>
              <a:avLst/>
              <a:gdLst/>
              <a:ahLst/>
              <a:cxnLst/>
              <a:rect l="l" t="t" r="r" b="b"/>
              <a:pathLst>
                <a:path w="4988" h="2794" extrusionOk="0">
                  <a:moveTo>
                    <a:pt x="19" y="1"/>
                  </a:moveTo>
                  <a:cubicBezTo>
                    <a:pt x="10" y="10"/>
                    <a:pt x="1" y="19"/>
                    <a:pt x="10" y="28"/>
                  </a:cubicBezTo>
                  <a:cubicBezTo>
                    <a:pt x="135" y="313"/>
                    <a:pt x="438" y="483"/>
                    <a:pt x="679" y="599"/>
                  </a:cubicBezTo>
                  <a:cubicBezTo>
                    <a:pt x="920" y="715"/>
                    <a:pt x="1161" y="804"/>
                    <a:pt x="1410" y="884"/>
                  </a:cubicBezTo>
                  <a:cubicBezTo>
                    <a:pt x="1678" y="964"/>
                    <a:pt x="1946" y="1027"/>
                    <a:pt x="2213" y="1089"/>
                  </a:cubicBezTo>
                  <a:cubicBezTo>
                    <a:pt x="2508" y="1161"/>
                    <a:pt x="2820" y="1232"/>
                    <a:pt x="3114" y="1330"/>
                  </a:cubicBezTo>
                  <a:cubicBezTo>
                    <a:pt x="3774" y="1544"/>
                    <a:pt x="4247" y="1874"/>
                    <a:pt x="4515" y="2311"/>
                  </a:cubicBezTo>
                  <a:cubicBezTo>
                    <a:pt x="4533" y="2338"/>
                    <a:pt x="4551" y="2365"/>
                    <a:pt x="4568" y="2392"/>
                  </a:cubicBezTo>
                  <a:cubicBezTo>
                    <a:pt x="4667" y="2570"/>
                    <a:pt x="4774" y="2749"/>
                    <a:pt x="4970" y="2793"/>
                  </a:cubicBezTo>
                  <a:cubicBezTo>
                    <a:pt x="4979" y="2793"/>
                    <a:pt x="4988" y="2793"/>
                    <a:pt x="4988" y="2784"/>
                  </a:cubicBezTo>
                  <a:cubicBezTo>
                    <a:pt x="4988" y="2775"/>
                    <a:pt x="4988" y="2766"/>
                    <a:pt x="4979" y="2757"/>
                  </a:cubicBezTo>
                  <a:cubicBezTo>
                    <a:pt x="4800" y="2713"/>
                    <a:pt x="4693" y="2543"/>
                    <a:pt x="4595" y="2374"/>
                  </a:cubicBezTo>
                  <a:cubicBezTo>
                    <a:pt x="4577" y="2347"/>
                    <a:pt x="4560" y="2320"/>
                    <a:pt x="4542" y="2285"/>
                  </a:cubicBezTo>
                  <a:cubicBezTo>
                    <a:pt x="4274" y="1847"/>
                    <a:pt x="3792" y="1517"/>
                    <a:pt x="3123" y="1294"/>
                  </a:cubicBezTo>
                  <a:cubicBezTo>
                    <a:pt x="2829" y="1196"/>
                    <a:pt x="2517" y="1125"/>
                    <a:pt x="2222" y="1054"/>
                  </a:cubicBezTo>
                  <a:cubicBezTo>
                    <a:pt x="1955" y="991"/>
                    <a:pt x="1687" y="929"/>
                    <a:pt x="1419" y="848"/>
                  </a:cubicBezTo>
                  <a:cubicBezTo>
                    <a:pt x="1178" y="768"/>
                    <a:pt x="929" y="679"/>
                    <a:pt x="697" y="563"/>
                  </a:cubicBezTo>
                  <a:cubicBezTo>
                    <a:pt x="456" y="456"/>
                    <a:pt x="161" y="286"/>
                    <a:pt x="45" y="10"/>
                  </a:cubicBezTo>
                  <a:cubicBezTo>
                    <a:pt x="37" y="1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47"/>
            <p:cNvSpPr/>
            <p:nvPr/>
          </p:nvSpPr>
          <p:spPr>
            <a:xfrm>
              <a:off x="3319225" y="4056125"/>
              <a:ext cx="20525" cy="6500"/>
            </a:xfrm>
            <a:custGeom>
              <a:avLst/>
              <a:gdLst/>
              <a:ahLst/>
              <a:cxnLst/>
              <a:rect l="l" t="t" r="r" b="b"/>
              <a:pathLst>
                <a:path w="821" h="260" extrusionOk="0">
                  <a:moveTo>
                    <a:pt x="794" y="0"/>
                  </a:moveTo>
                  <a:cubicBezTo>
                    <a:pt x="544" y="81"/>
                    <a:pt x="277" y="161"/>
                    <a:pt x="18" y="223"/>
                  </a:cubicBezTo>
                  <a:cubicBezTo>
                    <a:pt x="9" y="223"/>
                    <a:pt x="0" y="232"/>
                    <a:pt x="0" y="241"/>
                  </a:cubicBezTo>
                  <a:cubicBezTo>
                    <a:pt x="0" y="250"/>
                    <a:pt x="9" y="259"/>
                    <a:pt x="18" y="259"/>
                  </a:cubicBezTo>
                  <a:lnTo>
                    <a:pt x="27" y="259"/>
                  </a:lnTo>
                  <a:cubicBezTo>
                    <a:pt x="286" y="197"/>
                    <a:pt x="553" y="116"/>
                    <a:pt x="812" y="36"/>
                  </a:cubicBezTo>
                  <a:cubicBezTo>
                    <a:pt x="821" y="36"/>
                    <a:pt x="821" y="27"/>
                    <a:pt x="821" y="18"/>
                  </a:cubicBezTo>
                  <a:cubicBezTo>
                    <a:pt x="821" y="9"/>
                    <a:pt x="812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47"/>
            <p:cNvSpPr/>
            <p:nvPr/>
          </p:nvSpPr>
          <p:spPr>
            <a:xfrm>
              <a:off x="3331250" y="4060350"/>
              <a:ext cx="27925" cy="9850"/>
            </a:xfrm>
            <a:custGeom>
              <a:avLst/>
              <a:gdLst/>
              <a:ahLst/>
              <a:cxnLst/>
              <a:rect l="l" t="t" r="r" b="b"/>
              <a:pathLst>
                <a:path w="1117" h="394" extrusionOk="0">
                  <a:moveTo>
                    <a:pt x="1089" y="1"/>
                  </a:moveTo>
                  <a:cubicBezTo>
                    <a:pt x="733" y="117"/>
                    <a:pt x="367" y="233"/>
                    <a:pt x="19" y="358"/>
                  </a:cubicBezTo>
                  <a:cubicBezTo>
                    <a:pt x="10" y="367"/>
                    <a:pt x="1" y="376"/>
                    <a:pt x="1" y="385"/>
                  </a:cubicBezTo>
                  <a:cubicBezTo>
                    <a:pt x="10" y="393"/>
                    <a:pt x="10" y="393"/>
                    <a:pt x="19" y="393"/>
                  </a:cubicBezTo>
                  <a:lnTo>
                    <a:pt x="28" y="393"/>
                  </a:lnTo>
                  <a:cubicBezTo>
                    <a:pt x="385" y="269"/>
                    <a:pt x="741" y="153"/>
                    <a:pt x="1098" y="37"/>
                  </a:cubicBezTo>
                  <a:cubicBezTo>
                    <a:pt x="1107" y="37"/>
                    <a:pt x="1116" y="28"/>
                    <a:pt x="1116" y="19"/>
                  </a:cubicBezTo>
                  <a:cubicBezTo>
                    <a:pt x="1107" y="10"/>
                    <a:pt x="1098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47"/>
            <p:cNvSpPr/>
            <p:nvPr/>
          </p:nvSpPr>
          <p:spPr>
            <a:xfrm>
              <a:off x="3344875" y="4065850"/>
              <a:ext cx="33475" cy="10375"/>
            </a:xfrm>
            <a:custGeom>
              <a:avLst/>
              <a:gdLst/>
              <a:ahLst/>
              <a:cxnLst/>
              <a:rect l="l" t="t" r="r" b="b"/>
              <a:pathLst>
                <a:path w="1339" h="415" extrusionOk="0">
                  <a:moveTo>
                    <a:pt x="1328" y="0"/>
                  </a:moveTo>
                  <a:cubicBezTo>
                    <a:pt x="1326" y="0"/>
                    <a:pt x="1323" y="1"/>
                    <a:pt x="1320" y="4"/>
                  </a:cubicBezTo>
                  <a:cubicBezTo>
                    <a:pt x="981" y="31"/>
                    <a:pt x="660" y="147"/>
                    <a:pt x="348" y="272"/>
                  </a:cubicBezTo>
                  <a:cubicBezTo>
                    <a:pt x="250" y="307"/>
                    <a:pt x="152" y="343"/>
                    <a:pt x="54" y="379"/>
                  </a:cubicBezTo>
                  <a:lnTo>
                    <a:pt x="36" y="379"/>
                  </a:lnTo>
                  <a:cubicBezTo>
                    <a:pt x="36" y="370"/>
                    <a:pt x="36" y="361"/>
                    <a:pt x="27" y="361"/>
                  </a:cubicBezTo>
                  <a:cubicBezTo>
                    <a:pt x="18" y="361"/>
                    <a:pt x="9" y="361"/>
                    <a:pt x="0" y="370"/>
                  </a:cubicBezTo>
                  <a:cubicBezTo>
                    <a:pt x="0" y="388"/>
                    <a:pt x="0" y="396"/>
                    <a:pt x="9" y="405"/>
                  </a:cubicBezTo>
                  <a:cubicBezTo>
                    <a:pt x="18" y="414"/>
                    <a:pt x="27" y="414"/>
                    <a:pt x="45" y="414"/>
                  </a:cubicBezTo>
                  <a:lnTo>
                    <a:pt x="63" y="414"/>
                  </a:lnTo>
                  <a:cubicBezTo>
                    <a:pt x="170" y="379"/>
                    <a:pt x="268" y="343"/>
                    <a:pt x="366" y="298"/>
                  </a:cubicBezTo>
                  <a:cubicBezTo>
                    <a:pt x="669" y="182"/>
                    <a:pt x="990" y="66"/>
                    <a:pt x="1320" y="40"/>
                  </a:cubicBezTo>
                  <a:cubicBezTo>
                    <a:pt x="1329" y="40"/>
                    <a:pt x="1338" y="31"/>
                    <a:pt x="1338" y="13"/>
                  </a:cubicBezTo>
                  <a:cubicBezTo>
                    <a:pt x="1338" y="7"/>
                    <a:pt x="1334" y="0"/>
                    <a:pt x="1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47"/>
            <p:cNvSpPr/>
            <p:nvPr/>
          </p:nvSpPr>
          <p:spPr>
            <a:xfrm>
              <a:off x="3362050" y="4073750"/>
              <a:ext cx="30575" cy="9600"/>
            </a:xfrm>
            <a:custGeom>
              <a:avLst/>
              <a:gdLst/>
              <a:ahLst/>
              <a:cxnLst/>
              <a:rect l="l" t="t" r="r" b="b"/>
              <a:pathLst>
                <a:path w="1223" h="384" extrusionOk="0">
                  <a:moveTo>
                    <a:pt x="1196" y="0"/>
                  </a:moveTo>
                  <a:lnTo>
                    <a:pt x="18" y="348"/>
                  </a:lnTo>
                  <a:cubicBezTo>
                    <a:pt x="9" y="348"/>
                    <a:pt x="0" y="357"/>
                    <a:pt x="9" y="366"/>
                  </a:cubicBezTo>
                  <a:cubicBezTo>
                    <a:pt x="9" y="375"/>
                    <a:pt x="18" y="384"/>
                    <a:pt x="27" y="384"/>
                  </a:cubicBezTo>
                  <a:lnTo>
                    <a:pt x="1213" y="36"/>
                  </a:lnTo>
                  <a:cubicBezTo>
                    <a:pt x="1222" y="36"/>
                    <a:pt x="1222" y="27"/>
                    <a:pt x="1222" y="9"/>
                  </a:cubicBezTo>
                  <a:cubicBezTo>
                    <a:pt x="1222" y="0"/>
                    <a:pt x="1213" y="0"/>
                    <a:pt x="1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47"/>
            <p:cNvSpPr/>
            <p:nvPr/>
          </p:nvSpPr>
          <p:spPr>
            <a:xfrm>
              <a:off x="3385675" y="4080200"/>
              <a:ext cx="24775" cy="7625"/>
            </a:xfrm>
            <a:custGeom>
              <a:avLst/>
              <a:gdLst/>
              <a:ahLst/>
              <a:cxnLst/>
              <a:rect l="l" t="t" r="r" b="b"/>
              <a:pathLst>
                <a:path w="991" h="305" extrusionOk="0">
                  <a:moveTo>
                    <a:pt x="964" y="1"/>
                  </a:moveTo>
                  <a:cubicBezTo>
                    <a:pt x="643" y="63"/>
                    <a:pt x="322" y="153"/>
                    <a:pt x="10" y="268"/>
                  </a:cubicBezTo>
                  <a:cubicBezTo>
                    <a:pt x="1" y="268"/>
                    <a:pt x="1" y="286"/>
                    <a:pt x="1" y="295"/>
                  </a:cubicBezTo>
                  <a:cubicBezTo>
                    <a:pt x="1" y="304"/>
                    <a:pt x="10" y="304"/>
                    <a:pt x="19" y="304"/>
                  </a:cubicBezTo>
                  <a:lnTo>
                    <a:pt x="27" y="304"/>
                  </a:lnTo>
                  <a:cubicBezTo>
                    <a:pt x="331" y="188"/>
                    <a:pt x="652" y="99"/>
                    <a:pt x="973" y="37"/>
                  </a:cubicBezTo>
                  <a:cubicBezTo>
                    <a:pt x="982" y="37"/>
                    <a:pt x="991" y="28"/>
                    <a:pt x="991" y="10"/>
                  </a:cubicBezTo>
                  <a:cubicBezTo>
                    <a:pt x="982" y="1"/>
                    <a:pt x="973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47"/>
            <p:cNvSpPr/>
            <p:nvPr/>
          </p:nvSpPr>
          <p:spPr>
            <a:xfrm>
              <a:off x="3403075" y="4086450"/>
              <a:ext cx="17650" cy="5825"/>
            </a:xfrm>
            <a:custGeom>
              <a:avLst/>
              <a:gdLst/>
              <a:ahLst/>
              <a:cxnLst/>
              <a:rect l="l" t="t" r="r" b="b"/>
              <a:pathLst>
                <a:path w="706" h="233" extrusionOk="0">
                  <a:moveTo>
                    <a:pt x="679" y="1"/>
                  </a:moveTo>
                  <a:lnTo>
                    <a:pt x="18" y="197"/>
                  </a:lnTo>
                  <a:cubicBezTo>
                    <a:pt x="9" y="197"/>
                    <a:pt x="1" y="206"/>
                    <a:pt x="9" y="215"/>
                  </a:cubicBezTo>
                  <a:cubicBezTo>
                    <a:pt x="9" y="224"/>
                    <a:pt x="18" y="233"/>
                    <a:pt x="27" y="233"/>
                  </a:cubicBezTo>
                  <a:lnTo>
                    <a:pt x="687" y="36"/>
                  </a:lnTo>
                  <a:cubicBezTo>
                    <a:pt x="696" y="36"/>
                    <a:pt x="705" y="27"/>
                    <a:pt x="696" y="18"/>
                  </a:cubicBezTo>
                  <a:cubicBezTo>
                    <a:pt x="696" y="10"/>
                    <a:pt x="687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47"/>
            <p:cNvSpPr/>
            <p:nvPr/>
          </p:nvSpPr>
          <p:spPr>
            <a:xfrm>
              <a:off x="3415575" y="4095375"/>
              <a:ext cx="13625" cy="4700"/>
            </a:xfrm>
            <a:custGeom>
              <a:avLst/>
              <a:gdLst/>
              <a:ahLst/>
              <a:cxnLst/>
              <a:rect l="l" t="t" r="r" b="b"/>
              <a:pathLst>
                <a:path w="545" h="188" extrusionOk="0">
                  <a:moveTo>
                    <a:pt x="518" y="0"/>
                  </a:moveTo>
                  <a:cubicBezTo>
                    <a:pt x="348" y="45"/>
                    <a:pt x="179" y="90"/>
                    <a:pt x="9" y="152"/>
                  </a:cubicBezTo>
                  <a:cubicBezTo>
                    <a:pt x="0" y="152"/>
                    <a:pt x="0" y="161"/>
                    <a:pt x="0" y="170"/>
                  </a:cubicBezTo>
                  <a:cubicBezTo>
                    <a:pt x="0" y="179"/>
                    <a:pt x="9" y="188"/>
                    <a:pt x="18" y="188"/>
                  </a:cubicBezTo>
                  <a:lnTo>
                    <a:pt x="27" y="188"/>
                  </a:lnTo>
                  <a:cubicBezTo>
                    <a:pt x="187" y="125"/>
                    <a:pt x="357" y="81"/>
                    <a:pt x="526" y="36"/>
                  </a:cubicBezTo>
                  <a:cubicBezTo>
                    <a:pt x="535" y="36"/>
                    <a:pt x="544" y="27"/>
                    <a:pt x="544" y="18"/>
                  </a:cubicBezTo>
                  <a:cubicBezTo>
                    <a:pt x="535" y="9"/>
                    <a:pt x="526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47"/>
            <p:cNvSpPr/>
            <p:nvPr/>
          </p:nvSpPr>
          <p:spPr>
            <a:xfrm>
              <a:off x="3422700" y="4104750"/>
              <a:ext cx="13175" cy="4250"/>
            </a:xfrm>
            <a:custGeom>
              <a:avLst/>
              <a:gdLst/>
              <a:ahLst/>
              <a:cxnLst/>
              <a:rect l="l" t="t" r="r" b="b"/>
              <a:pathLst>
                <a:path w="527" h="170" extrusionOk="0">
                  <a:moveTo>
                    <a:pt x="509" y="0"/>
                  </a:moveTo>
                  <a:cubicBezTo>
                    <a:pt x="340" y="27"/>
                    <a:pt x="179" y="72"/>
                    <a:pt x="18" y="134"/>
                  </a:cubicBezTo>
                  <a:cubicBezTo>
                    <a:pt x="10" y="134"/>
                    <a:pt x="1" y="143"/>
                    <a:pt x="10" y="152"/>
                  </a:cubicBezTo>
                  <a:cubicBezTo>
                    <a:pt x="10" y="161"/>
                    <a:pt x="18" y="170"/>
                    <a:pt x="27" y="170"/>
                  </a:cubicBezTo>
                  <a:cubicBezTo>
                    <a:pt x="188" y="107"/>
                    <a:pt x="349" y="63"/>
                    <a:pt x="509" y="36"/>
                  </a:cubicBezTo>
                  <a:cubicBezTo>
                    <a:pt x="518" y="36"/>
                    <a:pt x="527" y="27"/>
                    <a:pt x="527" y="18"/>
                  </a:cubicBezTo>
                  <a:cubicBezTo>
                    <a:pt x="527" y="9"/>
                    <a:pt x="518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47"/>
            <p:cNvSpPr/>
            <p:nvPr/>
          </p:nvSpPr>
          <p:spPr>
            <a:xfrm>
              <a:off x="3432075" y="4114550"/>
              <a:ext cx="10950" cy="3150"/>
            </a:xfrm>
            <a:custGeom>
              <a:avLst/>
              <a:gdLst/>
              <a:ahLst/>
              <a:cxnLst/>
              <a:rect l="l" t="t" r="r" b="b"/>
              <a:pathLst>
                <a:path w="438" h="126" extrusionOk="0">
                  <a:moveTo>
                    <a:pt x="411" y="1"/>
                  </a:moveTo>
                  <a:lnTo>
                    <a:pt x="18" y="90"/>
                  </a:lnTo>
                  <a:cubicBezTo>
                    <a:pt x="9" y="90"/>
                    <a:pt x="0" y="99"/>
                    <a:pt x="0" y="108"/>
                  </a:cubicBezTo>
                  <a:cubicBezTo>
                    <a:pt x="9" y="117"/>
                    <a:pt x="9" y="126"/>
                    <a:pt x="18" y="126"/>
                  </a:cubicBezTo>
                  <a:lnTo>
                    <a:pt x="27" y="126"/>
                  </a:lnTo>
                  <a:lnTo>
                    <a:pt x="420" y="45"/>
                  </a:lnTo>
                  <a:cubicBezTo>
                    <a:pt x="429" y="36"/>
                    <a:pt x="437" y="27"/>
                    <a:pt x="429" y="19"/>
                  </a:cubicBezTo>
                  <a:cubicBezTo>
                    <a:pt x="429" y="10"/>
                    <a:pt x="420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47"/>
            <p:cNvSpPr/>
            <p:nvPr/>
          </p:nvSpPr>
          <p:spPr>
            <a:xfrm>
              <a:off x="3280850" y="4089925"/>
              <a:ext cx="8950" cy="3700"/>
            </a:xfrm>
            <a:custGeom>
              <a:avLst/>
              <a:gdLst/>
              <a:ahLst/>
              <a:cxnLst/>
              <a:rect l="l" t="t" r="r" b="b"/>
              <a:pathLst>
                <a:path w="358" h="148" extrusionOk="0">
                  <a:moveTo>
                    <a:pt x="339" y="1"/>
                  </a:moveTo>
                  <a:cubicBezTo>
                    <a:pt x="336" y="1"/>
                    <a:pt x="334" y="2"/>
                    <a:pt x="331" y="4"/>
                  </a:cubicBezTo>
                  <a:cubicBezTo>
                    <a:pt x="224" y="31"/>
                    <a:pt x="117" y="67"/>
                    <a:pt x="19" y="111"/>
                  </a:cubicBezTo>
                  <a:cubicBezTo>
                    <a:pt x="10" y="111"/>
                    <a:pt x="1" y="120"/>
                    <a:pt x="10" y="129"/>
                  </a:cubicBezTo>
                  <a:cubicBezTo>
                    <a:pt x="10" y="138"/>
                    <a:pt x="19" y="147"/>
                    <a:pt x="28" y="147"/>
                  </a:cubicBezTo>
                  <a:cubicBezTo>
                    <a:pt x="28" y="147"/>
                    <a:pt x="28" y="147"/>
                    <a:pt x="37" y="138"/>
                  </a:cubicBezTo>
                  <a:cubicBezTo>
                    <a:pt x="135" y="103"/>
                    <a:pt x="233" y="67"/>
                    <a:pt x="340" y="40"/>
                  </a:cubicBezTo>
                  <a:cubicBezTo>
                    <a:pt x="349" y="31"/>
                    <a:pt x="358" y="22"/>
                    <a:pt x="358" y="13"/>
                  </a:cubicBezTo>
                  <a:cubicBezTo>
                    <a:pt x="351" y="7"/>
                    <a:pt x="345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47"/>
            <p:cNvSpPr/>
            <p:nvPr/>
          </p:nvSpPr>
          <p:spPr>
            <a:xfrm>
              <a:off x="3281750" y="4095150"/>
              <a:ext cx="11175" cy="3825"/>
            </a:xfrm>
            <a:custGeom>
              <a:avLst/>
              <a:gdLst/>
              <a:ahLst/>
              <a:cxnLst/>
              <a:rect l="l" t="t" r="r" b="b"/>
              <a:pathLst>
                <a:path w="447" h="153" extrusionOk="0">
                  <a:moveTo>
                    <a:pt x="420" y="1"/>
                  </a:moveTo>
                  <a:cubicBezTo>
                    <a:pt x="286" y="27"/>
                    <a:pt x="152" y="72"/>
                    <a:pt x="18" y="117"/>
                  </a:cubicBezTo>
                  <a:cubicBezTo>
                    <a:pt x="9" y="117"/>
                    <a:pt x="1" y="125"/>
                    <a:pt x="9" y="134"/>
                  </a:cubicBezTo>
                  <a:cubicBezTo>
                    <a:pt x="9" y="143"/>
                    <a:pt x="18" y="152"/>
                    <a:pt x="27" y="152"/>
                  </a:cubicBezTo>
                  <a:lnTo>
                    <a:pt x="36" y="152"/>
                  </a:lnTo>
                  <a:cubicBezTo>
                    <a:pt x="161" y="108"/>
                    <a:pt x="295" y="63"/>
                    <a:pt x="429" y="36"/>
                  </a:cubicBezTo>
                  <a:cubicBezTo>
                    <a:pt x="438" y="36"/>
                    <a:pt x="447" y="27"/>
                    <a:pt x="447" y="9"/>
                  </a:cubicBezTo>
                  <a:cubicBezTo>
                    <a:pt x="447" y="1"/>
                    <a:pt x="429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47"/>
            <p:cNvSpPr/>
            <p:nvPr/>
          </p:nvSpPr>
          <p:spPr>
            <a:xfrm>
              <a:off x="3285775" y="4100725"/>
              <a:ext cx="10500" cy="3825"/>
            </a:xfrm>
            <a:custGeom>
              <a:avLst/>
              <a:gdLst/>
              <a:ahLst/>
              <a:cxnLst/>
              <a:rect l="l" t="t" r="r" b="b"/>
              <a:pathLst>
                <a:path w="420" h="153" extrusionOk="0">
                  <a:moveTo>
                    <a:pt x="393" y="1"/>
                  </a:moveTo>
                  <a:cubicBezTo>
                    <a:pt x="268" y="27"/>
                    <a:pt x="143" y="63"/>
                    <a:pt x="18" y="117"/>
                  </a:cubicBezTo>
                  <a:cubicBezTo>
                    <a:pt x="9" y="117"/>
                    <a:pt x="0" y="125"/>
                    <a:pt x="9" y="134"/>
                  </a:cubicBezTo>
                  <a:cubicBezTo>
                    <a:pt x="9" y="143"/>
                    <a:pt x="18" y="152"/>
                    <a:pt x="27" y="152"/>
                  </a:cubicBezTo>
                  <a:lnTo>
                    <a:pt x="36" y="152"/>
                  </a:lnTo>
                  <a:cubicBezTo>
                    <a:pt x="152" y="99"/>
                    <a:pt x="277" y="63"/>
                    <a:pt x="402" y="36"/>
                  </a:cubicBezTo>
                  <a:cubicBezTo>
                    <a:pt x="410" y="36"/>
                    <a:pt x="419" y="27"/>
                    <a:pt x="419" y="18"/>
                  </a:cubicBezTo>
                  <a:cubicBezTo>
                    <a:pt x="419" y="1"/>
                    <a:pt x="402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47"/>
            <p:cNvSpPr/>
            <p:nvPr/>
          </p:nvSpPr>
          <p:spPr>
            <a:xfrm>
              <a:off x="3288875" y="4105850"/>
              <a:ext cx="8725" cy="3150"/>
            </a:xfrm>
            <a:custGeom>
              <a:avLst/>
              <a:gdLst/>
              <a:ahLst/>
              <a:cxnLst/>
              <a:rect l="l" t="t" r="r" b="b"/>
              <a:pathLst>
                <a:path w="349" h="126" extrusionOk="0">
                  <a:moveTo>
                    <a:pt x="322" y="1"/>
                  </a:moveTo>
                  <a:cubicBezTo>
                    <a:pt x="215" y="19"/>
                    <a:pt x="117" y="54"/>
                    <a:pt x="19" y="90"/>
                  </a:cubicBezTo>
                  <a:cubicBezTo>
                    <a:pt x="10" y="99"/>
                    <a:pt x="1" y="108"/>
                    <a:pt x="10" y="117"/>
                  </a:cubicBezTo>
                  <a:cubicBezTo>
                    <a:pt x="10" y="126"/>
                    <a:pt x="19" y="126"/>
                    <a:pt x="28" y="126"/>
                  </a:cubicBezTo>
                  <a:lnTo>
                    <a:pt x="37" y="126"/>
                  </a:lnTo>
                  <a:cubicBezTo>
                    <a:pt x="126" y="90"/>
                    <a:pt x="224" y="54"/>
                    <a:pt x="331" y="36"/>
                  </a:cubicBezTo>
                  <a:cubicBezTo>
                    <a:pt x="340" y="36"/>
                    <a:pt x="349" y="28"/>
                    <a:pt x="340" y="19"/>
                  </a:cubicBezTo>
                  <a:cubicBezTo>
                    <a:pt x="340" y="10"/>
                    <a:pt x="331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47"/>
            <p:cNvSpPr/>
            <p:nvPr/>
          </p:nvSpPr>
          <p:spPr>
            <a:xfrm>
              <a:off x="3294025" y="4109875"/>
              <a:ext cx="7825" cy="3150"/>
            </a:xfrm>
            <a:custGeom>
              <a:avLst/>
              <a:gdLst/>
              <a:ahLst/>
              <a:cxnLst/>
              <a:rect l="l" t="t" r="r" b="b"/>
              <a:pathLst>
                <a:path w="313" h="126" extrusionOk="0">
                  <a:moveTo>
                    <a:pt x="286" y="0"/>
                  </a:moveTo>
                  <a:cubicBezTo>
                    <a:pt x="196" y="36"/>
                    <a:pt x="107" y="63"/>
                    <a:pt x="18" y="90"/>
                  </a:cubicBezTo>
                  <a:cubicBezTo>
                    <a:pt x="0" y="90"/>
                    <a:pt x="0" y="98"/>
                    <a:pt x="0" y="107"/>
                  </a:cubicBezTo>
                  <a:cubicBezTo>
                    <a:pt x="0" y="116"/>
                    <a:pt x="9" y="125"/>
                    <a:pt x="18" y="125"/>
                  </a:cubicBezTo>
                  <a:lnTo>
                    <a:pt x="27" y="125"/>
                  </a:lnTo>
                  <a:cubicBezTo>
                    <a:pt x="116" y="98"/>
                    <a:pt x="205" y="72"/>
                    <a:pt x="295" y="36"/>
                  </a:cubicBezTo>
                  <a:cubicBezTo>
                    <a:pt x="303" y="27"/>
                    <a:pt x="312" y="18"/>
                    <a:pt x="303" y="9"/>
                  </a:cubicBezTo>
                  <a:cubicBezTo>
                    <a:pt x="303" y="0"/>
                    <a:pt x="295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47"/>
            <p:cNvSpPr/>
            <p:nvPr/>
          </p:nvSpPr>
          <p:spPr>
            <a:xfrm>
              <a:off x="3360250" y="4153050"/>
              <a:ext cx="52675" cy="40925"/>
            </a:xfrm>
            <a:custGeom>
              <a:avLst/>
              <a:gdLst/>
              <a:ahLst/>
              <a:cxnLst/>
              <a:rect l="l" t="t" r="r" b="b"/>
              <a:pathLst>
                <a:path w="2107" h="1637" extrusionOk="0">
                  <a:moveTo>
                    <a:pt x="2089" y="0"/>
                  </a:moveTo>
                  <a:cubicBezTo>
                    <a:pt x="2083" y="0"/>
                    <a:pt x="2077" y="7"/>
                    <a:pt x="2070" y="13"/>
                  </a:cubicBezTo>
                  <a:cubicBezTo>
                    <a:pt x="1660" y="816"/>
                    <a:pt x="893" y="1405"/>
                    <a:pt x="10" y="1601"/>
                  </a:cubicBezTo>
                  <a:cubicBezTo>
                    <a:pt x="1" y="1601"/>
                    <a:pt x="1" y="1610"/>
                    <a:pt x="1" y="1619"/>
                  </a:cubicBezTo>
                  <a:cubicBezTo>
                    <a:pt x="1" y="1628"/>
                    <a:pt x="10" y="1637"/>
                    <a:pt x="19" y="1637"/>
                  </a:cubicBezTo>
                  <a:cubicBezTo>
                    <a:pt x="911" y="1440"/>
                    <a:pt x="1687" y="843"/>
                    <a:pt x="2106" y="31"/>
                  </a:cubicBezTo>
                  <a:cubicBezTo>
                    <a:pt x="2106" y="22"/>
                    <a:pt x="2106" y="4"/>
                    <a:pt x="2097" y="4"/>
                  </a:cubicBezTo>
                  <a:cubicBezTo>
                    <a:pt x="2095" y="1"/>
                    <a:pt x="2092" y="0"/>
                    <a:pt x="2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47"/>
            <p:cNvSpPr/>
            <p:nvPr/>
          </p:nvSpPr>
          <p:spPr>
            <a:xfrm>
              <a:off x="3269250" y="4096050"/>
              <a:ext cx="10300" cy="4025"/>
            </a:xfrm>
            <a:custGeom>
              <a:avLst/>
              <a:gdLst/>
              <a:ahLst/>
              <a:cxnLst/>
              <a:rect l="l" t="t" r="r" b="b"/>
              <a:pathLst>
                <a:path w="412" h="161" extrusionOk="0">
                  <a:moveTo>
                    <a:pt x="393" y="0"/>
                  </a:moveTo>
                  <a:cubicBezTo>
                    <a:pt x="260" y="18"/>
                    <a:pt x="126" y="63"/>
                    <a:pt x="10" y="125"/>
                  </a:cubicBezTo>
                  <a:cubicBezTo>
                    <a:pt x="1" y="134"/>
                    <a:pt x="1" y="143"/>
                    <a:pt x="1" y="152"/>
                  </a:cubicBezTo>
                  <a:cubicBezTo>
                    <a:pt x="10" y="161"/>
                    <a:pt x="10" y="161"/>
                    <a:pt x="19" y="161"/>
                  </a:cubicBezTo>
                  <a:lnTo>
                    <a:pt x="28" y="161"/>
                  </a:lnTo>
                  <a:cubicBezTo>
                    <a:pt x="144" y="98"/>
                    <a:pt x="269" y="54"/>
                    <a:pt x="393" y="36"/>
                  </a:cubicBezTo>
                  <a:cubicBezTo>
                    <a:pt x="402" y="36"/>
                    <a:pt x="411" y="27"/>
                    <a:pt x="411" y="18"/>
                  </a:cubicBezTo>
                  <a:cubicBezTo>
                    <a:pt x="411" y="9"/>
                    <a:pt x="402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47"/>
            <p:cNvSpPr/>
            <p:nvPr/>
          </p:nvSpPr>
          <p:spPr>
            <a:xfrm>
              <a:off x="3270375" y="4101625"/>
              <a:ext cx="15625" cy="4700"/>
            </a:xfrm>
            <a:custGeom>
              <a:avLst/>
              <a:gdLst/>
              <a:ahLst/>
              <a:cxnLst/>
              <a:rect l="l" t="t" r="r" b="b"/>
              <a:pathLst>
                <a:path w="625" h="188" extrusionOk="0">
                  <a:moveTo>
                    <a:pt x="598" y="0"/>
                  </a:moveTo>
                  <a:cubicBezTo>
                    <a:pt x="402" y="36"/>
                    <a:pt x="206" y="89"/>
                    <a:pt x="9" y="152"/>
                  </a:cubicBezTo>
                  <a:cubicBezTo>
                    <a:pt x="1" y="152"/>
                    <a:pt x="1" y="170"/>
                    <a:pt x="1" y="179"/>
                  </a:cubicBezTo>
                  <a:cubicBezTo>
                    <a:pt x="1" y="188"/>
                    <a:pt x="9" y="188"/>
                    <a:pt x="18" y="188"/>
                  </a:cubicBezTo>
                  <a:lnTo>
                    <a:pt x="27" y="188"/>
                  </a:lnTo>
                  <a:cubicBezTo>
                    <a:pt x="215" y="125"/>
                    <a:pt x="411" y="72"/>
                    <a:pt x="607" y="36"/>
                  </a:cubicBezTo>
                  <a:cubicBezTo>
                    <a:pt x="616" y="36"/>
                    <a:pt x="625" y="27"/>
                    <a:pt x="625" y="18"/>
                  </a:cubicBezTo>
                  <a:cubicBezTo>
                    <a:pt x="625" y="9"/>
                    <a:pt x="616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47"/>
            <p:cNvSpPr/>
            <p:nvPr/>
          </p:nvSpPr>
          <p:spPr>
            <a:xfrm>
              <a:off x="3266800" y="4108300"/>
              <a:ext cx="20775" cy="7400"/>
            </a:xfrm>
            <a:custGeom>
              <a:avLst/>
              <a:gdLst/>
              <a:ahLst/>
              <a:cxnLst/>
              <a:rect l="l" t="t" r="r" b="b"/>
              <a:pathLst>
                <a:path w="831" h="296" extrusionOk="0">
                  <a:moveTo>
                    <a:pt x="813" y="1"/>
                  </a:moveTo>
                  <a:cubicBezTo>
                    <a:pt x="536" y="46"/>
                    <a:pt x="260" y="135"/>
                    <a:pt x="10" y="269"/>
                  </a:cubicBezTo>
                  <a:cubicBezTo>
                    <a:pt x="1" y="269"/>
                    <a:pt x="1" y="277"/>
                    <a:pt x="10" y="286"/>
                  </a:cubicBezTo>
                  <a:cubicBezTo>
                    <a:pt x="10" y="295"/>
                    <a:pt x="19" y="295"/>
                    <a:pt x="19" y="295"/>
                  </a:cubicBezTo>
                  <a:lnTo>
                    <a:pt x="28" y="295"/>
                  </a:lnTo>
                  <a:cubicBezTo>
                    <a:pt x="277" y="170"/>
                    <a:pt x="545" y="81"/>
                    <a:pt x="813" y="37"/>
                  </a:cubicBezTo>
                  <a:cubicBezTo>
                    <a:pt x="830" y="37"/>
                    <a:pt x="830" y="28"/>
                    <a:pt x="830" y="19"/>
                  </a:cubicBezTo>
                  <a:cubicBezTo>
                    <a:pt x="830" y="10"/>
                    <a:pt x="822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47"/>
            <p:cNvSpPr/>
            <p:nvPr/>
          </p:nvSpPr>
          <p:spPr>
            <a:xfrm>
              <a:off x="3267250" y="4114550"/>
              <a:ext cx="23450" cy="9175"/>
            </a:xfrm>
            <a:custGeom>
              <a:avLst/>
              <a:gdLst/>
              <a:ahLst/>
              <a:cxnLst/>
              <a:rect l="l" t="t" r="r" b="b"/>
              <a:pathLst>
                <a:path w="938" h="367" extrusionOk="0">
                  <a:moveTo>
                    <a:pt x="911" y="1"/>
                  </a:moveTo>
                  <a:cubicBezTo>
                    <a:pt x="607" y="81"/>
                    <a:pt x="304" y="188"/>
                    <a:pt x="18" y="331"/>
                  </a:cubicBezTo>
                  <a:cubicBezTo>
                    <a:pt x="10" y="331"/>
                    <a:pt x="1" y="340"/>
                    <a:pt x="10" y="349"/>
                  </a:cubicBezTo>
                  <a:cubicBezTo>
                    <a:pt x="10" y="358"/>
                    <a:pt x="18" y="366"/>
                    <a:pt x="27" y="366"/>
                  </a:cubicBezTo>
                  <a:cubicBezTo>
                    <a:pt x="27" y="366"/>
                    <a:pt x="27" y="358"/>
                    <a:pt x="36" y="358"/>
                  </a:cubicBezTo>
                  <a:cubicBezTo>
                    <a:pt x="322" y="224"/>
                    <a:pt x="616" y="117"/>
                    <a:pt x="920" y="45"/>
                  </a:cubicBezTo>
                  <a:cubicBezTo>
                    <a:pt x="928" y="36"/>
                    <a:pt x="937" y="27"/>
                    <a:pt x="937" y="19"/>
                  </a:cubicBezTo>
                  <a:cubicBezTo>
                    <a:pt x="928" y="10"/>
                    <a:pt x="920" y="1"/>
                    <a:pt x="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47"/>
            <p:cNvSpPr/>
            <p:nvPr/>
          </p:nvSpPr>
          <p:spPr>
            <a:xfrm>
              <a:off x="3271050" y="4119150"/>
              <a:ext cx="25000" cy="11700"/>
            </a:xfrm>
            <a:custGeom>
              <a:avLst/>
              <a:gdLst/>
              <a:ahLst/>
              <a:cxnLst/>
              <a:rect l="l" t="t" r="r" b="b"/>
              <a:pathLst>
                <a:path w="1000" h="468" extrusionOk="0">
                  <a:moveTo>
                    <a:pt x="981" y="0"/>
                  </a:moveTo>
                  <a:cubicBezTo>
                    <a:pt x="978" y="0"/>
                    <a:pt x="975" y="1"/>
                    <a:pt x="973" y="4"/>
                  </a:cubicBezTo>
                  <a:cubicBezTo>
                    <a:pt x="634" y="93"/>
                    <a:pt x="304" y="236"/>
                    <a:pt x="9" y="432"/>
                  </a:cubicBezTo>
                  <a:cubicBezTo>
                    <a:pt x="0" y="441"/>
                    <a:pt x="0" y="450"/>
                    <a:pt x="9" y="459"/>
                  </a:cubicBezTo>
                  <a:cubicBezTo>
                    <a:pt x="9" y="459"/>
                    <a:pt x="18" y="468"/>
                    <a:pt x="18" y="468"/>
                  </a:cubicBezTo>
                  <a:cubicBezTo>
                    <a:pt x="27" y="468"/>
                    <a:pt x="27" y="468"/>
                    <a:pt x="36" y="459"/>
                  </a:cubicBezTo>
                  <a:cubicBezTo>
                    <a:pt x="321" y="272"/>
                    <a:pt x="643" y="129"/>
                    <a:pt x="982" y="40"/>
                  </a:cubicBezTo>
                  <a:cubicBezTo>
                    <a:pt x="991" y="40"/>
                    <a:pt x="999" y="22"/>
                    <a:pt x="999" y="13"/>
                  </a:cubicBezTo>
                  <a:cubicBezTo>
                    <a:pt x="993" y="7"/>
                    <a:pt x="987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47"/>
            <p:cNvSpPr/>
            <p:nvPr/>
          </p:nvSpPr>
          <p:spPr>
            <a:xfrm>
              <a:off x="3271725" y="4125175"/>
              <a:ext cx="29900" cy="13275"/>
            </a:xfrm>
            <a:custGeom>
              <a:avLst/>
              <a:gdLst/>
              <a:ahLst/>
              <a:cxnLst/>
              <a:rect l="l" t="t" r="r" b="b"/>
              <a:pathLst>
                <a:path w="1196" h="531" extrusionOk="0">
                  <a:moveTo>
                    <a:pt x="1178" y="0"/>
                  </a:moveTo>
                  <a:cubicBezTo>
                    <a:pt x="1175" y="0"/>
                    <a:pt x="1171" y="1"/>
                    <a:pt x="1169" y="4"/>
                  </a:cubicBezTo>
                  <a:cubicBezTo>
                    <a:pt x="776" y="129"/>
                    <a:pt x="384" y="298"/>
                    <a:pt x="18" y="495"/>
                  </a:cubicBezTo>
                  <a:cubicBezTo>
                    <a:pt x="9" y="503"/>
                    <a:pt x="0" y="512"/>
                    <a:pt x="9" y="521"/>
                  </a:cubicBezTo>
                  <a:cubicBezTo>
                    <a:pt x="9" y="530"/>
                    <a:pt x="18" y="530"/>
                    <a:pt x="27" y="530"/>
                  </a:cubicBezTo>
                  <a:lnTo>
                    <a:pt x="36" y="530"/>
                  </a:lnTo>
                  <a:cubicBezTo>
                    <a:pt x="402" y="334"/>
                    <a:pt x="785" y="164"/>
                    <a:pt x="1187" y="40"/>
                  </a:cubicBezTo>
                  <a:cubicBezTo>
                    <a:pt x="1195" y="31"/>
                    <a:pt x="1195" y="22"/>
                    <a:pt x="1195" y="13"/>
                  </a:cubicBezTo>
                  <a:cubicBezTo>
                    <a:pt x="1195" y="7"/>
                    <a:pt x="1187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47"/>
            <p:cNvSpPr/>
            <p:nvPr/>
          </p:nvSpPr>
          <p:spPr>
            <a:xfrm>
              <a:off x="3277525" y="4129950"/>
              <a:ext cx="37475" cy="15175"/>
            </a:xfrm>
            <a:custGeom>
              <a:avLst/>
              <a:gdLst/>
              <a:ahLst/>
              <a:cxnLst/>
              <a:rect l="l" t="t" r="r" b="b"/>
              <a:pathLst>
                <a:path w="1499" h="607" extrusionOk="0">
                  <a:moveTo>
                    <a:pt x="1472" y="0"/>
                  </a:moveTo>
                  <a:cubicBezTo>
                    <a:pt x="972" y="161"/>
                    <a:pt x="482" y="348"/>
                    <a:pt x="9" y="571"/>
                  </a:cubicBezTo>
                  <a:cubicBezTo>
                    <a:pt x="0" y="571"/>
                    <a:pt x="0" y="580"/>
                    <a:pt x="0" y="589"/>
                  </a:cubicBezTo>
                  <a:cubicBezTo>
                    <a:pt x="0" y="598"/>
                    <a:pt x="9" y="607"/>
                    <a:pt x="18" y="607"/>
                  </a:cubicBezTo>
                  <a:cubicBezTo>
                    <a:pt x="18" y="607"/>
                    <a:pt x="27" y="598"/>
                    <a:pt x="27" y="598"/>
                  </a:cubicBezTo>
                  <a:cubicBezTo>
                    <a:pt x="500" y="384"/>
                    <a:pt x="990" y="197"/>
                    <a:pt x="1481" y="36"/>
                  </a:cubicBezTo>
                  <a:cubicBezTo>
                    <a:pt x="1490" y="36"/>
                    <a:pt x="1499" y="27"/>
                    <a:pt x="1499" y="18"/>
                  </a:cubicBezTo>
                  <a:cubicBezTo>
                    <a:pt x="1490" y="0"/>
                    <a:pt x="1481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47"/>
            <p:cNvSpPr/>
            <p:nvPr/>
          </p:nvSpPr>
          <p:spPr>
            <a:xfrm>
              <a:off x="3279300" y="4137525"/>
              <a:ext cx="41500" cy="17200"/>
            </a:xfrm>
            <a:custGeom>
              <a:avLst/>
              <a:gdLst/>
              <a:ahLst/>
              <a:cxnLst/>
              <a:rect l="l" t="t" r="r" b="b"/>
              <a:pathLst>
                <a:path w="1660" h="688" extrusionOk="0">
                  <a:moveTo>
                    <a:pt x="1633" y="1"/>
                  </a:moveTo>
                  <a:cubicBezTo>
                    <a:pt x="1080" y="170"/>
                    <a:pt x="536" y="393"/>
                    <a:pt x="18" y="652"/>
                  </a:cubicBezTo>
                  <a:cubicBezTo>
                    <a:pt x="9" y="652"/>
                    <a:pt x="0" y="670"/>
                    <a:pt x="9" y="679"/>
                  </a:cubicBezTo>
                  <a:cubicBezTo>
                    <a:pt x="9" y="679"/>
                    <a:pt x="18" y="687"/>
                    <a:pt x="27" y="687"/>
                  </a:cubicBezTo>
                  <a:cubicBezTo>
                    <a:pt x="27" y="687"/>
                    <a:pt x="27" y="687"/>
                    <a:pt x="27" y="679"/>
                  </a:cubicBezTo>
                  <a:cubicBezTo>
                    <a:pt x="553" y="429"/>
                    <a:pt x="1089" y="206"/>
                    <a:pt x="1642" y="36"/>
                  </a:cubicBezTo>
                  <a:cubicBezTo>
                    <a:pt x="1651" y="36"/>
                    <a:pt x="1660" y="18"/>
                    <a:pt x="1651" y="9"/>
                  </a:cubicBezTo>
                  <a:cubicBezTo>
                    <a:pt x="1651" y="1"/>
                    <a:pt x="1642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47"/>
            <p:cNvSpPr/>
            <p:nvPr/>
          </p:nvSpPr>
          <p:spPr>
            <a:xfrm>
              <a:off x="3288225" y="4140550"/>
              <a:ext cx="46400" cy="20425"/>
            </a:xfrm>
            <a:custGeom>
              <a:avLst/>
              <a:gdLst/>
              <a:ahLst/>
              <a:cxnLst/>
              <a:rect l="l" t="t" r="r" b="b"/>
              <a:pathLst>
                <a:path w="1856" h="817" extrusionOk="0">
                  <a:moveTo>
                    <a:pt x="1837" y="1"/>
                  </a:moveTo>
                  <a:cubicBezTo>
                    <a:pt x="1834" y="1"/>
                    <a:pt x="1832" y="2"/>
                    <a:pt x="1829" y="4"/>
                  </a:cubicBezTo>
                  <a:cubicBezTo>
                    <a:pt x="1205" y="219"/>
                    <a:pt x="598" y="477"/>
                    <a:pt x="18" y="781"/>
                  </a:cubicBezTo>
                  <a:cubicBezTo>
                    <a:pt x="9" y="781"/>
                    <a:pt x="0" y="798"/>
                    <a:pt x="9" y="807"/>
                  </a:cubicBezTo>
                  <a:cubicBezTo>
                    <a:pt x="9" y="807"/>
                    <a:pt x="18" y="816"/>
                    <a:pt x="27" y="816"/>
                  </a:cubicBezTo>
                  <a:cubicBezTo>
                    <a:pt x="27" y="816"/>
                    <a:pt x="27" y="816"/>
                    <a:pt x="27" y="807"/>
                  </a:cubicBezTo>
                  <a:cubicBezTo>
                    <a:pt x="607" y="513"/>
                    <a:pt x="1222" y="254"/>
                    <a:pt x="1838" y="40"/>
                  </a:cubicBezTo>
                  <a:cubicBezTo>
                    <a:pt x="1847" y="31"/>
                    <a:pt x="1856" y="22"/>
                    <a:pt x="1847" y="13"/>
                  </a:cubicBezTo>
                  <a:cubicBezTo>
                    <a:pt x="1847" y="7"/>
                    <a:pt x="1842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47"/>
            <p:cNvSpPr/>
            <p:nvPr/>
          </p:nvSpPr>
          <p:spPr>
            <a:xfrm>
              <a:off x="3293350" y="4144000"/>
              <a:ext cx="52425" cy="22550"/>
            </a:xfrm>
            <a:custGeom>
              <a:avLst/>
              <a:gdLst/>
              <a:ahLst/>
              <a:cxnLst/>
              <a:rect l="l" t="t" r="r" b="b"/>
              <a:pathLst>
                <a:path w="2097" h="902" extrusionOk="0">
                  <a:moveTo>
                    <a:pt x="2070" y="0"/>
                  </a:moveTo>
                  <a:cubicBezTo>
                    <a:pt x="1374" y="259"/>
                    <a:pt x="687" y="544"/>
                    <a:pt x="18" y="866"/>
                  </a:cubicBezTo>
                  <a:cubicBezTo>
                    <a:pt x="9" y="866"/>
                    <a:pt x="0" y="883"/>
                    <a:pt x="9" y="892"/>
                  </a:cubicBezTo>
                  <a:cubicBezTo>
                    <a:pt x="9" y="892"/>
                    <a:pt x="18" y="901"/>
                    <a:pt x="27" y="901"/>
                  </a:cubicBezTo>
                  <a:lnTo>
                    <a:pt x="36" y="901"/>
                  </a:lnTo>
                  <a:cubicBezTo>
                    <a:pt x="696" y="580"/>
                    <a:pt x="1383" y="295"/>
                    <a:pt x="2079" y="36"/>
                  </a:cubicBezTo>
                  <a:cubicBezTo>
                    <a:pt x="2088" y="36"/>
                    <a:pt x="2097" y="27"/>
                    <a:pt x="2088" y="9"/>
                  </a:cubicBezTo>
                  <a:cubicBezTo>
                    <a:pt x="2088" y="0"/>
                    <a:pt x="2079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47"/>
            <p:cNvSpPr/>
            <p:nvPr/>
          </p:nvSpPr>
          <p:spPr>
            <a:xfrm>
              <a:off x="3299825" y="4149575"/>
              <a:ext cx="57550" cy="23225"/>
            </a:xfrm>
            <a:custGeom>
              <a:avLst/>
              <a:gdLst/>
              <a:ahLst/>
              <a:cxnLst/>
              <a:rect l="l" t="t" r="r" b="b"/>
              <a:pathLst>
                <a:path w="2302" h="929" extrusionOk="0">
                  <a:moveTo>
                    <a:pt x="2275" y="0"/>
                  </a:moveTo>
                  <a:lnTo>
                    <a:pt x="18" y="892"/>
                  </a:lnTo>
                  <a:cubicBezTo>
                    <a:pt x="9" y="892"/>
                    <a:pt x="0" y="901"/>
                    <a:pt x="9" y="910"/>
                  </a:cubicBezTo>
                  <a:cubicBezTo>
                    <a:pt x="9" y="919"/>
                    <a:pt x="18" y="928"/>
                    <a:pt x="27" y="928"/>
                  </a:cubicBezTo>
                  <a:lnTo>
                    <a:pt x="2293" y="36"/>
                  </a:lnTo>
                  <a:cubicBezTo>
                    <a:pt x="2302" y="36"/>
                    <a:pt x="2302" y="27"/>
                    <a:pt x="2302" y="9"/>
                  </a:cubicBezTo>
                  <a:cubicBezTo>
                    <a:pt x="2302" y="0"/>
                    <a:pt x="2284" y="0"/>
                    <a:pt x="2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47"/>
            <p:cNvSpPr/>
            <p:nvPr/>
          </p:nvSpPr>
          <p:spPr>
            <a:xfrm>
              <a:off x="3310300" y="4153150"/>
              <a:ext cx="66700" cy="25875"/>
            </a:xfrm>
            <a:custGeom>
              <a:avLst/>
              <a:gdLst/>
              <a:ahLst/>
              <a:cxnLst/>
              <a:rect l="l" t="t" r="r" b="b"/>
              <a:pathLst>
                <a:path w="2668" h="1035" extrusionOk="0">
                  <a:moveTo>
                    <a:pt x="2641" y="0"/>
                  </a:moveTo>
                  <a:cubicBezTo>
                    <a:pt x="1758" y="277"/>
                    <a:pt x="866" y="616"/>
                    <a:pt x="18" y="999"/>
                  </a:cubicBezTo>
                  <a:cubicBezTo>
                    <a:pt x="9" y="999"/>
                    <a:pt x="0" y="1008"/>
                    <a:pt x="9" y="1017"/>
                  </a:cubicBezTo>
                  <a:cubicBezTo>
                    <a:pt x="9" y="1026"/>
                    <a:pt x="18" y="1035"/>
                    <a:pt x="27" y="1035"/>
                  </a:cubicBezTo>
                  <a:cubicBezTo>
                    <a:pt x="27" y="1035"/>
                    <a:pt x="27" y="1035"/>
                    <a:pt x="27" y="1026"/>
                  </a:cubicBezTo>
                  <a:cubicBezTo>
                    <a:pt x="884" y="651"/>
                    <a:pt x="1767" y="312"/>
                    <a:pt x="2659" y="36"/>
                  </a:cubicBezTo>
                  <a:cubicBezTo>
                    <a:pt x="2668" y="36"/>
                    <a:pt x="2668" y="18"/>
                    <a:pt x="2668" y="9"/>
                  </a:cubicBezTo>
                  <a:cubicBezTo>
                    <a:pt x="2668" y="0"/>
                    <a:pt x="2659" y="0"/>
                    <a:pt x="2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47"/>
            <p:cNvSpPr/>
            <p:nvPr/>
          </p:nvSpPr>
          <p:spPr>
            <a:xfrm>
              <a:off x="3322775" y="4155600"/>
              <a:ext cx="67175" cy="26775"/>
            </a:xfrm>
            <a:custGeom>
              <a:avLst/>
              <a:gdLst/>
              <a:ahLst/>
              <a:cxnLst/>
              <a:rect l="l" t="t" r="r" b="b"/>
              <a:pathLst>
                <a:path w="2687" h="1071" extrusionOk="0">
                  <a:moveTo>
                    <a:pt x="2659" y="0"/>
                  </a:moveTo>
                  <a:lnTo>
                    <a:pt x="19" y="1035"/>
                  </a:lnTo>
                  <a:cubicBezTo>
                    <a:pt x="1" y="1044"/>
                    <a:pt x="1" y="1053"/>
                    <a:pt x="1" y="1062"/>
                  </a:cubicBezTo>
                  <a:cubicBezTo>
                    <a:pt x="10" y="1071"/>
                    <a:pt x="10" y="1071"/>
                    <a:pt x="19" y="1071"/>
                  </a:cubicBezTo>
                  <a:lnTo>
                    <a:pt x="28" y="1071"/>
                  </a:lnTo>
                  <a:lnTo>
                    <a:pt x="2677" y="36"/>
                  </a:lnTo>
                  <a:cubicBezTo>
                    <a:pt x="2686" y="36"/>
                    <a:pt x="2686" y="18"/>
                    <a:pt x="2686" y="9"/>
                  </a:cubicBezTo>
                  <a:cubicBezTo>
                    <a:pt x="2686" y="0"/>
                    <a:pt x="2668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47"/>
            <p:cNvSpPr/>
            <p:nvPr/>
          </p:nvSpPr>
          <p:spPr>
            <a:xfrm>
              <a:off x="3337050" y="4158275"/>
              <a:ext cx="66950" cy="27675"/>
            </a:xfrm>
            <a:custGeom>
              <a:avLst/>
              <a:gdLst/>
              <a:ahLst/>
              <a:cxnLst/>
              <a:rect l="l" t="t" r="r" b="b"/>
              <a:pathLst>
                <a:path w="2678" h="1107" extrusionOk="0">
                  <a:moveTo>
                    <a:pt x="2650" y="0"/>
                  </a:moveTo>
                  <a:cubicBezTo>
                    <a:pt x="1785" y="375"/>
                    <a:pt x="893" y="732"/>
                    <a:pt x="19" y="1071"/>
                  </a:cubicBezTo>
                  <a:cubicBezTo>
                    <a:pt x="10" y="1080"/>
                    <a:pt x="1" y="1089"/>
                    <a:pt x="10" y="1097"/>
                  </a:cubicBezTo>
                  <a:cubicBezTo>
                    <a:pt x="10" y="1106"/>
                    <a:pt x="19" y="1106"/>
                    <a:pt x="28" y="1106"/>
                  </a:cubicBezTo>
                  <a:cubicBezTo>
                    <a:pt x="911" y="767"/>
                    <a:pt x="1794" y="402"/>
                    <a:pt x="2659" y="36"/>
                  </a:cubicBezTo>
                  <a:cubicBezTo>
                    <a:pt x="2668" y="27"/>
                    <a:pt x="2677" y="18"/>
                    <a:pt x="2677" y="9"/>
                  </a:cubicBezTo>
                  <a:cubicBezTo>
                    <a:pt x="2668" y="0"/>
                    <a:pt x="2659" y="0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47"/>
            <p:cNvSpPr/>
            <p:nvPr/>
          </p:nvSpPr>
          <p:spPr>
            <a:xfrm>
              <a:off x="3348000" y="4173125"/>
              <a:ext cx="44850" cy="17950"/>
            </a:xfrm>
            <a:custGeom>
              <a:avLst/>
              <a:gdLst/>
              <a:ahLst/>
              <a:cxnLst/>
              <a:rect l="l" t="t" r="r" b="b"/>
              <a:pathLst>
                <a:path w="1794" h="718" extrusionOk="0">
                  <a:moveTo>
                    <a:pt x="1774" y="0"/>
                  </a:moveTo>
                  <a:cubicBezTo>
                    <a:pt x="1772" y="0"/>
                    <a:pt x="1769" y="1"/>
                    <a:pt x="1766" y="4"/>
                  </a:cubicBezTo>
                  <a:lnTo>
                    <a:pt x="18" y="682"/>
                  </a:lnTo>
                  <a:cubicBezTo>
                    <a:pt x="9" y="682"/>
                    <a:pt x="0" y="691"/>
                    <a:pt x="9" y="700"/>
                  </a:cubicBezTo>
                  <a:cubicBezTo>
                    <a:pt x="9" y="709"/>
                    <a:pt x="18" y="718"/>
                    <a:pt x="18" y="718"/>
                  </a:cubicBezTo>
                  <a:lnTo>
                    <a:pt x="27" y="718"/>
                  </a:lnTo>
                  <a:lnTo>
                    <a:pt x="1775" y="40"/>
                  </a:lnTo>
                  <a:cubicBezTo>
                    <a:pt x="1784" y="31"/>
                    <a:pt x="1793" y="22"/>
                    <a:pt x="1793" y="13"/>
                  </a:cubicBezTo>
                  <a:cubicBezTo>
                    <a:pt x="1787" y="7"/>
                    <a:pt x="1781" y="0"/>
                    <a:pt x="1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47"/>
            <p:cNvSpPr/>
            <p:nvPr/>
          </p:nvSpPr>
          <p:spPr>
            <a:xfrm>
              <a:off x="3359800" y="4186825"/>
              <a:ext cx="16100" cy="5600"/>
            </a:xfrm>
            <a:custGeom>
              <a:avLst/>
              <a:gdLst/>
              <a:ahLst/>
              <a:cxnLst/>
              <a:rect l="l" t="t" r="r" b="b"/>
              <a:pathLst>
                <a:path w="644" h="224" extrusionOk="0">
                  <a:moveTo>
                    <a:pt x="616" y="0"/>
                  </a:moveTo>
                  <a:lnTo>
                    <a:pt x="19" y="187"/>
                  </a:lnTo>
                  <a:cubicBezTo>
                    <a:pt x="10" y="187"/>
                    <a:pt x="1" y="196"/>
                    <a:pt x="1" y="205"/>
                  </a:cubicBezTo>
                  <a:cubicBezTo>
                    <a:pt x="10" y="214"/>
                    <a:pt x="19" y="223"/>
                    <a:pt x="19" y="223"/>
                  </a:cubicBezTo>
                  <a:lnTo>
                    <a:pt x="28" y="223"/>
                  </a:lnTo>
                  <a:lnTo>
                    <a:pt x="625" y="36"/>
                  </a:lnTo>
                  <a:cubicBezTo>
                    <a:pt x="634" y="36"/>
                    <a:pt x="643" y="27"/>
                    <a:pt x="634" y="18"/>
                  </a:cubicBezTo>
                  <a:cubicBezTo>
                    <a:pt x="634" y="9"/>
                    <a:pt x="625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7" name="Google Shape;10887;p47"/>
          <p:cNvSpPr txBox="1">
            <a:spLocks noGrp="1"/>
          </p:cNvSpPr>
          <p:nvPr>
            <p:ph type="title"/>
          </p:nvPr>
        </p:nvSpPr>
        <p:spPr>
          <a:xfrm>
            <a:off x="5349600" y="4092746"/>
            <a:ext cx="2340450" cy="642600"/>
          </a:xfrm>
          <a:prstGeom prst="rect">
            <a:avLst/>
          </a:prstGeom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—Someone Famous</a:t>
            </a: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88" name="Google Shape;10888;p47"/>
          <p:cNvSpPr txBox="1">
            <a:spLocks noGrp="1"/>
          </p:cNvSpPr>
          <p:nvPr>
            <p:ph type="subTitle" idx="1"/>
          </p:nvPr>
        </p:nvSpPr>
        <p:spPr>
          <a:xfrm>
            <a:off x="2389950" y="3349350"/>
            <a:ext cx="5645700" cy="642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Coffee is a kind of Magic you can drink.</a:t>
            </a:r>
            <a:endParaRPr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889" name="Google Shape;10889;p47"/>
          <p:cNvGrpSpPr/>
          <p:nvPr/>
        </p:nvGrpSpPr>
        <p:grpSpPr>
          <a:xfrm rot="-1166710" flipH="1">
            <a:off x="-367376" y="3277909"/>
            <a:ext cx="3293791" cy="2142560"/>
            <a:chOff x="647919" y="2977026"/>
            <a:chExt cx="2212505" cy="1439200"/>
          </a:xfrm>
        </p:grpSpPr>
        <p:sp>
          <p:nvSpPr>
            <p:cNvPr id="10890" name="Google Shape;10890;p47"/>
            <p:cNvSpPr/>
            <p:nvPr/>
          </p:nvSpPr>
          <p:spPr>
            <a:xfrm>
              <a:off x="651523" y="3326964"/>
              <a:ext cx="200267" cy="109076"/>
            </a:xfrm>
            <a:custGeom>
              <a:avLst/>
              <a:gdLst/>
              <a:ahLst/>
              <a:cxnLst/>
              <a:rect l="l" t="t" r="r" b="b"/>
              <a:pathLst>
                <a:path w="2945" h="1604" extrusionOk="0">
                  <a:moveTo>
                    <a:pt x="2325" y="1"/>
                  </a:moveTo>
                  <a:cubicBezTo>
                    <a:pt x="2019" y="1"/>
                    <a:pt x="1705" y="58"/>
                    <a:pt x="1428" y="116"/>
                  </a:cubicBezTo>
                  <a:cubicBezTo>
                    <a:pt x="902" y="223"/>
                    <a:pt x="331" y="410"/>
                    <a:pt x="99" y="892"/>
                  </a:cubicBezTo>
                  <a:cubicBezTo>
                    <a:pt x="37" y="1017"/>
                    <a:pt x="1" y="1168"/>
                    <a:pt x="45" y="1302"/>
                  </a:cubicBezTo>
                  <a:cubicBezTo>
                    <a:pt x="112" y="1503"/>
                    <a:pt x="330" y="1603"/>
                    <a:pt x="547" y="1603"/>
                  </a:cubicBezTo>
                  <a:cubicBezTo>
                    <a:pt x="620" y="1603"/>
                    <a:pt x="692" y="1592"/>
                    <a:pt x="759" y="1570"/>
                  </a:cubicBezTo>
                  <a:cubicBezTo>
                    <a:pt x="1027" y="1481"/>
                    <a:pt x="1223" y="1266"/>
                    <a:pt x="1428" y="1079"/>
                  </a:cubicBezTo>
                  <a:cubicBezTo>
                    <a:pt x="1892" y="660"/>
                    <a:pt x="2481" y="464"/>
                    <a:pt x="2945" y="107"/>
                  </a:cubicBezTo>
                  <a:cubicBezTo>
                    <a:pt x="2753" y="29"/>
                    <a:pt x="2541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47"/>
            <p:cNvSpPr/>
            <p:nvPr/>
          </p:nvSpPr>
          <p:spPr>
            <a:xfrm>
              <a:off x="647919" y="3325672"/>
              <a:ext cx="209992" cy="116556"/>
            </a:xfrm>
            <a:custGeom>
              <a:avLst/>
              <a:gdLst/>
              <a:ahLst/>
              <a:cxnLst/>
              <a:rect l="l" t="t" r="r" b="b"/>
              <a:pathLst>
                <a:path w="3088" h="1714" extrusionOk="0">
                  <a:moveTo>
                    <a:pt x="2479" y="0"/>
                  </a:moveTo>
                  <a:cubicBezTo>
                    <a:pt x="2399" y="0"/>
                    <a:pt x="2319" y="4"/>
                    <a:pt x="2240" y="10"/>
                  </a:cubicBezTo>
                  <a:cubicBezTo>
                    <a:pt x="1981" y="36"/>
                    <a:pt x="1731" y="81"/>
                    <a:pt x="1481" y="135"/>
                  </a:cubicBezTo>
                  <a:cubicBezTo>
                    <a:pt x="1731" y="90"/>
                    <a:pt x="1981" y="45"/>
                    <a:pt x="2240" y="36"/>
                  </a:cubicBezTo>
                  <a:cubicBezTo>
                    <a:pt x="2265" y="36"/>
                    <a:pt x="2290" y="35"/>
                    <a:pt x="2315" y="35"/>
                  </a:cubicBezTo>
                  <a:cubicBezTo>
                    <a:pt x="2519" y="35"/>
                    <a:pt x="2721" y="65"/>
                    <a:pt x="2903" y="137"/>
                  </a:cubicBezTo>
                  <a:lnTo>
                    <a:pt x="2903" y="137"/>
                  </a:lnTo>
                  <a:cubicBezTo>
                    <a:pt x="2552" y="367"/>
                    <a:pt x="2143" y="507"/>
                    <a:pt x="1767" y="750"/>
                  </a:cubicBezTo>
                  <a:cubicBezTo>
                    <a:pt x="1347" y="991"/>
                    <a:pt x="1080" y="1428"/>
                    <a:pt x="696" y="1517"/>
                  </a:cubicBezTo>
                  <a:cubicBezTo>
                    <a:pt x="660" y="1524"/>
                    <a:pt x="621" y="1528"/>
                    <a:pt x="582" y="1528"/>
                  </a:cubicBezTo>
                  <a:cubicBezTo>
                    <a:pt x="421" y="1528"/>
                    <a:pt x="251" y="1467"/>
                    <a:pt x="179" y="1330"/>
                  </a:cubicBezTo>
                  <a:cubicBezTo>
                    <a:pt x="134" y="1250"/>
                    <a:pt x="134" y="1143"/>
                    <a:pt x="161" y="1045"/>
                  </a:cubicBezTo>
                  <a:cubicBezTo>
                    <a:pt x="179" y="937"/>
                    <a:pt x="232" y="839"/>
                    <a:pt x="295" y="750"/>
                  </a:cubicBezTo>
                  <a:cubicBezTo>
                    <a:pt x="429" y="563"/>
                    <a:pt x="616" y="438"/>
                    <a:pt x="821" y="340"/>
                  </a:cubicBezTo>
                  <a:cubicBezTo>
                    <a:pt x="1035" y="242"/>
                    <a:pt x="1258" y="188"/>
                    <a:pt x="1481" y="135"/>
                  </a:cubicBezTo>
                  <a:lnTo>
                    <a:pt x="1481" y="135"/>
                  </a:lnTo>
                  <a:cubicBezTo>
                    <a:pt x="1249" y="179"/>
                    <a:pt x="1035" y="242"/>
                    <a:pt x="812" y="322"/>
                  </a:cubicBezTo>
                  <a:cubicBezTo>
                    <a:pt x="607" y="411"/>
                    <a:pt x="393" y="518"/>
                    <a:pt x="241" y="706"/>
                  </a:cubicBezTo>
                  <a:cubicBezTo>
                    <a:pt x="161" y="795"/>
                    <a:pt x="98" y="893"/>
                    <a:pt x="54" y="1009"/>
                  </a:cubicBezTo>
                  <a:cubicBezTo>
                    <a:pt x="18" y="1125"/>
                    <a:pt x="0" y="1259"/>
                    <a:pt x="54" y="1392"/>
                  </a:cubicBezTo>
                  <a:cubicBezTo>
                    <a:pt x="107" y="1517"/>
                    <a:pt x="223" y="1615"/>
                    <a:pt x="339" y="1660"/>
                  </a:cubicBezTo>
                  <a:cubicBezTo>
                    <a:pt x="426" y="1697"/>
                    <a:pt x="518" y="1713"/>
                    <a:pt x="608" y="1713"/>
                  </a:cubicBezTo>
                  <a:cubicBezTo>
                    <a:pt x="647" y="1713"/>
                    <a:pt x="685" y="1710"/>
                    <a:pt x="723" y="1705"/>
                  </a:cubicBezTo>
                  <a:cubicBezTo>
                    <a:pt x="991" y="1669"/>
                    <a:pt x="1196" y="1508"/>
                    <a:pt x="1365" y="1357"/>
                  </a:cubicBezTo>
                  <a:cubicBezTo>
                    <a:pt x="1454" y="1276"/>
                    <a:pt x="1535" y="1196"/>
                    <a:pt x="1615" y="1125"/>
                  </a:cubicBezTo>
                  <a:cubicBezTo>
                    <a:pt x="1704" y="1053"/>
                    <a:pt x="1793" y="982"/>
                    <a:pt x="1883" y="920"/>
                  </a:cubicBezTo>
                  <a:cubicBezTo>
                    <a:pt x="2248" y="670"/>
                    <a:pt x="2668" y="465"/>
                    <a:pt x="3025" y="161"/>
                  </a:cubicBezTo>
                  <a:lnTo>
                    <a:pt x="3087" y="108"/>
                  </a:lnTo>
                  <a:lnTo>
                    <a:pt x="3016" y="81"/>
                  </a:lnTo>
                  <a:cubicBezTo>
                    <a:pt x="2837" y="19"/>
                    <a:pt x="2658" y="0"/>
                    <a:pt x="2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47"/>
            <p:cNvSpPr/>
            <p:nvPr/>
          </p:nvSpPr>
          <p:spPr>
            <a:xfrm>
              <a:off x="806838" y="3249918"/>
              <a:ext cx="103840" cy="35769"/>
            </a:xfrm>
            <a:custGeom>
              <a:avLst/>
              <a:gdLst/>
              <a:ahLst/>
              <a:cxnLst/>
              <a:rect l="l" t="t" r="r" b="b"/>
              <a:pathLst>
                <a:path w="1527" h="526" extrusionOk="0">
                  <a:moveTo>
                    <a:pt x="514" y="0"/>
                  </a:moveTo>
                  <a:cubicBezTo>
                    <a:pt x="468" y="0"/>
                    <a:pt x="422" y="3"/>
                    <a:pt x="375" y="9"/>
                  </a:cubicBezTo>
                  <a:cubicBezTo>
                    <a:pt x="206" y="26"/>
                    <a:pt x="1" y="142"/>
                    <a:pt x="27" y="312"/>
                  </a:cubicBezTo>
                  <a:cubicBezTo>
                    <a:pt x="45" y="410"/>
                    <a:pt x="143" y="481"/>
                    <a:pt x="250" y="499"/>
                  </a:cubicBezTo>
                  <a:cubicBezTo>
                    <a:pt x="275" y="503"/>
                    <a:pt x="300" y="505"/>
                    <a:pt x="325" y="505"/>
                  </a:cubicBezTo>
                  <a:cubicBezTo>
                    <a:pt x="407" y="505"/>
                    <a:pt x="487" y="486"/>
                    <a:pt x="563" y="472"/>
                  </a:cubicBezTo>
                  <a:cubicBezTo>
                    <a:pt x="671" y="457"/>
                    <a:pt x="780" y="449"/>
                    <a:pt x="890" y="449"/>
                  </a:cubicBezTo>
                  <a:cubicBezTo>
                    <a:pt x="1087" y="449"/>
                    <a:pt x="1283" y="474"/>
                    <a:pt x="1473" y="526"/>
                  </a:cubicBezTo>
                  <a:lnTo>
                    <a:pt x="1526" y="526"/>
                  </a:lnTo>
                  <a:cubicBezTo>
                    <a:pt x="1303" y="199"/>
                    <a:pt x="90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47"/>
            <p:cNvSpPr/>
            <p:nvPr/>
          </p:nvSpPr>
          <p:spPr>
            <a:xfrm>
              <a:off x="2175435" y="3036391"/>
              <a:ext cx="677101" cy="980936"/>
            </a:xfrm>
            <a:custGeom>
              <a:avLst/>
              <a:gdLst/>
              <a:ahLst/>
              <a:cxnLst/>
              <a:rect l="l" t="t" r="r" b="b"/>
              <a:pathLst>
                <a:path w="9957" h="14425" extrusionOk="0">
                  <a:moveTo>
                    <a:pt x="3681" y="1762"/>
                  </a:moveTo>
                  <a:cubicBezTo>
                    <a:pt x="4023" y="1762"/>
                    <a:pt x="4421" y="1848"/>
                    <a:pt x="4782" y="1989"/>
                  </a:cubicBezTo>
                  <a:cubicBezTo>
                    <a:pt x="6138" y="2524"/>
                    <a:pt x="6977" y="3497"/>
                    <a:pt x="7655" y="4790"/>
                  </a:cubicBezTo>
                  <a:cubicBezTo>
                    <a:pt x="8333" y="6075"/>
                    <a:pt x="8458" y="7859"/>
                    <a:pt x="8190" y="9295"/>
                  </a:cubicBezTo>
                  <a:cubicBezTo>
                    <a:pt x="8101" y="9777"/>
                    <a:pt x="7958" y="10250"/>
                    <a:pt x="7664" y="10642"/>
                  </a:cubicBezTo>
                  <a:cubicBezTo>
                    <a:pt x="7601" y="10740"/>
                    <a:pt x="7521" y="10830"/>
                    <a:pt x="7423" y="10874"/>
                  </a:cubicBezTo>
                  <a:cubicBezTo>
                    <a:pt x="7361" y="10904"/>
                    <a:pt x="7297" y="10917"/>
                    <a:pt x="7232" y="10917"/>
                  </a:cubicBezTo>
                  <a:cubicBezTo>
                    <a:pt x="7061" y="10917"/>
                    <a:pt x="6888" y="10825"/>
                    <a:pt x="6772" y="10696"/>
                  </a:cubicBezTo>
                  <a:cubicBezTo>
                    <a:pt x="6611" y="10517"/>
                    <a:pt x="6540" y="10285"/>
                    <a:pt x="6459" y="10053"/>
                  </a:cubicBezTo>
                  <a:cubicBezTo>
                    <a:pt x="5772" y="7895"/>
                    <a:pt x="5014" y="6173"/>
                    <a:pt x="3596" y="3925"/>
                  </a:cubicBezTo>
                  <a:cubicBezTo>
                    <a:pt x="3373" y="3577"/>
                    <a:pt x="3096" y="3131"/>
                    <a:pt x="2971" y="2845"/>
                  </a:cubicBezTo>
                  <a:cubicBezTo>
                    <a:pt x="2704" y="2248"/>
                    <a:pt x="2882" y="1935"/>
                    <a:pt x="3257" y="1819"/>
                  </a:cubicBezTo>
                  <a:cubicBezTo>
                    <a:pt x="3380" y="1780"/>
                    <a:pt x="3525" y="1762"/>
                    <a:pt x="3681" y="1762"/>
                  </a:cubicBezTo>
                  <a:close/>
                  <a:moveTo>
                    <a:pt x="3075" y="0"/>
                  </a:moveTo>
                  <a:cubicBezTo>
                    <a:pt x="2871" y="0"/>
                    <a:pt x="2666" y="12"/>
                    <a:pt x="2463" y="35"/>
                  </a:cubicBezTo>
                  <a:cubicBezTo>
                    <a:pt x="1562" y="133"/>
                    <a:pt x="500" y="490"/>
                    <a:pt x="1" y="1355"/>
                  </a:cubicBezTo>
                  <a:cubicBezTo>
                    <a:pt x="661" y="2078"/>
                    <a:pt x="1258" y="2792"/>
                    <a:pt x="1785" y="3612"/>
                  </a:cubicBezTo>
                  <a:cubicBezTo>
                    <a:pt x="2249" y="4335"/>
                    <a:pt x="2659" y="5084"/>
                    <a:pt x="3052" y="5843"/>
                  </a:cubicBezTo>
                  <a:cubicBezTo>
                    <a:pt x="3747" y="7154"/>
                    <a:pt x="4416" y="8492"/>
                    <a:pt x="4889" y="9902"/>
                  </a:cubicBezTo>
                  <a:cubicBezTo>
                    <a:pt x="5362" y="11311"/>
                    <a:pt x="5772" y="12944"/>
                    <a:pt x="5630" y="14425"/>
                  </a:cubicBezTo>
                  <a:cubicBezTo>
                    <a:pt x="6067" y="14327"/>
                    <a:pt x="6674" y="14050"/>
                    <a:pt x="7057" y="13809"/>
                  </a:cubicBezTo>
                  <a:cubicBezTo>
                    <a:pt x="7646" y="13434"/>
                    <a:pt x="8154" y="12953"/>
                    <a:pt x="8645" y="12337"/>
                  </a:cubicBezTo>
                  <a:cubicBezTo>
                    <a:pt x="9377" y="11418"/>
                    <a:pt x="9724" y="10160"/>
                    <a:pt x="9840" y="8992"/>
                  </a:cubicBezTo>
                  <a:cubicBezTo>
                    <a:pt x="9956" y="7823"/>
                    <a:pt x="9796" y="6637"/>
                    <a:pt x="9484" y="5513"/>
                  </a:cubicBezTo>
                  <a:cubicBezTo>
                    <a:pt x="9368" y="5102"/>
                    <a:pt x="9243" y="4710"/>
                    <a:pt x="9073" y="4326"/>
                  </a:cubicBezTo>
                  <a:cubicBezTo>
                    <a:pt x="8529" y="3024"/>
                    <a:pt x="7628" y="1855"/>
                    <a:pt x="6459" y="1061"/>
                  </a:cubicBezTo>
                  <a:cubicBezTo>
                    <a:pt x="5462" y="391"/>
                    <a:pt x="4269" y="0"/>
                    <a:pt x="3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47"/>
            <p:cNvSpPr/>
            <p:nvPr/>
          </p:nvSpPr>
          <p:spPr>
            <a:xfrm>
              <a:off x="2175435" y="3032515"/>
              <a:ext cx="684989" cy="996985"/>
            </a:xfrm>
            <a:custGeom>
              <a:avLst/>
              <a:gdLst/>
              <a:ahLst/>
              <a:cxnLst/>
              <a:rect l="l" t="t" r="r" b="b"/>
              <a:pathLst>
                <a:path w="10073" h="14661" extrusionOk="0">
                  <a:moveTo>
                    <a:pt x="3148" y="1"/>
                  </a:moveTo>
                  <a:cubicBezTo>
                    <a:pt x="2931" y="1"/>
                    <a:pt x="2714" y="13"/>
                    <a:pt x="2498" y="39"/>
                  </a:cubicBezTo>
                  <a:cubicBezTo>
                    <a:pt x="2008" y="101"/>
                    <a:pt x="1517" y="217"/>
                    <a:pt x="1080" y="431"/>
                  </a:cubicBezTo>
                  <a:cubicBezTo>
                    <a:pt x="634" y="645"/>
                    <a:pt x="241" y="975"/>
                    <a:pt x="1" y="1412"/>
                  </a:cubicBezTo>
                  <a:cubicBezTo>
                    <a:pt x="250" y="984"/>
                    <a:pt x="661" y="681"/>
                    <a:pt x="1098" y="485"/>
                  </a:cubicBezTo>
                  <a:cubicBezTo>
                    <a:pt x="1544" y="280"/>
                    <a:pt x="2026" y="172"/>
                    <a:pt x="2507" y="137"/>
                  </a:cubicBezTo>
                  <a:cubicBezTo>
                    <a:pt x="2667" y="122"/>
                    <a:pt x="2827" y="115"/>
                    <a:pt x="2987" y="115"/>
                  </a:cubicBezTo>
                  <a:cubicBezTo>
                    <a:pt x="3793" y="115"/>
                    <a:pt x="4599" y="297"/>
                    <a:pt x="5335" y="610"/>
                  </a:cubicBezTo>
                  <a:cubicBezTo>
                    <a:pt x="6227" y="984"/>
                    <a:pt x="7013" y="1582"/>
                    <a:pt x="7646" y="2305"/>
                  </a:cubicBezTo>
                  <a:cubicBezTo>
                    <a:pt x="8279" y="3027"/>
                    <a:pt x="8761" y="3884"/>
                    <a:pt x="9100" y="4785"/>
                  </a:cubicBezTo>
                  <a:cubicBezTo>
                    <a:pt x="9421" y="5695"/>
                    <a:pt x="9644" y="6640"/>
                    <a:pt x="9716" y="7604"/>
                  </a:cubicBezTo>
                  <a:cubicBezTo>
                    <a:pt x="9796" y="8558"/>
                    <a:pt x="9689" y="9531"/>
                    <a:pt x="9430" y="10458"/>
                  </a:cubicBezTo>
                  <a:cubicBezTo>
                    <a:pt x="9296" y="10913"/>
                    <a:pt x="9118" y="11359"/>
                    <a:pt x="8886" y="11779"/>
                  </a:cubicBezTo>
                  <a:cubicBezTo>
                    <a:pt x="8770" y="11984"/>
                    <a:pt x="8636" y="12171"/>
                    <a:pt x="8484" y="12359"/>
                  </a:cubicBezTo>
                  <a:cubicBezTo>
                    <a:pt x="8333" y="12546"/>
                    <a:pt x="8172" y="12724"/>
                    <a:pt x="8012" y="12903"/>
                  </a:cubicBezTo>
                  <a:cubicBezTo>
                    <a:pt x="7673" y="13242"/>
                    <a:pt x="7307" y="13554"/>
                    <a:pt x="6905" y="13795"/>
                  </a:cubicBezTo>
                  <a:cubicBezTo>
                    <a:pt x="6551" y="14003"/>
                    <a:pt x="6169" y="14185"/>
                    <a:pt x="5778" y="14299"/>
                  </a:cubicBezTo>
                  <a:lnTo>
                    <a:pt x="5778" y="14299"/>
                  </a:lnTo>
                  <a:cubicBezTo>
                    <a:pt x="5844" y="13128"/>
                    <a:pt x="5612" y="11974"/>
                    <a:pt x="5300" y="10869"/>
                  </a:cubicBezTo>
                  <a:cubicBezTo>
                    <a:pt x="5130" y="10280"/>
                    <a:pt x="4934" y="9700"/>
                    <a:pt x="4711" y="9138"/>
                  </a:cubicBezTo>
                  <a:cubicBezTo>
                    <a:pt x="4488" y="8576"/>
                    <a:pt x="4229" y="8014"/>
                    <a:pt x="3962" y="7479"/>
                  </a:cubicBezTo>
                  <a:cubicBezTo>
                    <a:pt x="3694" y="6926"/>
                    <a:pt x="3408" y="6390"/>
                    <a:pt x="3123" y="5864"/>
                  </a:cubicBezTo>
                  <a:cubicBezTo>
                    <a:pt x="2837" y="5329"/>
                    <a:pt x="2543" y="4794"/>
                    <a:pt x="2222" y="4276"/>
                  </a:cubicBezTo>
                  <a:cubicBezTo>
                    <a:pt x="1910" y="3759"/>
                    <a:pt x="1571" y="3250"/>
                    <a:pt x="1196" y="2777"/>
                  </a:cubicBezTo>
                  <a:cubicBezTo>
                    <a:pt x="821" y="2296"/>
                    <a:pt x="420" y="1850"/>
                    <a:pt x="1" y="1412"/>
                  </a:cubicBezTo>
                  <a:lnTo>
                    <a:pt x="1" y="1412"/>
                  </a:lnTo>
                  <a:cubicBezTo>
                    <a:pt x="402" y="1867"/>
                    <a:pt x="786" y="2331"/>
                    <a:pt x="1151" y="2813"/>
                  </a:cubicBezTo>
                  <a:cubicBezTo>
                    <a:pt x="1508" y="3295"/>
                    <a:pt x="1829" y="3812"/>
                    <a:pt x="2124" y="4339"/>
                  </a:cubicBezTo>
                  <a:cubicBezTo>
                    <a:pt x="2427" y="4865"/>
                    <a:pt x="2704" y="5400"/>
                    <a:pt x="2980" y="5935"/>
                  </a:cubicBezTo>
                  <a:cubicBezTo>
                    <a:pt x="3257" y="6471"/>
                    <a:pt x="3533" y="7015"/>
                    <a:pt x="3792" y="7559"/>
                  </a:cubicBezTo>
                  <a:cubicBezTo>
                    <a:pt x="4051" y="8103"/>
                    <a:pt x="4292" y="8656"/>
                    <a:pt x="4506" y="9218"/>
                  </a:cubicBezTo>
                  <a:cubicBezTo>
                    <a:pt x="4720" y="9780"/>
                    <a:pt x="4898" y="10351"/>
                    <a:pt x="5059" y="10931"/>
                  </a:cubicBezTo>
                  <a:cubicBezTo>
                    <a:pt x="5380" y="12091"/>
                    <a:pt x="5603" y="13286"/>
                    <a:pt x="5487" y="14473"/>
                  </a:cubicBezTo>
                  <a:lnTo>
                    <a:pt x="5469" y="14660"/>
                  </a:lnTo>
                  <a:lnTo>
                    <a:pt x="5657" y="14616"/>
                  </a:lnTo>
                  <a:cubicBezTo>
                    <a:pt x="5906" y="14553"/>
                    <a:pt x="6138" y="14473"/>
                    <a:pt x="6370" y="14375"/>
                  </a:cubicBezTo>
                  <a:cubicBezTo>
                    <a:pt x="6602" y="14277"/>
                    <a:pt x="6825" y="14169"/>
                    <a:pt x="7048" y="14036"/>
                  </a:cubicBezTo>
                  <a:cubicBezTo>
                    <a:pt x="7476" y="13777"/>
                    <a:pt x="7869" y="13456"/>
                    <a:pt x="8217" y="13099"/>
                  </a:cubicBezTo>
                  <a:cubicBezTo>
                    <a:pt x="8386" y="12921"/>
                    <a:pt x="8556" y="12733"/>
                    <a:pt x="8708" y="12546"/>
                  </a:cubicBezTo>
                  <a:cubicBezTo>
                    <a:pt x="8868" y="12350"/>
                    <a:pt x="9020" y="12144"/>
                    <a:pt x="9145" y="11921"/>
                  </a:cubicBezTo>
                  <a:cubicBezTo>
                    <a:pt x="9394" y="11484"/>
                    <a:pt x="9573" y="11011"/>
                    <a:pt x="9707" y="10539"/>
                  </a:cubicBezTo>
                  <a:cubicBezTo>
                    <a:pt x="9974" y="9575"/>
                    <a:pt x="10072" y="8576"/>
                    <a:pt x="9992" y="7586"/>
                  </a:cubicBezTo>
                  <a:cubicBezTo>
                    <a:pt x="9903" y="6596"/>
                    <a:pt x="9671" y="5623"/>
                    <a:pt x="9341" y="4695"/>
                  </a:cubicBezTo>
                  <a:cubicBezTo>
                    <a:pt x="8993" y="3759"/>
                    <a:pt x="8476" y="2893"/>
                    <a:pt x="7806" y="2162"/>
                  </a:cubicBezTo>
                  <a:cubicBezTo>
                    <a:pt x="7137" y="1430"/>
                    <a:pt x="6317" y="824"/>
                    <a:pt x="5398" y="458"/>
                  </a:cubicBezTo>
                  <a:cubicBezTo>
                    <a:pt x="4688" y="159"/>
                    <a:pt x="3918" y="1"/>
                    <a:pt x="3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47"/>
            <p:cNvSpPr/>
            <p:nvPr/>
          </p:nvSpPr>
          <p:spPr>
            <a:xfrm>
              <a:off x="2367131" y="3155191"/>
              <a:ext cx="384078" cy="633715"/>
            </a:xfrm>
            <a:custGeom>
              <a:avLst/>
              <a:gdLst/>
              <a:ahLst/>
              <a:cxnLst/>
              <a:rect l="l" t="t" r="r" b="b"/>
              <a:pathLst>
                <a:path w="5648" h="9319" extrusionOk="0">
                  <a:moveTo>
                    <a:pt x="920" y="0"/>
                  </a:moveTo>
                  <a:cubicBezTo>
                    <a:pt x="757" y="0"/>
                    <a:pt x="595" y="18"/>
                    <a:pt x="438" y="72"/>
                  </a:cubicBezTo>
                  <a:cubicBezTo>
                    <a:pt x="559" y="40"/>
                    <a:pt x="683" y="27"/>
                    <a:pt x="806" y="27"/>
                  </a:cubicBezTo>
                  <a:cubicBezTo>
                    <a:pt x="919" y="27"/>
                    <a:pt x="1032" y="37"/>
                    <a:pt x="1143" y="55"/>
                  </a:cubicBezTo>
                  <a:cubicBezTo>
                    <a:pt x="1374" y="90"/>
                    <a:pt x="1606" y="153"/>
                    <a:pt x="1821" y="233"/>
                  </a:cubicBezTo>
                  <a:cubicBezTo>
                    <a:pt x="2267" y="402"/>
                    <a:pt x="2677" y="643"/>
                    <a:pt x="3043" y="929"/>
                  </a:cubicBezTo>
                  <a:cubicBezTo>
                    <a:pt x="3792" y="1500"/>
                    <a:pt x="4327" y="2294"/>
                    <a:pt x="4747" y="3132"/>
                  </a:cubicBezTo>
                  <a:cubicBezTo>
                    <a:pt x="5157" y="3962"/>
                    <a:pt x="5335" y="4899"/>
                    <a:pt x="5362" y="5835"/>
                  </a:cubicBezTo>
                  <a:cubicBezTo>
                    <a:pt x="5371" y="6299"/>
                    <a:pt x="5344" y="6772"/>
                    <a:pt x="5282" y="7236"/>
                  </a:cubicBezTo>
                  <a:cubicBezTo>
                    <a:pt x="5211" y="7691"/>
                    <a:pt x="5103" y="8146"/>
                    <a:pt x="4898" y="8547"/>
                  </a:cubicBezTo>
                  <a:cubicBezTo>
                    <a:pt x="4791" y="8735"/>
                    <a:pt x="4657" y="8958"/>
                    <a:pt x="4515" y="9011"/>
                  </a:cubicBezTo>
                  <a:cubicBezTo>
                    <a:pt x="4484" y="9023"/>
                    <a:pt x="4451" y="9028"/>
                    <a:pt x="4417" y="9028"/>
                  </a:cubicBezTo>
                  <a:cubicBezTo>
                    <a:pt x="4289" y="9028"/>
                    <a:pt x="4140" y="8954"/>
                    <a:pt x="4042" y="8842"/>
                  </a:cubicBezTo>
                  <a:cubicBezTo>
                    <a:pt x="3917" y="8690"/>
                    <a:pt x="3846" y="8476"/>
                    <a:pt x="3765" y="8244"/>
                  </a:cubicBezTo>
                  <a:cubicBezTo>
                    <a:pt x="3694" y="8021"/>
                    <a:pt x="3623" y="7798"/>
                    <a:pt x="3542" y="7566"/>
                  </a:cubicBezTo>
                  <a:cubicBezTo>
                    <a:pt x="3221" y="6674"/>
                    <a:pt x="2873" y="5782"/>
                    <a:pt x="2445" y="4925"/>
                  </a:cubicBezTo>
                  <a:cubicBezTo>
                    <a:pt x="2017" y="4069"/>
                    <a:pt x="1544" y="3248"/>
                    <a:pt x="1027" y="2445"/>
                  </a:cubicBezTo>
                  <a:cubicBezTo>
                    <a:pt x="768" y="2044"/>
                    <a:pt x="491" y="1651"/>
                    <a:pt x="259" y="1241"/>
                  </a:cubicBezTo>
                  <a:cubicBezTo>
                    <a:pt x="152" y="1036"/>
                    <a:pt x="54" y="813"/>
                    <a:pt x="45" y="590"/>
                  </a:cubicBezTo>
                  <a:cubicBezTo>
                    <a:pt x="45" y="474"/>
                    <a:pt x="72" y="358"/>
                    <a:pt x="152" y="260"/>
                  </a:cubicBezTo>
                  <a:cubicBezTo>
                    <a:pt x="224" y="170"/>
                    <a:pt x="331" y="108"/>
                    <a:pt x="438" y="72"/>
                  </a:cubicBezTo>
                  <a:lnTo>
                    <a:pt x="438" y="72"/>
                  </a:lnTo>
                  <a:cubicBezTo>
                    <a:pt x="322" y="99"/>
                    <a:pt x="215" y="153"/>
                    <a:pt x="134" y="251"/>
                  </a:cubicBezTo>
                  <a:cubicBezTo>
                    <a:pt x="45" y="340"/>
                    <a:pt x="10" y="465"/>
                    <a:pt x="1" y="581"/>
                  </a:cubicBezTo>
                  <a:cubicBezTo>
                    <a:pt x="1" y="831"/>
                    <a:pt x="90" y="1063"/>
                    <a:pt x="197" y="1277"/>
                  </a:cubicBezTo>
                  <a:cubicBezTo>
                    <a:pt x="411" y="1705"/>
                    <a:pt x="661" y="2106"/>
                    <a:pt x="902" y="2517"/>
                  </a:cubicBezTo>
                  <a:cubicBezTo>
                    <a:pt x="1392" y="3329"/>
                    <a:pt x="1838" y="4167"/>
                    <a:pt x="2240" y="5024"/>
                  </a:cubicBezTo>
                  <a:cubicBezTo>
                    <a:pt x="2632" y="5880"/>
                    <a:pt x="2980" y="6763"/>
                    <a:pt x="3284" y="7655"/>
                  </a:cubicBezTo>
                  <a:cubicBezTo>
                    <a:pt x="3364" y="7878"/>
                    <a:pt x="3435" y="8110"/>
                    <a:pt x="3507" y="8333"/>
                  </a:cubicBezTo>
                  <a:cubicBezTo>
                    <a:pt x="3578" y="8556"/>
                    <a:pt x="3649" y="8806"/>
                    <a:pt x="3828" y="9020"/>
                  </a:cubicBezTo>
                  <a:cubicBezTo>
                    <a:pt x="3917" y="9136"/>
                    <a:pt x="4033" y="9216"/>
                    <a:pt x="4176" y="9270"/>
                  </a:cubicBezTo>
                  <a:cubicBezTo>
                    <a:pt x="4250" y="9300"/>
                    <a:pt x="4333" y="9318"/>
                    <a:pt x="4418" y="9318"/>
                  </a:cubicBezTo>
                  <a:cubicBezTo>
                    <a:pt x="4485" y="9318"/>
                    <a:pt x="4554" y="9307"/>
                    <a:pt x="4622" y="9279"/>
                  </a:cubicBezTo>
                  <a:cubicBezTo>
                    <a:pt x="4773" y="9216"/>
                    <a:pt x="4880" y="9100"/>
                    <a:pt x="4952" y="9002"/>
                  </a:cubicBezTo>
                  <a:cubicBezTo>
                    <a:pt x="5032" y="8904"/>
                    <a:pt x="5095" y="8797"/>
                    <a:pt x="5157" y="8681"/>
                  </a:cubicBezTo>
                  <a:cubicBezTo>
                    <a:pt x="5389" y="8235"/>
                    <a:pt x="5496" y="7744"/>
                    <a:pt x="5558" y="7272"/>
                  </a:cubicBezTo>
                  <a:cubicBezTo>
                    <a:pt x="5621" y="6790"/>
                    <a:pt x="5648" y="6308"/>
                    <a:pt x="5630" y="5826"/>
                  </a:cubicBezTo>
                  <a:cubicBezTo>
                    <a:pt x="5585" y="4863"/>
                    <a:pt x="5416" y="3891"/>
                    <a:pt x="4952" y="3025"/>
                  </a:cubicBezTo>
                  <a:cubicBezTo>
                    <a:pt x="4497" y="2187"/>
                    <a:pt x="3926" y="1375"/>
                    <a:pt x="3132" y="813"/>
                  </a:cubicBezTo>
                  <a:cubicBezTo>
                    <a:pt x="2739" y="536"/>
                    <a:pt x="2302" y="313"/>
                    <a:pt x="1847" y="162"/>
                  </a:cubicBezTo>
                  <a:cubicBezTo>
                    <a:pt x="1624" y="90"/>
                    <a:pt x="1383" y="37"/>
                    <a:pt x="1151" y="10"/>
                  </a:cubicBezTo>
                  <a:cubicBezTo>
                    <a:pt x="1074" y="4"/>
                    <a:pt x="997" y="0"/>
                    <a:pt x="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47"/>
            <p:cNvSpPr/>
            <p:nvPr/>
          </p:nvSpPr>
          <p:spPr>
            <a:xfrm>
              <a:off x="1037975" y="2978250"/>
              <a:ext cx="1114493" cy="323828"/>
            </a:xfrm>
            <a:custGeom>
              <a:avLst/>
              <a:gdLst/>
              <a:ahLst/>
              <a:cxnLst/>
              <a:rect l="l" t="t" r="r" b="b"/>
              <a:pathLst>
                <a:path w="16389" h="4762" extrusionOk="0">
                  <a:moveTo>
                    <a:pt x="8608" y="0"/>
                  </a:moveTo>
                  <a:cubicBezTo>
                    <a:pt x="8365" y="0"/>
                    <a:pt x="8121" y="23"/>
                    <a:pt x="7887" y="69"/>
                  </a:cubicBezTo>
                  <a:cubicBezTo>
                    <a:pt x="7432" y="159"/>
                    <a:pt x="6995" y="328"/>
                    <a:pt x="6602" y="578"/>
                  </a:cubicBezTo>
                  <a:cubicBezTo>
                    <a:pt x="5951" y="1006"/>
                    <a:pt x="5451" y="1720"/>
                    <a:pt x="5309" y="2514"/>
                  </a:cubicBezTo>
                  <a:cubicBezTo>
                    <a:pt x="5291" y="2594"/>
                    <a:pt x="5237" y="2665"/>
                    <a:pt x="5148" y="2674"/>
                  </a:cubicBezTo>
                  <a:cubicBezTo>
                    <a:pt x="3605" y="2996"/>
                    <a:pt x="2820" y="3156"/>
                    <a:pt x="2436" y="3254"/>
                  </a:cubicBezTo>
                  <a:cubicBezTo>
                    <a:pt x="1963" y="3379"/>
                    <a:pt x="1481" y="3513"/>
                    <a:pt x="1044" y="3745"/>
                  </a:cubicBezTo>
                  <a:cubicBezTo>
                    <a:pt x="607" y="3977"/>
                    <a:pt x="215" y="4316"/>
                    <a:pt x="1" y="4762"/>
                  </a:cubicBezTo>
                  <a:lnTo>
                    <a:pt x="16389" y="1443"/>
                  </a:lnTo>
                  <a:cubicBezTo>
                    <a:pt x="15960" y="1006"/>
                    <a:pt x="15496" y="846"/>
                    <a:pt x="14836" y="828"/>
                  </a:cubicBezTo>
                  <a:cubicBezTo>
                    <a:pt x="14818" y="827"/>
                    <a:pt x="14800" y="827"/>
                    <a:pt x="14782" y="827"/>
                  </a:cubicBezTo>
                  <a:cubicBezTo>
                    <a:pt x="14340" y="827"/>
                    <a:pt x="13944" y="929"/>
                    <a:pt x="13516" y="1015"/>
                  </a:cubicBezTo>
                  <a:cubicBezTo>
                    <a:pt x="13266" y="1060"/>
                    <a:pt x="12169" y="1283"/>
                    <a:pt x="11321" y="1452"/>
                  </a:cubicBezTo>
                  <a:cubicBezTo>
                    <a:pt x="11308" y="1455"/>
                    <a:pt x="11295" y="1456"/>
                    <a:pt x="11283" y="1456"/>
                  </a:cubicBezTo>
                  <a:cubicBezTo>
                    <a:pt x="11209" y="1456"/>
                    <a:pt x="11145" y="1414"/>
                    <a:pt x="11107" y="1345"/>
                  </a:cubicBezTo>
                  <a:cubicBezTo>
                    <a:pt x="10858" y="899"/>
                    <a:pt x="10474" y="533"/>
                    <a:pt x="10028" y="319"/>
                  </a:cubicBezTo>
                  <a:cubicBezTo>
                    <a:pt x="9733" y="185"/>
                    <a:pt x="9439" y="69"/>
                    <a:pt x="9127" y="34"/>
                  </a:cubicBezTo>
                  <a:cubicBezTo>
                    <a:pt x="8956" y="11"/>
                    <a:pt x="8782" y="0"/>
                    <a:pt x="8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47"/>
            <p:cNvSpPr/>
            <p:nvPr/>
          </p:nvSpPr>
          <p:spPr>
            <a:xfrm>
              <a:off x="1023423" y="2977026"/>
              <a:ext cx="1144822" cy="336612"/>
            </a:xfrm>
            <a:custGeom>
              <a:avLst/>
              <a:gdLst/>
              <a:ahLst/>
              <a:cxnLst/>
              <a:rect l="l" t="t" r="r" b="b"/>
              <a:pathLst>
                <a:path w="16835" h="4950" extrusionOk="0">
                  <a:moveTo>
                    <a:pt x="8914" y="1"/>
                  </a:moveTo>
                  <a:cubicBezTo>
                    <a:pt x="8640" y="1"/>
                    <a:pt x="8366" y="31"/>
                    <a:pt x="8101" y="87"/>
                  </a:cubicBezTo>
                  <a:cubicBezTo>
                    <a:pt x="8319" y="51"/>
                    <a:pt x="8544" y="33"/>
                    <a:pt x="8768" y="33"/>
                  </a:cubicBezTo>
                  <a:cubicBezTo>
                    <a:pt x="8927" y="33"/>
                    <a:pt x="9087" y="42"/>
                    <a:pt x="9243" y="61"/>
                  </a:cubicBezTo>
                  <a:cubicBezTo>
                    <a:pt x="9626" y="105"/>
                    <a:pt x="9992" y="248"/>
                    <a:pt x="10322" y="426"/>
                  </a:cubicBezTo>
                  <a:cubicBezTo>
                    <a:pt x="10652" y="614"/>
                    <a:pt x="10938" y="881"/>
                    <a:pt x="11143" y="1194"/>
                  </a:cubicBezTo>
                  <a:cubicBezTo>
                    <a:pt x="11170" y="1229"/>
                    <a:pt x="11196" y="1274"/>
                    <a:pt x="11223" y="1310"/>
                  </a:cubicBezTo>
                  <a:cubicBezTo>
                    <a:pt x="11250" y="1354"/>
                    <a:pt x="11259" y="1390"/>
                    <a:pt x="11303" y="1443"/>
                  </a:cubicBezTo>
                  <a:cubicBezTo>
                    <a:pt x="11339" y="1488"/>
                    <a:pt x="11402" y="1524"/>
                    <a:pt x="11464" y="1533"/>
                  </a:cubicBezTo>
                  <a:cubicBezTo>
                    <a:pt x="11476" y="1536"/>
                    <a:pt x="11488" y="1537"/>
                    <a:pt x="11499" y="1537"/>
                  </a:cubicBezTo>
                  <a:cubicBezTo>
                    <a:pt x="11522" y="1537"/>
                    <a:pt x="11541" y="1533"/>
                    <a:pt x="11553" y="1533"/>
                  </a:cubicBezTo>
                  <a:lnTo>
                    <a:pt x="11625" y="1515"/>
                  </a:lnTo>
                  <a:lnTo>
                    <a:pt x="12196" y="1408"/>
                  </a:lnTo>
                  <a:lnTo>
                    <a:pt x="13337" y="1194"/>
                  </a:lnTo>
                  <a:cubicBezTo>
                    <a:pt x="13712" y="1131"/>
                    <a:pt x="14096" y="1042"/>
                    <a:pt x="14470" y="988"/>
                  </a:cubicBezTo>
                  <a:cubicBezTo>
                    <a:pt x="14625" y="966"/>
                    <a:pt x="14779" y="950"/>
                    <a:pt x="14933" y="950"/>
                  </a:cubicBezTo>
                  <a:cubicBezTo>
                    <a:pt x="14966" y="950"/>
                    <a:pt x="14999" y="951"/>
                    <a:pt x="15032" y="953"/>
                  </a:cubicBezTo>
                  <a:cubicBezTo>
                    <a:pt x="15220" y="953"/>
                    <a:pt x="15407" y="971"/>
                    <a:pt x="15586" y="1006"/>
                  </a:cubicBezTo>
                  <a:cubicBezTo>
                    <a:pt x="15870" y="1070"/>
                    <a:pt x="16131" y="1202"/>
                    <a:pt x="16352" y="1388"/>
                  </a:cubicBezTo>
                  <a:lnTo>
                    <a:pt x="16352" y="1388"/>
                  </a:lnTo>
                  <a:cubicBezTo>
                    <a:pt x="15062" y="1634"/>
                    <a:pt x="13771" y="1896"/>
                    <a:pt x="12481" y="2157"/>
                  </a:cubicBezTo>
                  <a:lnTo>
                    <a:pt x="8377" y="2978"/>
                  </a:lnTo>
                  <a:lnTo>
                    <a:pt x="450" y="4612"/>
                  </a:lnTo>
                  <a:lnTo>
                    <a:pt x="450" y="4612"/>
                  </a:lnTo>
                  <a:cubicBezTo>
                    <a:pt x="610" y="4363"/>
                    <a:pt x="839" y="4153"/>
                    <a:pt x="1089" y="3986"/>
                  </a:cubicBezTo>
                  <a:cubicBezTo>
                    <a:pt x="1419" y="3772"/>
                    <a:pt x="1794" y="3629"/>
                    <a:pt x="2177" y="3513"/>
                  </a:cubicBezTo>
                  <a:cubicBezTo>
                    <a:pt x="2365" y="3451"/>
                    <a:pt x="2561" y="3397"/>
                    <a:pt x="2757" y="3353"/>
                  </a:cubicBezTo>
                  <a:lnTo>
                    <a:pt x="3355" y="3219"/>
                  </a:lnTo>
                  <a:lnTo>
                    <a:pt x="4541" y="2951"/>
                  </a:lnTo>
                  <a:lnTo>
                    <a:pt x="5139" y="2817"/>
                  </a:lnTo>
                  <a:lnTo>
                    <a:pt x="5282" y="2782"/>
                  </a:lnTo>
                  <a:cubicBezTo>
                    <a:pt x="5335" y="2764"/>
                    <a:pt x="5380" y="2773"/>
                    <a:pt x="5451" y="2737"/>
                  </a:cubicBezTo>
                  <a:cubicBezTo>
                    <a:pt x="5505" y="2701"/>
                    <a:pt x="5549" y="2648"/>
                    <a:pt x="5576" y="2585"/>
                  </a:cubicBezTo>
                  <a:cubicBezTo>
                    <a:pt x="5585" y="2550"/>
                    <a:pt x="5585" y="2523"/>
                    <a:pt x="5594" y="2505"/>
                  </a:cubicBezTo>
                  <a:lnTo>
                    <a:pt x="5603" y="2425"/>
                  </a:lnTo>
                  <a:cubicBezTo>
                    <a:pt x="5683" y="2041"/>
                    <a:pt x="5853" y="1666"/>
                    <a:pt x="6085" y="1345"/>
                  </a:cubicBezTo>
                  <a:cubicBezTo>
                    <a:pt x="6557" y="685"/>
                    <a:pt x="7307" y="257"/>
                    <a:pt x="8101" y="87"/>
                  </a:cubicBezTo>
                  <a:lnTo>
                    <a:pt x="8101" y="87"/>
                  </a:lnTo>
                  <a:cubicBezTo>
                    <a:pt x="7699" y="159"/>
                    <a:pt x="7307" y="293"/>
                    <a:pt x="6950" y="489"/>
                  </a:cubicBezTo>
                  <a:cubicBezTo>
                    <a:pt x="6593" y="694"/>
                    <a:pt x="6272" y="962"/>
                    <a:pt x="6022" y="1292"/>
                  </a:cubicBezTo>
                  <a:cubicBezTo>
                    <a:pt x="5772" y="1622"/>
                    <a:pt x="5585" y="1997"/>
                    <a:pt x="5487" y="2398"/>
                  </a:cubicBezTo>
                  <a:lnTo>
                    <a:pt x="5469" y="2478"/>
                  </a:lnTo>
                  <a:cubicBezTo>
                    <a:pt x="5460" y="2505"/>
                    <a:pt x="5460" y="2532"/>
                    <a:pt x="5451" y="2541"/>
                  </a:cubicBezTo>
                  <a:cubicBezTo>
                    <a:pt x="5442" y="2576"/>
                    <a:pt x="5416" y="2603"/>
                    <a:pt x="5389" y="2621"/>
                  </a:cubicBezTo>
                  <a:cubicBezTo>
                    <a:pt x="5362" y="2630"/>
                    <a:pt x="5309" y="2639"/>
                    <a:pt x="5255" y="2648"/>
                  </a:cubicBezTo>
                  <a:lnTo>
                    <a:pt x="5112" y="2683"/>
                  </a:lnTo>
                  <a:lnTo>
                    <a:pt x="4506" y="2799"/>
                  </a:lnTo>
                  <a:lnTo>
                    <a:pt x="3310" y="3049"/>
                  </a:lnTo>
                  <a:lnTo>
                    <a:pt x="2712" y="3165"/>
                  </a:lnTo>
                  <a:cubicBezTo>
                    <a:pt x="2516" y="3210"/>
                    <a:pt x="2320" y="3263"/>
                    <a:pt x="2124" y="3317"/>
                  </a:cubicBezTo>
                  <a:cubicBezTo>
                    <a:pt x="1722" y="3433"/>
                    <a:pt x="1330" y="3576"/>
                    <a:pt x="973" y="3799"/>
                  </a:cubicBezTo>
                  <a:cubicBezTo>
                    <a:pt x="616" y="4022"/>
                    <a:pt x="295" y="4334"/>
                    <a:pt x="108" y="4726"/>
                  </a:cubicBezTo>
                  <a:lnTo>
                    <a:pt x="0" y="4949"/>
                  </a:lnTo>
                  <a:lnTo>
                    <a:pt x="241" y="4896"/>
                  </a:lnTo>
                  <a:lnTo>
                    <a:pt x="8440" y="3263"/>
                  </a:lnTo>
                  <a:lnTo>
                    <a:pt x="12535" y="2425"/>
                  </a:lnTo>
                  <a:cubicBezTo>
                    <a:pt x="13899" y="2139"/>
                    <a:pt x="15264" y="1863"/>
                    <a:pt x="16620" y="1568"/>
                  </a:cubicBezTo>
                  <a:lnTo>
                    <a:pt x="16835" y="1524"/>
                  </a:lnTo>
                  <a:lnTo>
                    <a:pt x="16683" y="1372"/>
                  </a:lnTo>
                  <a:cubicBezTo>
                    <a:pt x="16540" y="1229"/>
                    <a:pt x="16380" y="1104"/>
                    <a:pt x="16201" y="1006"/>
                  </a:cubicBezTo>
                  <a:cubicBezTo>
                    <a:pt x="16023" y="908"/>
                    <a:pt x="15826" y="846"/>
                    <a:pt x="15630" y="801"/>
                  </a:cubicBezTo>
                  <a:cubicBezTo>
                    <a:pt x="15423" y="764"/>
                    <a:pt x="15215" y="746"/>
                    <a:pt x="15009" y="746"/>
                  </a:cubicBezTo>
                  <a:cubicBezTo>
                    <a:pt x="14816" y="746"/>
                    <a:pt x="14624" y="762"/>
                    <a:pt x="14435" y="792"/>
                  </a:cubicBezTo>
                  <a:cubicBezTo>
                    <a:pt x="14051" y="864"/>
                    <a:pt x="13685" y="953"/>
                    <a:pt x="13302" y="1033"/>
                  </a:cubicBezTo>
                  <a:lnTo>
                    <a:pt x="12169" y="1265"/>
                  </a:lnTo>
                  <a:lnTo>
                    <a:pt x="11607" y="1381"/>
                  </a:lnTo>
                  <a:lnTo>
                    <a:pt x="11535" y="1399"/>
                  </a:lnTo>
                  <a:cubicBezTo>
                    <a:pt x="11509" y="1408"/>
                    <a:pt x="11500" y="1408"/>
                    <a:pt x="11482" y="1408"/>
                  </a:cubicBezTo>
                  <a:cubicBezTo>
                    <a:pt x="11446" y="1399"/>
                    <a:pt x="11419" y="1390"/>
                    <a:pt x="11393" y="1363"/>
                  </a:cubicBezTo>
                  <a:cubicBezTo>
                    <a:pt x="11375" y="1345"/>
                    <a:pt x="11348" y="1292"/>
                    <a:pt x="11321" y="1247"/>
                  </a:cubicBezTo>
                  <a:cubicBezTo>
                    <a:pt x="11295" y="1211"/>
                    <a:pt x="11268" y="1167"/>
                    <a:pt x="11241" y="1122"/>
                  </a:cubicBezTo>
                  <a:cubicBezTo>
                    <a:pt x="11009" y="801"/>
                    <a:pt x="10715" y="533"/>
                    <a:pt x="10358" y="355"/>
                  </a:cubicBezTo>
                  <a:cubicBezTo>
                    <a:pt x="10010" y="186"/>
                    <a:pt x="9644" y="43"/>
                    <a:pt x="9252" y="16"/>
                  </a:cubicBezTo>
                  <a:cubicBezTo>
                    <a:pt x="9140" y="6"/>
                    <a:pt x="9027" y="1"/>
                    <a:pt x="8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47"/>
            <p:cNvSpPr/>
            <p:nvPr/>
          </p:nvSpPr>
          <p:spPr>
            <a:xfrm>
              <a:off x="959705" y="3070868"/>
              <a:ext cx="1525228" cy="719738"/>
            </a:xfrm>
            <a:custGeom>
              <a:avLst/>
              <a:gdLst/>
              <a:ahLst/>
              <a:cxnLst/>
              <a:rect l="l" t="t" r="r" b="b"/>
              <a:pathLst>
                <a:path w="22429" h="10584" extrusionOk="0">
                  <a:moveTo>
                    <a:pt x="17468" y="1"/>
                  </a:moveTo>
                  <a:lnTo>
                    <a:pt x="9618" y="1598"/>
                  </a:lnTo>
                  <a:lnTo>
                    <a:pt x="19" y="3543"/>
                  </a:lnTo>
                  <a:cubicBezTo>
                    <a:pt x="1" y="3757"/>
                    <a:pt x="54" y="3953"/>
                    <a:pt x="206" y="4114"/>
                  </a:cubicBezTo>
                  <a:cubicBezTo>
                    <a:pt x="349" y="4274"/>
                    <a:pt x="545" y="4390"/>
                    <a:pt x="741" y="4506"/>
                  </a:cubicBezTo>
                  <a:cubicBezTo>
                    <a:pt x="839" y="4560"/>
                    <a:pt x="937" y="4613"/>
                    <a:pt x="1009" y="4693"/>
                  </a:cubicBezTo>
                  <a:cubicBezTo>
                    <a:pt x="1187" y="4899"/>
                    <a:pt x="1169" y="5193"/>
                    <a:pt x="1276" y="5434"/>
                  </a:cubicBezTo>
                  <a:cubicBezTo>
                    <a:pt x="1330" y="5541"/>
                    <a:pt x="1419" y="5666"/>
                    <a:pt x="1517" y="5764"/>
                  </a:cubicBezTo>
                  <a:cubicBezTo>
                    <a:pt x="1607" y="5835"/>
                    <a:pt x="1651" y="5951"/>
                    <a:pt x="1624" y="6067"/>
                  </a:cubicBezTo>
                  <a:cubicBezTo>
                    <a:pt x="1268" y="7548"/>
                    <a:pt x="1062" y="9065"/>
                    <a:pt x="991" y="10581"/>
                  </a:cubicBezTo>
                  <a:cubicBezTo>
                    <a:pt x="2053" y="9806"/>
                    <a:pt x="3405" y="9509"/>
                    <a:pt x="4737" y="9509"/>
                  </a:cubicBezTo>
                  <a:cubicBezTo>
                    <a:pt x="4937" y="9509"/>
                    <a:pt x="5137" y="9516"/>
                    <a:pt x="5336" y="9529"/>
                  </a:cubicBezTo>
                  <a:cubicBezTo>
                    <a:pt x="6959" y="9627"/>
                    <a:pt x="8547" y="10082"/>
                    <a:pt x="10153" y="10358"/>
                  </a:cubicBezTo>
                  <a:cubicBezTo>
                    <a:pt x="10902" y="10491"/>
                    <a:pt x="11671" y="10584"/>
                    <a:pt x="12431" y="10584"/>
                  </a:cubicBezTo>
                  <a:cubicBezTo>
                    <a:pt x="13301" y="10584"/>
                    <a:pt x="14161" y="10463"/>
                    <a:pt x="14970" y="10144"/>
                  </a:cubicBezTo>
                  <a:cubicBezTo>
                    <a:pt x="15818" y="9823"/>
                    <a:pt x="16567" y="9297"/>
                    <a:pt x="17352" y="8851"/>
                  </a:cubicBezTo>
                  <a:cubicBezTo>
                    <a:pt x="18636" y="8126"/>
                    <a:pt x="20108" y="7602"/>
                    <a:pt x="21574" y="7602"/>
                  </a:cubicBezTo>
                  <a:cubicBezTo>
                    <a:pt x="21859" y="7602"/>
                    <a:pt x="22145" y="7622"/>
                    <a:pt x="22428" y="7664"/>
                  </a:cubicBezTo>
                  <a:cubicBezTo>
                    <a:pt x="21277" y="4827"/>
                    <a:pt x="19591" y="2213"/>
                    <a:pt x="17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47"/>
            <p:cNvSpPr/>
            <p:nvPr/>
          </p:nvSpPr>
          <p:spPr>
            <a:xfrm>
              <a:off x="953653" y="3065428"/>
              <a:ext cx="1544609" cy="742587"/>
            </a:xfrm>
            <a:custGeom>
              <a:avLst/>
              <a:gdLst/>
              <a:ahLst/>
              <a:cxnLst/>
              <a:rect l="l" t="t" r="r" b="b"/>
              <a:pathLst>
                <a:path w="22714" h="10920" extrusionOk="0">
                  <a:moveTo>
                    <a:pt x="17584" y="1"/>
                  </a:moveTo>
                  <a:lnTo>
                    <a:pt x="17539" y="10"/>
                  </a:lnTo>
                  <a:lnTo>
                    <a:pt x="13623" y="839"/>
                  </a:lnTo>
                  <a:lnTo>
                    <a:pt x="9707" y="1678"/>
                  </a:lnTo>
                  <a:lnTo>
                    <a:pt x="9707" y="1678"/>
                  </a:lnTo>
                  <a:lnTo>
                    <a:pt x="13641" y="920"/>
                  </a:lnTo>
                  <a:lnTo>
                    <a:pt x="17529" y="170"/>
                  </a:lnTo>
                  <a:lnTo>
                    <a:pt x="17529" y="170"/>
                  </a:lnTo>
                  <a:cubicBezTo>
                    <a:pt x="18568" y="1267"/>
                    <a:pt x="19502" y="2468"/>
                    <a:pt x="20314" y="3739"/>
                  </a:cubicBezTo>
                  <a:cubicBezTo>
                    <a:pt x="21094" y="4960"/>
                    <a:pt x="21754" y="6247"/>
                    <a:pt x="22308" y="7590"/>
                  </a:cubicBezTo>
                  <a:lnTo>
                    <a:pt x="22308" y="7590"/>
                  </a:lnTo>
                  <a:cubicBezTo>
                    <a:pt x="22094" y="7566"/>
                    <a:pt x="21879" y="7555"/>
                    <a:pt x="21665" y="7555"/>
                  </a:cubicBezTo>
                  <a:cubicBezTo>
                    <a:pt x="21005" y="7555"/>
                    <a:pt x="20348" y="7660"/>
                    <a:pt x="19716" y="7833"/>
                  </a:cubicBezTo>
                  <a:cubicBezTo>
                    <a:pt x="18797" y="8083"/>
                    <a:pt x="17932" y="8476"/>
                    <a:pt x="17129" y="8957"/>
                  </a:cubicBezTo>
                  <a:cubicBezTo>
                    <a:pt x="16317" y="9421"/>
                    <a:pt x="15550" y="9948"/>
                    <a:pt x="14676" y="10215"/>
                  </a:cubicBezTo>
                  <a:cubicBezTo>
                    <a:pt x="13986" y="10429"/>
                    <a:pt x="13256" y="10517"/>
                    <a:pt x="12523" y="10517"/>
                  </a:cubicBezTo>
                  <a:cubicBezTo>
                    <a:pt x="12336" y="10517"/>
                    <a:pt x="12150" y="10512"/>
                    <a:pt x="11964" y="10501"/>
                  </a:cubicBezTo>
                  <a:cubicBezTo>
                    <a:pt x="10126" y="10403"/>
                    <a:pt x="8333" y="9832"/>
                    <a:pt x="6468" y="9573"/>
                  </a:cubicBezTo>
                  <a:cubicBezTo>
                    <a:pt x="5934" y="9501"/>
                    <a:pt x="5392" y="9456"/>
                    <a:pt x="4849" y="9456"/>
                  </a:cubicBezTo>
                  <a:cubicBezTo>
                    <a:pt x="4448" y="9456"/>
                    <a:pt x="4047" y="9480"/>
                    <a:pt x="3649" y="9537"/>
                  </a:cubicBezTo>
                  <a:cubicBezTo>
                    <a:pt x="3176" y="9609"/>
                    <a:pt x="2713" y="9716"/>
                    <a:pt x="2267" y="9885"/>
                  </a:cubicBezTo>
                  <a:cubicBezTo>
                    <a:pt x="1903" y="10023"/>
                    <a:pt x="1551" y="10197"/>
                    <a:pt x="1226" y="10406"/>
                  </a:cubicBezTo>
                  <a:lnTo>
                    <a:pt x="1226" y="10406"/>
                  </a:lnTo>
                  <a:cubicBezTo>
                    <a:pt x="1289" y="9211"/>
                    <a:pt x="1436" y="8024"/>
                    <a:pt x="1669" y="6852"/>
                  </a:cubicBezTo>
                  <a:cubicBezTo>
                    <a:pt x="1696" y="6700"/>
                    <a:pt x="1731" y="6540"/>
                    <a:pt x="1767" y="6379"/>
                  </a:cubicBezTo>
                  <a:lnTo>
                    <a:pt x="1820" y="6138"/>
                  </a:lnTo>
                  <a:cubicBezTo>
                    <a:pt x="1838" y="6031"/>
                    <a:pt x="1803" y="5924"/>
                    <a:pt x="1740" y="5835"/>
                  </a:cubicBezTo>
                  <a:cubicBezTo>
                    <a:pt x="1731" y="5817"/>
                    <a:pt x="1713" y="5790"/>
                    <a:pt x="1696" y="5773"/>
                  </a:cubicBezTo>
                  <a:lnTo>
                    <a:pt x="1651" y="5737"/>
                  </a:lnTo>
                  <a:cubicBezTo>
                    <a:pt x="1624" y="5710"/>
                    <a:pt x="1597" y="5683"/>
                    <a:pt x="1580" y="5657"/>
                  </a:cubicBezTo>
                  <a:cubicBezTo>
                    <a:pt x="1535" y="5594"/>
                    <a:pt x="1490" y="5532"/>
                    <a:pt x="1464" y="5469"/>
                  </a:cubicBezTo>
                  <a:cubicBezTo>
                    <a:pt x="1401" y="5344"/>
                    <a:pt x="1383" y="5184"/>
                    <a:pt x="1330" y="5023"/>
                  </a:cubicBezTo>
                  <a:cubicBezTo>
                    <a:pt x="1312" y="4943"/>
                    <a:pt x="1276" y="4854"/>
                    <a:pt x="1223" y="4773"/>
                  </a:cubicBezTo>
                  <a:cubicBezTo>
                    <a:pt x="1169" y="4693"/>
                    <a:pt x="1098" y="4631"/>
                    <a:pt x="1018" y="4586"/>
                  </a:cubicBezTo>
                  <a:cubicBezTo>
                    <a:pt x="875" y="4488"/>
                    <a:pt x="732" y="4425"/>
                    <a:pt x="607" y="4336"/>
                  </a:cubicBezTo>
                  <a:cubicBezTo>
                    <a:pt x="482" y="4256"/>
                    <a:pt x="357" y="4149"/>
                    <a:pt x="286" y="4033"/>
                  </a:cubicBezTo>
                  <a:cubicBezTo>
                    <a:pt x="218" y="3935"/>
                    <a:pt x="189" y="3818"/>
                    <a:pt x="192" y="3698"/>
                  </a:cubicBezTo>
                  <a:lnTo>
                    <a:pt x="192" y="3698"/>
                  </a:lnTo>
                  <a:cubicBezTo>
                    <a:pt x="1767" y="3364"/>
                    <a:pt x="3341" y="3038"/>
                    <a:pt x="4916" y="2695"/>
                  </a:cubicBezTo>
                  <a:lnTo>
                    <a:pt x="9707" y="1678"/>
                  </a:lnTo>
                  <a:lnTo>
                    <a:pt x="9707" y="1678"/>
                  </a:lnTo>
                  <a:lnTo>
                    <a:pt x="4898" y="2597"/>
                  </a:lnTo>
                  <a:cubicBezTo>
                    <a:pt x="3292" y="2909"/>
                    <a:pt x="1696" y="3221"/>
                    <a:pt x="90" y="3533"/>
                  </a:cubicBezTo>
                  <a:lnTo>
                    <a:pt x="27" y="3551"/>
                  </a:lnTo>
                  <a:lnTo>
                    <a:pt x="18" y="3614"/>
                  </a:lnTo>
                  <a:cubicBezTo>
                    <a:pt x="1" y="3783"/>
                    <a:pt x="36" y="3979"/>
                    <a:pt x="134" y="4131"/>
                  </a:cubicBezTo>
                  <a:cubicBezTo>
                    <a:pt x="233" y="4292"/>
                    <a:pt x="366" y="4399"/>
                    <a:pt x="500" y="4497"/>
                  </a:cubicBezTo>
                  <a:cubicBezTo>
                    <a:pt x="634" y="4586"/>
                    <a:pt x="795" y="4666"/>
                    <a:pt x="911" y="4747"/>
                  </a:cubicBezTo>
                  <a:cubicBezTo>
                    <a:pt x="1035" y="4827"/>
                    <a:pt x="1098" y="4925"/>
                    <a:pt x="1142" y="5077"/>
                  </a:cubicBezTo>
                  <a:cubicBezTo>
                    <a:pt x="1178" y="5219"/>
                    <a:pt x="1196" y="5389"/>
                    <a:pt x="1276" y="5558"/>
                  </a:cubicBezTo>
                  <a:cubicBezTo>
                    <a:pt x="1312" y="5639"/>
                    <a:pt x="1357" y="5710"/>
                    <a:pt x="1410" y="5781"/>
                  </a:cubicBezTo>
                  <a:cubicBezTo>
                    <a:pt x="1446" y="5817"/>
                    <a:pt x="1473" y="5853"/>
                    <a:pt x="1499" y="5880"/>
                  </a:cubicBezTo>
                  <a:lnTo>
                    <a:pt x="1544" y="5924"/>
                  </a:lnTo>
                  <a:cubicBezTo>
                    <a:pt x="1553" y="5933"/>
                    <a:pt x="1562" y="5942"/>
                    <a:pt x="1571" y="5960"/>
                  </a:cubicBezTo>
                  <a:cubicBezTo>
                    <a:pt x="1606" y="6005"/>
                    <a:pt x="1615" y="6058"/>
                    <a:pt x="1606" y="6112"/>
                  </a:cubicBezTo>
                  <a:lnTo>
                    <a:pt x="1553" y="6335"/>
                  </a:lnTo>
                  <a:cubicBezTo>
                    <a:pt x="1517" y="6495"/>
                    <a:pt x="1481" y="6647"/>
                    <a:pt x="1455" y="6807"/>
                  </a:cubicBezTo>
                  <a:cubicBezTo>
                    <a:pt x="1187" y="8074"/>
                    <a:pt x="1018" y="9359"/>
                    <a:pt x="955" y="10652"/>
                  </a:cubicBezTo>
                  <a:lnTo>
                    <a:pt x="946" y="10920"/>
                  </a:lnTo>
                  <a:lnTo>
                    <a:pt x="1160" y="10759"/>
                  </a:lnTo>
                  <a:cubicBezTo>
                    <a:pt x="1526" y="10501"/>
                    <a:pt x="1936" y="10287"/>
                    <a:pt x="2356" y="10126"/>
                  </a:cubicBezTo>
                  <a:cubicBezTo>
                    <a:pt x="2784" y="9974"/>
                    <a:pt x="3230" y="9867"/>
                    <a:pt x="3685" y="9805"/>
                  </a:cubicBezTo>
                  <a:cubicBezTo>
                    <a:pt x="4066" y="9749"/>
                    <a:pt x="4450" y="9724"/>
                    <a:pt x="4835" y="9724"/>
                  </a:cubicBezTo>
                  <a:cubicBezTo>
                    <a:pt x="5369" y="9724"/>
                    <a:pt x="5904" y="9772"/>
                    <a:pt x="6433" y="9849"/>
                  </a:cubicBezTo>
                  <a:cubicBezTo>
                    <a:pt x="8261" y="10108"/>
                    <a:pt x="10055" y="10688"/>
                    <a:pt x="11946" y="10795"/>
                  </a:cubicBezTo>
                  <a:cubicBezTo>
                    <a:pt x="12134" y="10806"/>
                    <a:pt x="12322" y="10811"/>
                    <a:pt x="12511" y="10811"/>
                  </a:cubicBezTo>
                  <a:cubicBezTo>
                    <a:pt x="13272" y="10811"/>
                    <a:pt x="14036" y="10719"/>
                    <a:pt x="14765" y="10483"/>
                  </a:cubicBezTo>
                  <a:cubicBezTo>
                    <a:pt x="15684" y="10197"/>
                    <a:pt x="16469" y="9662"/>
                    <a:pt x="17263" y="9189"/>
                  </a:cubicBezTo>
                  <a:cubicBezTo>
                    <a:pt x="18057" y="8716"/>
                    <a:pt x="18904" y="8333"/>
                    <a:pt x="19787" y="8083"/>
                  </a:cubicBezTo>
                  <a:cubicBezTo>
                    <a:pt x="20403" y="7913"/>
                    <a:pt x="21045" y="7815"/>
                    <a:pt x="21689" y="7815"/>
                  </a:cubicBezTo>
                  <a:cubicBezTo>
                    <a:pt x="21960" y="7815"/>
                    <a:pt x="22230" y="7832"/>
                    <a:pt x="22499" y="7869"/>
                  </a:cubicBezTo>
                  <a:lnTo>
                    <a:pt x="22714" y="7905"/>
                  </a:lnTo>
                  <a:lnTo>
                    <a:pt x="22633" y="7700"/>
                  </a:lnTo>
                  <a:cubicBezTo>
                    <a:pt x="22053" y="6272"/>
                    <a:pt x="21331" y="4907"/>
                    <a:pt x="20483" y="3623"/>
                  </a:cubicBezTo>
                  <a:cubicBezTo>
                    <a:pt x="19645" y="2338"/>
                    <a:pt x="18681" y="1125"/>
                    <a:pt x="17611" y="27"/>
                  </a:cubicBezTo>
                  <a:lnTo>
                    <a:pt x="17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47"/>
            <p:cNvSpPr/>
            <p:nvPr/>
          </p:nvSpPr>
          <p:spPr>
            <a:xfrm>
              <a:off x="1478420" y="3615632"/>
              <a:ext cx="805082" cy="207612"/>
            </a:xfrm>
            <a:custGeom>
              <a:avLst/>
              <a:gdLst/>
              <a:ahLst/>
              <a:cxnLst/>
              <a:rect l="l" t="t" r="r" b="b"/>
              <a:pathLst>
                <a:path w="11839" h="3053" extrusionOk="0">
                  <a:moveTo>
                    <a:pt x="9101" y="1"/>
                  </a:moveTo>
                  <a:cubicBezTo>
                    <a:pt x="8230" y="1"/>
                    <a:pt x="7367" y="91"/>
                    <a:pt x="6530" y="313"/>
                  </a:cubicBezTo>
                  <a:cubicBezTo>
                    <a:pt x="5344" y="625"/>
                    <a:pt x="4229" y="1188"/>
                    <a:pt x="3051" y="1544"/>
                  </a:cubicBezTo>
                  <a:cubicBezTo>
                    <a:pt x="2125" y="1822"/>
                    <a:pt x="1150" y="1965"/>
                    <a:pt x="173" y="1965"/>
                  </a:cubicBezTo>
                  <a:cubicBezTo>
                    <a:pt x="115" y="1965"/>
                    <a:pt x="58" y="1965"/>
                    <a:pt x="0" y="1964"/>
                  </a:cubicBezTo>
                  <a:lnTo>
                    <a:pt x="0" y="1964"/>
                  </a:lnTo>
                  <a:cubicBezTo>
                    <a:pt x="1405" y="2662"/>
                    <a:pt x="2861" y="3053"/>
                    <a:pt x="4427" y="3053"/>
                  </a:cubicBezTo>
                  <a:cubicBezTo>
                    <a:pt x="4462" y="3053"/>
                    <a:pt x="4497" y="3052"/>
                    <a:pt x="4532" y="3052"/>
                  </a:cubicBezTo>
                  <a:cubicBezTo>
                    <a:pt x="6138" y="3025"/>
                    <a:pt x="7735" y="2570"/>
                    <a:pt x="9082" y="1705"/>
                  </a:cubicBezTo>
                  <a:cubicBezTo>
                    <a:pt x="9947" y="1152"/>
                    <a:pt x="10804" y="287"/>
                    <a:pt x="11839" y="251"/>
                  </a:cubicBezTo>
                  <a:cubicBezTo>
                    <a:pt x="10934" y="100"/>
                    <a:pt x="10014" y="1"/>
                    <a:pt x="9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47"/>
            <p:cNvSpPr/>
            <p:nvPr/>
          </p:nvSpPr>
          <p:spPr>
            <a:xfrm>
              <a:off x="1434151" y="3610804"/>
              <a:ext cx="849351" cy="221144"/>
            </a:xfrm>
            <a:custGeom>
              <a:avLst/>
              <a:gdLst/>
              <a:ahLst/>
              <a:cxnLst/>
              <a:rect l="l" t="t" r="r" b="b"/>
              <a:pathLst>
                <a:path w="12490" h="3252" extrusionOk="0">
                  <a:moveTo>
                    <a:pt x="9465" y="1"/>
                  </a:moveTo>
                  <a:cubicBezTo>
                    <a:pt x="8448" y="10"/>
                    <a:pt x="7422" y="161"/>
                    <a:pt x="6459" y="482"/>
                  </a:cubicBezTo>
                  <a:cubicBezTo>
                    <a:pt x="5486" y="795"/>
                    <a:pt x="4568" y="1232"/>
                    <a:pt x="3613" y="1499"/>
                  </a:cubicBezTo>
                  <a:cubicBezTo>
                    <a:pt x="2730" y="1753"/>
                    <a:pt x="1817" y="1886"/>
                    <a:pt x="909" y="1886"/>
                  </a:cubicBezTo>
                  <a:cubicBezTo>
                    <a:pt x="826" y="1886"/>
                    <a:pt x="743" y="1885"/>
                    <a:pt x="660" y="1883"/>
                  </a:cubicBezTo>
                  <a:lnTo>
                    <a:pt x="0" y="1874"/>
                  </a:lnTo>
                  <a:lnTo>
                    <a:pt x="589" y="2168"/>
                  </a:lnTo>
                  <a:cubicBezTo>
                    <a:pt x="1543" y="2641"/>
                    <a:pt x="2569" y="2989"/>
                    <a:pt x="3631" y="3150"/>
                  </a:cubicBezTo>
                  <a:cubicBezTo>
                    <a:pt x="4093" y="3216"/>
                    <a:pt x="4560" y="3251"/>
                    <a:pt x="5027" y="3251"/>
                  </a:cubicBezTo>
                  <a:cubicBezTo>
                    <a:pt x="5632" y="3251"/>
                    <a:pt x="6235" y="3192"/>
                    <a:pt x="6825" y="3061"/>
                  </a:cubicBezTo>
                  <a:cubicBezTo>
                    <a:pt x="7868" y="2846"/>
                    <a:pt x="8876" y="2427"/>
                    <a:pt x="9769" y="1847"/>
                  </a:cubicBezTo>
                  <a:cubicBezTo>
                    <a:pt x="10215" y="1544"/>
                    <a:pt x="10607" y="1196"/>
                    <a:pt x="11044" y="902"/>
                  </a:cubicBezTo>
                  <a:cubicBezTo>
                    <a:pt x="11473" y="616"/>
                    <a:pt x="11954" y="358"/>
                    <a:pt x="12490" y="322"/>
                  </a:cubicBezTo>
                  <a:cubicBezTo>
                    <a:pt x="12222" y="322"/>
                    <a:pt x="11954" y="375"/>
                    <a:pt x="11713" y="473"/>
                  </a:cubicBezTo>
                  <a:cubicBezTo>
                    <a:pt x="11464" y="572"/>
                    <a:pt x="11223" y="696"/>
                    <a:pt x="11000" y="839"/>
                  </a:cubicBezTo>
                  <a:cubicBezTo>
                    <a:pt x="10545" y="1116"/>
                    <a:pt x="10134" y="1446"/>
                    <a:pt x="9688" y="1722"/>
                  </a:cubicBezTo>
                  <a:cubicBezTo>
                    <a:pt x="8796" y="2267"/>
                    <a:pt x="7806" y="2650"/>
                    <a:pt x="6780" y="2838"/>
                  </a:cubicBezTo>
                  <a:cubicBezTo>
                    <a:pt x="6221" y="2940"/>
                    <a:pt x="5654" y="2991"/>
                    <a:pt x="5088" y="2991"/>
                  </a:cubicBezTo>
                  <a:cubicBezTo>
                    <a:pt x="4615" y="2991"/>
                    <a:pt x="4142" y="2955"/>
                    <a:pt x="3676" y="2882"/>
                  </a:cubicBezTo>
                  <a:cubicBezTo>
                    <a:pt x="2849" y="2754"/>
                    <a:pt x="2052" y="2501"/>
                    <a:pt x="1292" y="2168"/>
                  </a:cubicBezTo>
                  <a:lnTo>
                    <a:pt x="1292" y="2168"/>
                  </a:lnTo>
                  <a:cubicBezTo>
                    <a:pt x="2102" y="2129"/>
                    <a:pt x="2907" y="1991"/>
                    <a:pt x="3684" y="1758"/>
                  </a:cubicBezTo>
                  <a:cubicBezTo>
                    <a:pt x="4666" y="1464"/>
                    <a:pt x="5585" y="1035"/>
                    <a:pt x="6530" y="696"/>
                  </a:cubicBezTo>
                  <a:cubicBezTo>
                    <a:pt x="7467" y="349"/>
                    <a:pt x="8466" y="179"/>
                    <a:pt x="9465" y="143"/>
                  </a:cubicBezTo>
                  <a:cubicBezTo>
                    <a:pt x="9644" y="135"/>
                    <a:pt x="9822" y="132"/>
                    <a:pt x="10001" y="132"/>
                  </a:cubicBezTo>
                  <a:cubicBezTo>
                    <a:pt x="10830" y="132"/>
                    <a:pt x="11660" y="212"/>
                    <a:pt x="12490" y="322"/>
                  </a:cubicBezTo>
                  <a:cubicBezTo>
                    <a:pt x="11490" y="117"/>
                    <a:pt x="10482" y="1"/>
                    <a:pt x="9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47"/>
            <p:cNvSpPr/>
            <p:nvPr/>
          </p:nvSpPr>
          <p:spPr>
            <a:xfrm>
              <a:off x="1022199" y="3587819"/>
              <a:ext cx="1563445" cy="819294"/>
            </a:xfrm>
            <a:custGeom>
              <a:avLst/>
              <a:gdLst/>
              <a:ahLst/>
              <a:cxnLst/>
              <a:rect l="l" t="t" r="r" b="b"/>
              <a:pathLst>
                <a:path w="22991" h="12048" extrusionOk="0">
                  <a:moveTo>
                    <a:pt x="20655" y="0"/>
                  </a:moveTo>
                  <a:cubicBezTo>
                    <a:pt x="19189" y="0"/>
                    <a:pt x="17717" y="524"/>
                    <a:pt x="16433" y="1249"/>
                  </a:cubicBezTo>
                  <a:cubicBezTo>
                    <a:pt x="15648" y="1695"/>
                    <a:pt x="14899" y="2221"/>
                    <a:pt x="14051" y="2542"/>
                  </a:cubicBezTo>
                  <a:cubicBezTo>
                    <a:pt x="13239" y="2863"/>
                    <a:pt x="12365" y="2979"/>
                    <a:pt x="11482" y="2979"/>
                  </a:cubicBezTo>
                  <a:cubicBezTo>
                    <a:pt x="10733" y="2979"/>
                    <a:pt x="9974" y="2890"/>
                    <a:pt x="9234" y="2756"/>
                  </a:cubicBezTo>
                  <a:cubicBezTo>
                    <a:pt x="7628" y="2480"/>
                    <a:pt x="6040" y="2025"/>
                    <a:pt x="4417" y="1927"/>
                  </a:cubicBezTo>
                  <a:cubicBezTo>
                    <a:pt x="4218" y="1914"/>
                    <a:pt x="4018" y="1907"/>
                    <a:pt x="3818" y="1907"/>
                  </a:cubicBezTo>
                  <a:cubicBezTo>
                    <a:pt x="2486" y="1907"/>
                    <a:pt x="1134" y="2204"/>
                    <a:pt x="72" y="2979"/>
                  </a:cubicBezTo>
                  <a:cubicBezTo>
                    <a:pt x="1" y="4585"/>
                    <a:pt x="90" y="6209"/>
                    <a:pt x="340" y="7797"/>
                  </a:cubicBezTo>
                  <a:cubicBezTo>
                    <a:pt x="500" y="8814"/>
                    <a:pt x="741" y="9840"/>
                    <a:pt x="1312" y="10687"/>
                  </a:cubicBezTo>
                  <a:cubicBezTo>
                    <a:pt x="1348" y="10741"/>
                    <a:pt x="1383" y="10794"/>
                    <a:pt x="1419" y="10848"/>
                  </a:cubicBezTo>
                  <a:cubicBezTo>
                    <a:pt x="2000" y="11625"/>
                    <a:pt x="2925" y="12047"/>
                    <a:pt x="3884" y="12047"/>
                  </a:cubicBezTo>
                  <a:cubicBezTo>
                    <a:pt x="4102" y="12047"/>
                    <a:pt x="4323" y="12025"/>
                    <a:pt x="4541" y="11981"/>
                  </a:cubicBezTo>
                  <a:lnTo>
                    <a:pt x="20323" y="8778"/>
                  </a:lnTo>
                  <a:cubicBezTo>
                    <a:pt x="21500" y="8546"/>
                    <a:pt x="22473" y="7681"/>
                    <a:pt x="22758" y="6512"/>
                  </a:cubicBezTo>
                  <a:cubicBezTo>
                    <a:pt x="22776" y="6450"/>
                    <a:pt x="22785" y="6387"/>
                    <a:pt x="22794" y="6325"/>
                  </a:cubicBezTo>
                  <a:cubicBezTo>
                    <a:pt x="22990" y="5325"/>
                    <a:pt x="22803" y="4282"/>
                    <a:pt x="22562" y="3292"/>
                  </a:cubicBezTo>
                  <a:cubicBezTo>
                    <a:pt x="22285" y="2194"/>
                    <a:pt x="21929" y="1115"/>
                    <a:pt x="21509" y="62"/>
                  </a:cubicBezTo>
                  <a:cubicBezTo>
                    <a:pt x="21226" y="20"/>
                    <a:pt x="20940" y="0"/>
                    <a:pt x="20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47"/>
            <p:cNvSpPr/>
            <p:nvPr/>
          </p:nvSpPr>
          <p:spPr>
            <a:xfrm>
              <a:off x="1015535" y="3582107"/>
              <a:ext cx="1571878" cy="834119"/>
            </a:xfrm>
            <a:custGeom>
              <a:avLst/>
              <a:gdLst/>
              <a:ahLst/>
              <a:cxnLst/>
              <a:rect l="l" t="t" r="r" b="b"/>
              <a:pathLst>
                <a:path w="23115" h="12266" extrusionOk="0">
                  <a:moveTo>
                    <a:pt x="20790" y="0"/>
                  </a:moveTo>
                  <a:cubicBezTo>
                    <a:pt x="20169" y="0"/>
                    <a:pt x="19548" y="93"/>
                    <a:pt x="18949" y="253"/>
                  </a:cubicBezTo>
                  <a:cubicBezTo>
                    <a:pt x="18083" y="485"/>
                    <a:pt x="17263" y="851"/>
                    <a:pt x="16496" y="1297"/>
                  </a:cubicBezTo>
                  <a:cubicBezTo>
                    <a:pt x="15719" y="1743"/>
                    <a:pt x="14997" y="2251"/>
                    <a:pt x="14176" y="2590"/>
                  </a:cubicBezTo>
                  <a:cubicBezTo>
                    <a:pt x="13355" y="2921"/>
                    <a:pt x="12472" y="3054"/>
                    <a:pt x="11580" y="3063"/>
                  </a:cubicBezTo>
                  <a:cubicBezTo>
                    <a:pt x="11638" y="3064"/>
                    <a:pt x="11696" y="3065"/>
                    <a:pt x="11754" y="3065"/>
                  </a:cubicBezTo>
                  <a:cubicBezTo>
                    <a:pt x="12581" y="3065"/>
                    <a:pt x="13419" y="2944"/>
                    <a:pt x="14203" y="2644"/>
                  </a:cubicBezTo>
                  <a:cubicBezTo>
                    <a:pt x="15032" y="2323"/>
                    <a:pt x="15773" y="1814"/>
                    <a:pt x="16540" y="1386"/>
                  </a:cubicBezTo>
                  <a:cubicBezTo>
                    <a:pt x="17316" y="958"/>
                    <a:pt x="18137" y="610"/>
                    <a:pt x="18985" y="396"/>
                  </a:cubicBezTo>
                  <a:cubicBezTo>
                    <a:pt x="19555" y="253"/>
                    <a:pt x="20138" y="170"/>
                    <a:pt x="20720" y="170"/>
                  </a:cubicBezTo>
                  <a:cubicBezTo>
                    <a:pt x="20993" y="170"/>
                    <a:pt x="21265" y="188"/>
                    <a:pt x="21536" y="227"/>
                  </a:cubicBezTo>
                  <a:lnTo>
                    <a:pt x="21536" y="227"/>
                  </a:lnTo>
                  <a:cubicBezTo>
                    <a:pt x="21823" y="944"/>
                    <a:pt x="22076" y="1670"/>
                    <a:pt x="22285" y="2412"/>
                  </a:cubicBezTo>
                  <a:cubicBezTo>
                    <a:pt x="22499" y="3161"/>
                    <a:pt x="22705" y="3929"/>
                    <a:pt x="22803" y="4705"/>
                  </a:cubicBezTo>
                  <a:cubicBezTo>
                    <a:pt x="22847" y="5088"/>
                    <a:pt x="22874" y="5472"/>
                    <a:pt x="22838" y="5856"/>
                  </a:cubicBezTo>
                  <a:cubicBezTo>
                    <a:pt x="22812" y="6239"/>
                    <a:pt x="22740" y="6623"/>
                    <a:pt x="22598" y="6971"/>
                  </a:cubicBezTo>
                  <a:cubicBezTo>
                    <a:pt x="22303" y="7667"/>
                    <a:pt x="21732" y="8237"/>
                    <a:pt x="21036" y="8532"/>
                  </a:cubicBezTo>
                  <a:cubicBezTo>
                    <a:pt x="20858" y="8612"/>
                    <a:pt x="20680" y="8675"/>
                    <a:pt x="20492" y="8710"/>
                  </a:cubicBezTo>
                  <a:cubicBezTo>
                    <a:pt x="20314" y="8755"/>
                    <a:pt x="20109" y="8791"/>
                    <a:pt x="19921" y="8835"/>
                  </a:cubicBezTo>
                  <a:lnTo>
                    <a:pt x="18761" y="9067"/>
                  </a:lnTo>
                  <a:lnTo>
                    <a:pt x="16442" y="9531"/>
                  </a:lnTo>
                  <a:lnTo>
                    <a:pt x="11794" y="10468"/>
                  </a:lnTo>
                  <a:lnTo>
                    <a:pt x="7155" y="11413"/>
                  </a:lnTo>
                  <a:lnTo>
                    <a:pt x="4836" y="11886"/>
                  </a:lnTo>
                  <a:cubicBezTo>
                    <a:pt x="4639" y="11931"/>
                    <a:pt x="4461" y="11966"/>
                    <a:pt x="4274" y="11984"/>
                  </a:cubicBezTo>
                  <a:cubicBezTo>
                    <a:pt x="4180" y="11993"/>
                    <a:pt x="4084" y="11998"/>
                    <a:pt x="3988" y="11998"/>
                  </a:cubicBezTo>
                  <a:cubicBezTo>
                    <a:pt x="3892" y="11998"/>
                    <a:pt x="3796" y="11993"/>
                    <a:pt x="3703" y="11984"/>
                  </a:cubicBezTo>
                  <a:cubicBezTo>
                    <a:pt x="3515" y="11966"/>
                    <a:pt x="3328" y="11931"/>
                    <a:pt x="3150" y="11886"/>
                  </a:cubicBezTo>
                  <a:cubicBezTo>
                    <a:pt x="2971" y="11824"/>
                    <a:pt x="2793" y="11761"/>
                    <a:pt x="2623" y="11681"/>
                  </a:cubicBezTo>
                  <a:cubicBezTo>
                    <a:pt x="2284" y="11511"/>
                    <a:pt x="1981" y="11271"/>
                    <a:pt x="1731" y="10985"/>
                  </a:cubicBezTo>
                  <a:cubicBezTo>
                    <a:pt x="1490" y="10700"/>
                    <a:pt x="1294" y="10361"/>
                    <a:pt x="1142" y="10013"/>
                  </a:cubicBezTo>
                  <a:cubicBezTo>
                    <a:pt x="830" y="9308"/>
                    <a:pt x="670" y="8541"/>
                    <a:pt x="545" y="7765"/>
                  </a:cubicBezTo>
                  <a:cubicBezTo>
                    <a:pt x="298" y="6231"/>
                    <a:pt x="208" y="4671"/>
                    <a:pt x="266" y="3119"/>
                  </a:cubicBezTo>
                  <a:lnTo>
                    <a:pt x="266" y="3119"/>
                  </a:lnTo>
                  <a:cubicBezTo>
                    <a:pt x="1027" y="2564"/>
                    <a:pt x="1959" y="2259"/>
                    <a:pt x="2900" y="2135"/>
                  </a:cubicBezTo>
                  <a:cubicBezTo>
                    <a:pt x="3259" y="2089"/>
                    <a:pt x="3620" y="2068"/>
                    <a:pt x="3981" y="2068"/>
                  </a:cubicBezTo>
                  <a:cubicBezTo>
                    <a:pt x="4588" y="2068"/>
                    <a:pt x="5195" y="2126"/>
                    <a:pt x="5799" y="2216"/>
                  </a:cubicBezTo>
                  <a:cubicBezTo>
                    <a:pt x="6763" y="2359"/>
                    <a:pt x="7717" y="2573"/>
                    <a:pt x="8672" y="2751"/>
                  </a:cubicBezTo>
                  <a:cubicBezTo>
                    <a:pt x="9605" y="2932"/>
                    <a:pt x="10546" y="3064"/>
                    <a:pt x="11488" y="3064"/>
                  </a:cubicBezTo>
                  <a:cubicBezTo>
                    <a:pt x="11519" y="3064"/>
                    <a:pt x="11549" y="3064"/>
                    <a:pt x="11580" y="3063"/>
                  </a:cubicBezTo>
                  <a:cubicBezTo>
                    <a:pt x="10608" y="3054"/>
                    <a:pt x="9635" y="2885"/>
                    <a:pt x="8690" y="2689"/>
                  </a:cubicBezTo>
                  <a:cubicBezTo>
                    <a:pt x="7726" y="2492"/>
                    <a:pt x="6781" y="2260"/>
                    <a:pt x="5817" y="2100"/>
                  </a:cubicBezTo>
                  <a:cubicBezTo>
                    <a:pt x="5169" y="1992"/>
                    <a:pt x="4508" y="1920"/>
                    <a:pt x="3846" y="1920"/>
                  </a:cubicBezTo>
                  <a:cubicBezTo>
                    <a:pt x="3525" y="1920"/>
                    <a:pt x="3203" y="1937"/>
                    <a:pt x="2882" y="1975"/>
                  </a:cubicBezTo>
                  <a:cubicBezTo>
                    <a:pt x="1901" y="2091"/>
                    <a:pt x="928" y="2403"/>
                    <a:pt x="116" y="2983"/>
                  </a:cubicBezTo>
                  <a:lnTo>
                    <a:pt x="81" y="3010"/>
                  </a:lnTo>
                  <a:lnTo>
                    <a:pt x="81" y="3054"/>
                  </a:lnTo>
                  <a:cubicBezTo>
                    <a:pt x="1" y="4642"/>
                    <a:pt x="72" y="6230"/>
                    <a:pt x="304" y="7800"/>
                  </a:cubicBezTo>
                  <a:cubicBezTo>
                    <a:pt x="420" y="8585"/>
                    <a:pt x="580" y="9379"/>
                    <a:pt x="902" y="10120"/>
                  </a:cubicBezTo>
                  <a:cubicBezTo>
                    <a:pt x="1071" y="10486"/>
                    <a:pt x="1267" y="10842"/>
                    <a:pt x="1535" y="11155"/>
                  </a:cubicBezTo>
                  <a:cubicBezTo>
                    <a:pt x="1803" y="11467"/>
                    <a:pt x="2133" y="11734"/>
                    <a:pt x="2498" y="11913"/>
                  </a:cubicBezTo>
                  <a:cubicBezTo>
                    <a:pt x="2686" y="12011"/>
                    <a:pt x="2882" y="12082"/>
                    <a:pt x="3078" y="12136"/>
                  </a:cubicBezTo>
                  <a:cubicBezTo>
                    <a:pt x="3275" y="12189"/>
                    <a:pt x="3480" y="12234"/>
                    <a:pt x="3685" y="12252"/>
                  </a:cubicBezTo>
                  <a:cubicBezTo>
                    <a:pt x="3783" y="12261"/>
                    <a:pt x="3886" y="12265"/>
                    <a:pt x="3989" y="12265"/>
                  </a:cubicBezTo>
                  <a:cubicBezTo>
                    <a:pt x="4093" y="12265"/>
                    <a:pt x="4198" y="12261"/>
                    <a:pt x="4300" y="12252"/>
                  </a:cubicBezTo>
                  <a:cubicBezTo>
                    <a:pt x="4506" y="12243"/>
                    <a:pt x="4702" y="12189"/>
                    <a:pt x="4898" y="12154"/>
                  </a:cubicBezTo>
                  <a:lnTo>
                    <a:pt x="7218" y="11690"/>
                  </a:lnTo>
                  <a:lnTo>
                    <a:pt x="11857" y="10753"/>
                  </a:lnTo>
                  <a:lnTo>
                    <a:pt x="16496" y="9808"/>
                  </a:lnTo>
                  <a:lnTo>
                    <a:pt x="18815" y="9335"/>
                  </a:lnTo>
                  <a:lnTo>
                    <a:pt x="19975" y="9094"/>
                  </a:lnTo>
                  <a:cubicBezTo>
                    <a:pt x="20171" y="9049"/>
                    <a:pt x="20358" y="9023"/>
                    <a:pt x="20555" y="8969"/>
                  </a:cubicBezTo>
                  <a:cubicBezTo>
                    <a:pt x="20760" y="8924"/>
                    <a:pt x="20947" y="8853"/>
                    <a:pt x="21143" y="8773"/>
                  </a:cubicBezTo>
                  <a:cubicBezTo>
                    <a:pt x="21893" y="8443"/>
                    <a:pt x="22517" y="7827"/>
                    <a:pt x="22829" y="7069"/>
                  </a:cubicBezTo>
                  <a:cubicBezTo>
                    <a:pt x="22990" y="6685"/>
                    <a:pt x="23061" y="6275"/>
                    <a:pt x="23088" y="5873"/>
                  </a:cubicBezTo>
                  <a:cubicBezTo>
                    <a:pt x="23115" y="5472"/>
                    <a:pt x="23088" y="5070"/>
                    <a:pt x="23035" y="4669"/>
                  </a:cubicBezTo>
                  <a:cubicBezTo>
                    <a:pt x="22919" y="3875"/>
                    <a:pt x="22714" y="3108"/>
                    <a:pt x="22490" y="2350"/>
                  </a:cubicBezTo>
                  <a:cubicBezTo>
                    <a:pt x="22259" y="1591"/>
                    <a:pt x="21991" y="842"/>
                    <a:pt x="21688" y="110"/>
                  </a:cubicBezTo>
                  <a:lnTo>
                    <a:pt x="21670" y="66"/>
                  </a:lnTo>
                  <a:lnTo>
                    <a:pt x="21616" y="57"/>
                  </a:lnTo>
                  <a:cubicBezTo>
                    <a:pt x="21342" y="19"/>
                    <a:pt x="21066" y="0"/>
                    <a:pt x="20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47"/>
            <p:cNvSpPr/>
            <p:nvPr/>
          </p:nvSpPr>
          <p:spPr>
            <a:xfrm>
              <a:off x="1064700" y="3633857"/>
              <a:ext cx="671593" cy="691041"/>
            </a:xfrm>
            <a:custGeom>
              <a:avLst/>
              <a:gdLst/>
              <a:ahLst/>
              <a:cxnLst/>
              <a:rect l="l" t="t" r="r" b="b"/>
              <a:pathLst>
                <a:path w="9876" h="10162" extrusionOk="0">
                  <a:moveTo>
                    <a:pt x="9" y="1"/>
                  </a:moveTo>
                  <a:lnTo>
                    <a:pt x="0" y="36"/>
                  </a:lnTo>
                  <a:cubicBezTo>
                    <a:pt x="509" y="215"/>
                    <a:pt x="990" y="598"/>
                    <a:pt x="1383" y="1134"/>
                  </a:cubicBezTo>
                  <a:cubicBezTo>
                    <a:pt x="1740" y="1615"/>
                    <a:pt x="1990" y="2177"/>
                    <a:pt x="2221" y="2713"/>
                  </a:cubicBezTo>
                  <a:cubicBezTo>
                    <a:pt x="2337" y="2971"/>
                    <a:pt x="2444" y="3239"/>
                    <a:pt x="2552" y="3498"/>
                  </a:cubicBezTo>
                  <a:cubicBezTo>
                    <a:pt x="2935" y="4399"/>
                    <a:pt x="3319" y="5326"/>
                    <a:pt x="3800" y="6192"/>
                  </a:cubicBezTo>
                  <a:cubicBezTo>
                    <a:pt x="4505" y="7485"/>
                    <a:pt x="5308" y="8449"/>
                    <a:pt x="6236" y="9118"/>
                  </a:cubicBezTo>
                  <a:cubicBezTo>
                    <a:pt x="7164" y="9796"/>
                    <a:pt x="8243" y="10162"/>
                    <a:pt x="9269" y="10162"/>
                  </a:cubicBezTo>
                  <a:cubicBezTo>
                    <a:pt x="9474" y="10162"/>
                    <a:pt x="9671" y="10144"/>
                    <a:pt x="9876" y="10117"/>
                  </a:cubicBezTo>
                  <a:lnTo>
                    <a:pt x="9867" y="10081"/>
                  </a:lnTo>
                  <a:cubicBezTo>
                    <a:pt x="9669" y="10111"/>
                    <a:pt x="9468" y="10126"/>
                    <a:pt x="9264" y="10126"/>
                  </a:cubicBezTo>
                  <a:cubicBezTo>
                    <a:pt x="8246" y="10126"/>
                    <a:pt x="7176" y="9760"/>
                    <a:pt x="6254" y="9091"/>
                  </a:cubicBezTo>
                  <a:cubicBezTo>
                    <a:pt x="5335" y="8422"/>
                    <a:pt x="4541" y="7468"/>
                    <a:pt x="3827" y="6174"/>
                  </a:cubicBezTo>
                  <a:cubicBezTo>
                    <a:pt x="3354" y="5309"/>
                    <a:pt x="2962" y="4381"/>
                    <a:pt x="2587" y="3489"/>
                  </a:cubicBezTo>
                  <a:cubicBezTo>
                    <a:pt x="2480" y="3230"/>
                    <a:pt x="2373" y="2954"/>
                    <a:pt x="2257" y="2695"/>
                  </a:cubicBezTo>
                  <a:cubicBezTo>
                    <a:pt x="2025" y="2160"/>
                    <a:pt x="1766" y="1598"/>
                    <a:pt x="1410" y="1107"/>
                  </a:cubicBezTo>
                  <a:cubicBezTo>
                    <a:pt x="1017" y="563"/>
                    <a:pt x="535" y="179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47"/>
            <p:cNvSpPr/>
            <p:nvPr/>
          </p:nvSpPr>
          <p:spPr>
            <a:xfrm>
              <a:off x="1173230" y="3320232"/>
              <a:ext cx="642556" cy="122609"/>
            </a:xfrm>
            <a:custGeom>
              <a:avLst/>
              <a:gdLst/>
              <a:ahLst/>
              <a:cxnLst/>
              <a:rect l="l" t="t" r="r" b="b"/>
              <a:pathLst>
                <a:path w="9449" h="1803" extrusionOk="0">
                  <a:moveTo>
                    <a:pt x="9439" y="1"/>
                  </a:moveTo>
                  <a:lnTo>
                    <a:pt x="3364" y="1294"/>
                  </a:lnTo>
                  <a:cubicBezTo>
                    <a:pt x="2276" y="1526"/>
                    <a:pt x="1152" y="1767"/>
                    <a:pt x="19" y="1767"/>
                  </a:cubicBezTo>
                  <a:lnTo>
                    <a:pt x="1" y="1767"/>
                  </a:lnTo>
                  <a:lnTo>
                    <a:pt x="1" y="1803"/>
                  </a:lnTo>
                  <a:lnTo>
                    <a:pt x="19" y="1803"/>
                  </a:lnTo>
                  <a:cubicBezTo>
                    <a:pt x="1152" y="1803"/>
                    <a:pt x="2285" y="1562"/>
                    <a:pt x="3373" y="1330"/>
                  </a:cubicBezTo>
                  <a:lnTo>
                    <a:pt x="9448" y="36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47"/>
            <p:cNvSpPr/>
            <p:nvPr/>
          </p:nvSpPr>
          <p:spPr>
            <a:xfrm>
              <a:off x="1159902" y="3180080"/>
              <a:ext cx="435692" cy="42570"/>
            </a:xfrm>
            <a:custGeom>
              <a:avLst/>
              <a:gdLst/>
              <a:ahLst/>
              <a:cxnLst/>
              <a:rect l="l" t="t" r="r" b="b"/>
              <a:pathLst>
                <a:path w="6407" h="626" extrusionOk="0">
                  <a:moveTo>
                    <a:pt x="6397" y="1"/>
                  </a:moveTo>
                  <a:cubicBezTo>
                    <a:pt x="4470" y="268"/>
                    <a:pt x="2231" y="563"/>
                    <a:pt x="1" y="590"/>
                  </a:cubicBezTo>
                  <a:lnTo>
                    <a:pt x="1" y="625"/>
                  </a:lnTo>
                  <a:cubicBezTo>
                    <a:pt x="2231" y="598"/>
                    <a:pt x="4470" y="313"/>
                    <a:pt x="6406" y="36"/>
                  </a:cubicBezTo>
                  <a:lnTo>
                    <a:pt x="6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47"/>
            <p:cNvSpPr/>
            <p:nvPr/>
          </p:nvSpPr>
          <p:spPr>
            <a:xfrm>
              <a:off x="1037363" y="3643717"/>
              <a:ext cx="33457" cy="38761"/>
            </a:xfrm>
            <a:custGeom>
              <a:avLst/>
              <a:gdLst/>
              <a:ahLst/>
              <a:cxnLst/>
              <a:rect l="l" t="t" r="r" b="b"/>
              <a:pathLst>
                <a:path w="492" h="570" extrusionOk="0">
                  <a:moveTo>
                    <a:pt x="472" y="1"/>
                  </a:moveTo>
                  <a:cubicBezTo>
                    <a:pt x="467" y="1"/>
                    <a:pt x="460" y="3"/>
                    <a:pt x="456" y="7"/>
                  </a:cubicBezTo>
                  <a:cubicBezTo>
                    <a:pt x="277" y="159"/>
                    <a:pt x="126" y="337"/>
                    <a:pt x="10" y="543"/>
                  </a:cubicBezTo>
                  <a:cubicBezTo>
                    <a:pt x="1" y="551"/>
                    <a:pt x="10" y="560"/>
                    <a:pt x="19" y="569"/>
                  </a:cubicBezTo>
                  <a:lnTo>
                    <a:pt x="27" y="569"/>
                  </a:lnTo>
                  <a:cubicBezTo>
                    <a:pt x="27" y="569"/>
                    <a:pt x="36" y="569"/>
                    <a:pt x="45" y="560"/>
                  </a:cubicBezTo>
                  <a:cubicBezTo>
                    <a:pt x="161" y="364"/>
                    <a:pt x="304" y="186"/>
                    <a:pt x="482" y="34"/>
                  </a:cubicBezTo>
                  <a:cubicBezTo>
                    <a:pt x="491" y="25"/>
                    <a:pt x="491" y="16"/>
                    <a:pt x="482" y="7"/>
                  </a:cubicBezTo>
                  <a:cubicBezTo>
                    <a:pt x="482" y="3"/>
                    <a:pt x="478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47"/>
            <p:cNvSpPr/>
            <p:nvPr/>
          </p:nvSpPr>
          <p:spPr>
            <a:xfrm>
              <a:off x="1030087" y="3660717"/>
              <a:ext cx="72899" cy="89695"/>
            </a:xfrm>
            <a:custGeom>
              <a:avLst/>
              <a:gdLst/>
              <a:ahLst/>
              <a:cxnLst/>
              <a:rect l="l" t="t" r="r" b="b"/>
              <a:pathLst>
                <a:path w="1072" h="1319" extrusionOk="0">
                  <a:moveTo>
                    <a:pt x="1052" y="0"/>
                  </a:moveTo>
                  <a:cubicBezTo>
                    <a:pt x="1047" y="0"/>
                    <a:pt x="1040" y="3"/>
                    <a:pt x="1035" y="7"/>
                  </a:cubicBezTo>
                  <a:cubicBezTo>
                    <a:pt x="652" y="391"/>
                    <a:pt x="304" y="828"/>
                    <a:pt x="10" y="1283"/>
                  </a:cubicBezTo>
                  <a:cubicBezTo>
                    <a:pt x="1" y="1292"/>
                    <a:pt x="1" y="1310"/>
                    <a:pt x="10" y="1310"/>
                  </a:cubicBezTo>
                  <a:cubicBezTo>
                    <a:pt x="10" y="1310"/>
                    <a:pt x="18" y="1318"/>
                    <a:pt x="18" y="1318"/>
                  </a:cubicBezTo>
                  <a:cubicBezTo>
                    <a:pt x="27" y="1318"/>
                    <a:pt x="36" y="1310"/>
                    <a:pt x="36" y="1310"/>
                  </a:cubicBezTo>
                  <a:cubicBezTo>
                    <a:pt x="331" y="846"/>
                    <a:pt x="679" y="417"/>
                    <a:pt x="1062" y="34"/>
                  </a:cubicBezTo>
                  <a:cubicBezTo>
                    <a:pt x="1071" y="25"/>
                    <a:pt x="1071" y="16"/>
                    <a:pt x="1062" y="7"/>
                  </a:cubicBezTo>
                  <a:cubicBezTo>
                    <a:pt x="1062" y="3"/>
                    <a:pt x="1058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47"/>
            <p:cNvSpPr/>
            <p:nvPr/>
          </p:nvSpPr>
          <p:spPr>
            <a:xfrm>
              <a:off x="1024647" y="3696486"/>
              <a:ext cx="95884" cy="118256"/>
            </a:xfrm>
            <a:custGeom>
              <a:avLst/>
              <a:gdLst/>
              <a:ahLst/>
              <a:cxnLst/>
              <a:rect l="l" t="t" r="r" b="b"/>
              <a:pathLst>
                <a:path w="1410" h="1739" extrusionOk="0">
                  <a:moveTo>
                    <a:pt x="1388" y="1"/>
                  </a:moveTo>
                  <a:cubicBezTo>
                    <a:pt x="1383" y="1"/>
                    <a:pt x="1379" y="3"/>
                    <a:pt x="1374" y="7"/>
                  </a:cubicBezTo>
                  <a:cubicBezTo>
                    <a:pt x="892" y="552"/>
                    <a:pt x="437" y="1123"/>
                    <a:pt x="9" y="1702"/>
                  </a:cubicBezTo>
                  <a:cubicBezTo>
                    <a:pt x="0" y="1711"/>
                    <a:pt x="0" y="1729"/>
                    <a:pt x="9" y="1729"/>
                  </a:cubicBezTo>
                  <a:cubicBezTo>
                    <a:pt x="18" y="1738"/>
                    <a:pt x="18" y="1738"/>
                    <a:pt x="27" y="1738"/>
                  </a:cubicBezTo>
                  <a:cubicBezTo>
                    <a:pt x="27" y="1738"/>
                    <a:pt x="36" y="1729"/>
                    <a:pt x="36" y="1729"/>
                  </a:cubicBezTo>
                  <a:cubicBezTo>
                    <a:pt x="464" y="1149"/>
                    <a:pt x="928" y="578"/>
                    <a:pt x="1401" y="34"/>
                  </a:cubicBezTo>
                  <a:cubicBezTo>
                    <a:pt x="1410" y="25"/>
                    <a:pt x="1410" y="16"/>
                    <a:pt x="1401" y="7"/>
                  </a:cubicBezTo>
                  <a:cubicBezTo>
                    <a:pt x="1396" y="3"/>
                    <a:pt x="1392" y="1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47"/>
            <p:cNvSpPr/>
            <p:nvPr/>
          </p:nvSpPr>
          <p:spPr>
            <a:xfrm>
              <a:off x="1028251" y="3710903"/>
              <a:ext cx="124445" cy="180887"/>
            </a:xfrm>
            <a:custGeom>
              <a:avLst/>
              <a:gdLst/>
              <a:ahLst/>
              <a:cxnLst/>
              <a:rect l="l" t="t" r="r" b="b"/>
              <a:pathLst>
                <a:path w="1830" h="2660" extrusionOk="0">
                  <a:moveTo>
                    <a:pt x="1821" y="1"/>
                  </a:moveTo>
                  <a:cubicBezTo>
                    <a:pt x="1812" y="1"/>
                    <a:pt x="1794" y="1"/>
                    <a:pt x="1794" y="10"/>
                  </a:cubicBezTo>
                  <a:cubicBezTo>
                    <a:pt x="1152" y="839"/>
                    <a:pt x="554" y="1722"/>
                    <a:pt x="10" y="2623"/>
                  </a:cubicBezTo>
                  <a:cubicBezTo>
                    <a:pt x="1" y="2632"/>
                    <a:pt x="1" y="2650"/>
                    <a:pt x="10" y="2650"/>
                  </a:cubicBezTo>
                  <a:cubicBezTo>
                    <a:pt x="19" y="2659"/>
                    <a:pt x="19" y="2659"/>
                    <a:pt x="28" y="2659"/>
                  </a:cubicBezTo>
                  <a:cubicBezTo>
                    <a:pt x="28" y="2659"/>
                    <a:pt x="37" y="2650"/>
                    <a:pt x="37" y="2650"/>
                  </a:cubicBezTo>
                  <a:cubicBezTo>
                    <a:pt x="581" y="1749"/>
                    <a:pt x="1187" y="866"/>
                    <a:pt x="1821" y="27"/>
                  </a:cubicBezTo>
                  <a:cubicBezTo>
                    <a:pt x="1830" y="18"/>
                    <a:pt x="1830" y="10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47"/>
            <p:cNvSpPr/>
            <p:nvPr/>
          </p:nvSpPr>
          <p:spPr>
            <a:xfrm>
              <a:off x="1035527" y="3736540"/>
              <a:ext cx="149333" cy="211012"/>
            </a:xfrm>
            <a:custGeom>
              <a:avLst/>
              <a:gdLst/>
              <a:ahLst/>
              <a:cxnLst/>
              <a:rect l="l" t="t" r="r" b="b"/>
              <a:pathLst>
                <a:path w="2196" h="3103" extrusionOk="0">
                  <a:moveTo>
                    <a:pt x="2173" y="1"/>
                  </a:moveTo>
                  <a:cubicBezTo>
                    <a:pt x="2169" y="1"/>
                    <a:pt x="2164" y="3"/>
                    <a:pt x="2160" y="7"/>
                  </a:cubicBezTo>
                  <a:cubicBezTo>
                    <a:pt x="1384" y="980"/>
                    <a:pt x="661" y="2014"/>
                    <a:pt x="10" y="3067"/>
                  </a:cubicBezTo>
                  <a:cubicBezTo>
                    <a:pt x="1" y="3076"/>
                    <a:pt x="10" y="3094"/>
                    <a:pt x="19" y="3094"/>
                  </a:cubicBezTo>
                  <a:cubicBezTo>
                    <a:pt x="19" y="3094"/>
                    <a:pt x="19" y="3103"/>
                    <a:pt x="28" y="3103"/>
                  </a:cubicBezTo>
                  <a:cubicBezTo>
                    <a:pt x="28" y="3103"/>
                    <a:pt x="37" y="3094"/>
                    <a:pt x="37" y="3094"/>
                  </a:cubicBezTo>
                  <a:cubicBezTo>
                    <a:pt x="688" y="2032"/>
                    <a:pt x="1419" y="997"/>
                    <a:pt x="2195" y="34"/>
                  </a:cubicBezTo>
                  <a:cubicBezTo>
                    <a:pt x="2195" y="25"/>
                    <a:pt x="2195" y="7"/>
                    <a:pt x="2187" y="7"/>
                  </a:cubicBezTo>
                  <a:cubicBezTo>
                    <a:pt x="2182" y="3"/>
                    <a:pt x="2178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47"/>
            <p:cNvSpPr/>
            <p:nvPr/>
          </p:nvSpPr>
          <p:spPr>
            <a:xfrm>
              <a:off x="1042259" y="3793389"/>
              <a:ext cx="158378" cy="219716"/>
            </a:xfrm>
            <a:custGeom>
              <a:avLst/>
              <a:gdLst/>
              <a:ahLst/>
              <a:cxnLst/>
              <a:rect l="l" t="t" r="r" b="b"/>
              <a:pathLst>
                <a:path w="2329" h="3231" extrusionOk="0">
                  <a:moveTo>
                    <a:pt x="2320" y="1"/>
                  </a:moveTo>
                  <a:cubicBezTo>
                    <a:pt x="2311" y="1"/>
                    <a:pt x="2302" y="1"/>
                    <a:pt x="2293" y="10"/>
                  </a:cubicBezTo>
                  <a:cubicBezTo>
                    <a:pt x="1481" y="1027"/>
                    <a:pt x="714" y="2106"/>
                    <a:pt x="9" y="3204"/>
                  </a:cubicBezTo>
                  <a:cubicBezTo>
                    <a:pt x="0" y="3212"/>
                    <a:pt x="9" y="3221"/>
                    <a:pt x="18" y="3230"/>
                  </a:cubicBezTo>
                  <a:lnTo>
                    <a:pt x="27" y="3230"/>
                  </a:lnTo>
                  <a:cubicBezTo>
                    <a:pt x="27" y="3230"/>
                    <a:pt x="36" y="3230"/>
                    <a:pt x="36" y="3221"/>
                  </a:cubicBezTo>
                  <a:cubicBezTo>
                    <a:pt x="740" y="2124"/>
                    <a:pt x="1508" y="1054"/>
                    <a:pt x="2320" y="28"/>
                  </a:cubicBezTo>
                  <a:cubicBezTo>
                    <a:pt x="2328" y="28"/>
                    <a:pt x="2328" y="10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47"/>
            <p:cNvSpPr/>
            <p:nvPr/>
          </p:nvSpPr>
          <p:spPr>
            <a:xfrm>
              <a:off x="1046475" y="3855271"/>
              <a:ext cx="164498" cy="223932"/>
            </a:xfrm>
            <a:custGeom>
              <a:avLst/>
              <a:gdLst/>
              <a:ahLst/>
              <a:cxnLst/>
              <a:rect l="l" t="t" r="r" b="b"/>
              <a:pathLst>
                <a:path w="2419" h="3293" extrusionOk="0">
                  <a:moveTo>
                    <a:pt x="2409" y="1"/>
                  </a:moveTo>
                  <a:cubicBezTo>
                    <a:pt x="2409" y="1"/>
                    <a:pt x="2391" y="1"/>
                    <a:pt x="2391" y="10"/>
                  </a:cubicBezTo>
                  <a:cubicBezTo>
                    <a:pt x="1526" y="1036"/>
                    <a:pt x="723" y="2133"/>
                    <a:pt x="9" y="3266"/>
                  </a:cubicBezTo>
                  <a:cubicBezTo>
                    <a:pt x="0" y="3275"/>
                    <a:pt x="9" y="3284"/>
                    <a:pt x="18" y="3293"/>
                  </a:cubicBezTo>
                  <a:lnTo>
                    <a:pt x="27" y="3293"/>
                  </a:lnTo>
                  <a:cubicBezTo>
                    <a:pt x="36" y="3293"/>
                    <a:pt x="36" y="3293"/>
                    <a:pt x="45" y="3284"/>
                  </a:cubicBezTo>
                  <a:cubicBezTo>
                    <a:pt x="759" y="2151"/>
                    <a:pt x="1553" y="1062"/>
                    <a:pt x="2418" y="28"/>
                  </a:cubicBezTo>
                  <a:cubicBezTo>
                    <a:pt x="2418" y="19"/>
                    <a:pt x="2418" y="10"/>
                    <a:pt x="2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47"/>
            <p:cNvSpPr/>
            <p:nvPr/>
          </p:nvSpPr>
          <p:spPr>
            <a:xfrm>
              <a:off x="1054363" y="3883968"/>
              <a:ext cx="186327" cy="246781"/>
            </a:xfrm>
            <a:custGeom>
              <a:avLst/>
              <a:gdLst/>
              <a:ahLst/>
              <a:cxnLst/>
              <a:rect l="l" t="t" r="r" b="b"/>
              <a:pathLst>
                <a:path w="2740" h="3629" extrusionOk="0">
                  <a:moveTo>
                    <a:pt x="2714" y="0"/>
                  </a:moveTo>
                  <a:cubicBezTo>
                    <a:pt x="2708" y="0"/>
                    <a:pt x="2704" y="3"/>
                    <a:pt x="2704" y="7"/>
                  </a:cubicBezTo>
                  <a:cubicBezTo>
                    <a:pt x="1874" y="1024"/>
                    <a:pt x="919" y="2335"/>
                    <a:pt x="9" y="3602"/>
                  </a:cubicBezTo>
                  <a:cubicBezTo>
                    <a:pt x="0" y="3611"/>
                    <a:pt x="0" y="3620"/>
                    <a:pt x="9" y="3629"/>
                  </a:cubicBezTo>
                  <a:lnTo>
                    <a:pt x="36" y="3629"/>
                  </a:lnTo>
                  <a:cubicBezTo>
                    <a:pt x="946" y="2362"/>
                    <a:pt x="1901" y="1051"/>
                    <a:pt x="2730" y="34"/>
                  </a:cubicBezTo>
                  <a:cubicBezTo>
                    <a:pt x="2739" y="25"/>
                    <a:pt x="2739" y="16"/>
                    <a:pt x="2730" y="7"/>
                  </a:cubicBezTo>
                  <a:cubicBezTo>
                    <a:pt x="2726" y="3"/>
                    <a:pt x="2719" y="0"/>
                    <a:pt x="2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47"/>
            <p:cNvSpPr/>
            <p:nvPr/>
          </p:nvSpPr>
          <p:spPr>
            <a:xfrm>
              <a:off x="1063476" y="3920213"/>
              <a:ext cx="196595" cy="260926"/>
            </a:xfrm>
            <a:custGeom>
              <a:avLst/>
              <a:gdLst/>
              <a:ahLst/>
              <a:cxnLst/>
              <a:rect l="l" t="t" r="r" b="b"/>
              <a:pathLst>
                <a:path w="2891" h="3837" extrusionOk="0">
                  <a:moveTo>
                    <a:pt x="2882" y="0"/>
                  </a:moveTo>
                  <a:cubicBezTo>
                    <a:pt x="2873" y="0"/>
                    <a:pt x="2864" y="0"/>
                    <a:pt x="2855" y="9"/>
                  </a:cubicBezTo>
                  <a:lnTo>
                    <a:pt x="9" y="3801"/>
                  </a:lnTo>
                  <a:cubicBezTo>
                    <a:pt x="0" y="3810"/>
                    <a:pt x="0" y="3827"/>
                    <a:pt x="9" y="3827"/>
                  </a:cubicBezTo>
                  <a:cubicBezTo>
                    <a:pt x="18" y="3836"/>
                    <a:pt x="18" y="3836"/>
                    <a:pt x="27" y="3836"/>
                  </a:cubicBezTo>
                  <a:cubicBezTo>
                    <a:pt x="27" y="3836"/>
                    <a:pt x="36" y="3827"/>
                    <a:pt x="36" y="3827"/>
                  </a:cubicBezTo>
                  <a:lnTo>
                    <a:pt x="2891" y="27"/>
                  </a:lnTo>
                  <a:cubicBezTo>
                    <a:pt x="2891" y="18"/>
                    <a:pt x="2891" y="9"/>
                    <a:pt x="2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47"/>
            <p:cNvSpPr/>
            <p:nvPr/>
          </p:nvSpPr>
          <p:spPr>
            <a:xfrm>
              <a:off x="1073200" y="3964618"/>
              <a:ext cx="203871" cy="270514"/>
            </a:xfrm>
            <a:custGeom>
              <a:avLst/>
              <a:gdLst/>
              <a:ahLst/>
              <a:cxnLst/>
              <a:rect l="l" t="t" r="r" b="b"/>
              <a:pathLst>
                <a:path w="2998" h="3978" extrusionOk="0">
                  <a:moveTo>
                    <a:pt x="2975" y="1"/>
                  </a:moveTo>
                  <a:cubicBezTo>
                    <a:pt x="2971" y="1"/>
                    <a:pt x="2966" y="3"/>
                    <a:pt x="2962" y="8"/>
                  </a:cubicBezTo>
                  <a:lnTo>
                    <a:pt x="9" y="3951"/>
                  </a:lnTo>
                  <a:cubicBezTo>
                    <a:pt x="0" y="3960"/>
                    <a:pt x="0" y="3968"/>
                    <a:pt x="9" y="3977"/>
                  </a:cubicBezTo>
                  <a:lnTo>
                    <a:pt x="36" y="3977"/>
                  </a:lnTo>
                  <a:lnTo>
                    <a:pt x="2989" y="34"/>
                  </a:lnTo>
                  <a:cubicBezTo>
                    <a:pt x="2997" y="25"/>
                    <a:pt x="2997" y="8"/>
                    <a:pt x="2989" y="8"/>
                  </a:cubicBezTo>
                  <a:cubicBezTo>
                    <a:pt x="2984" y="3"/>
                    <a:pt x="2980" y="1"/>
                    <a:pt x="2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47"/>
            <p:cNvSpPr/>
            <p:nvPr/>
          </p:nvSpPr>
          <p:spPr>
            <a:xfrm>
              <a:off x="1093804" y="4002835"/>
              <a:ext cx="205708" cy="270514"/>
            </a:xfrm>
            <a:custGeom>
              <a:avLst/>
              <a:gdLst/>
              <a:ahLst/>
              <a:cxnLst/>
              <a:rect l="l" t="t" r="r" b="b"/>
              <a:pathLst>
                <a:path w="3025" h="3978" extrusionOk="0">
                  <a:moveTo>
                    <a:pt x="3002" y="1"/>
                  </a:moveTo>
                  <a:cubicBezTo>
                    <a:pt x="2998" y="1"/>
                    <a:pt x="2993" y="3"/>
                    <a:pt x="2989" y="8"/>
                  </a:cubicBezTo>
                  <a:cubicBezTo>
                    <a:pt x="1963" y="1283"/>
                    <a:pt x="955" y="2612"/>
                    <a:pt x="9" y="3951"/>
                  </a:cubicBezTo>
                  <a:cubicBezTo>
                    <a:pt x="0" y="3960"/>
                    <a:pt x="0" y="3968"/>
                    <a:pt x="9" y="3968"/>
                  </a:cubicBezTo>
                  <a:cubicBezTo>
                    <a:pt x="18" y="3977"/>
                    <a:pt x="18" y="3977"/>
                    <a:pt x="27" y="3977"/>
                  </a:cubicBezTo>
                  <a:cubicBezTo>
                    <a:pt x="27" y="3977"/>
                    <a:pt x="36" y="3977"/>
                    <a:pt x="36" y="3968"/>
                  </a:cubicBezTo>
                  <a:cubicBezTo>
                    <a:pt x="991" y="2630"/>
                    <a:pt x="1990" y="1310"/>
                    <a:pt x="3016" y="34"/>
                  </a:cubicBezTo>
                  <a:cubicBezTo>
                    <a:pt x="3025" y="25"/>
                    <a:pt x="3025" y="16"/>
                    <a:pt x="3016" y="8"/>
                  </a:cubicBezTo>
                  <a:cubicBezTo>
                    <a:pt x="3011" y="3"/>
                    <a:pt x="3007" y="1"/>
                    <a:pt x="3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47"/>
            <p:cNvSpPr/>
            <p:nvPr/>
          </p:nvSpPr>
          <p:spPr>
            <a:xfrm>
              <a:off x="1119305" y="4055469"/>
              <a:ext cx="191155" cy="248821"/>
            </a:xfrm>
            <a:custGeom>
              <a:avLst/>
              <a:gdLst/>
              <a:ahLst/>
              <a:cxnLst/>
              <a:rect l="l" t="t" r="r" b="b"/>
              <a:pathLst>
                <a:path w="2811" h="3659" extrusionOk="0">
                  <a:moveTo>
                    <a:pt x="2801" y="1"/>
                  </a:moveTo>
                  <a:cubicBezTo>
                    <a:pt x="2792" y="1"/>
                    <a:pt x="2783" y="1"/>
                    <a:pt x="2774" y="10"/>
                  </a:cubicBezTo>
                  <a:cubicBezTo>
                    <a:pt x="1838" y="1214"/>
                    <a:pt x="910" y="2427"/>
                    <a:pt x="0" y="3632"/>
                  </a:cubicBezTo>
                  <a:cubicBezTo>
                    <a:pt x="0" y="3632"/>
                    <a:pt x="0" y="3649"/>
                    <a:pt x="9" y="3649"/>
                  </a:cubicBezTo>
                  <a:cubicBezTo>
                    <a:pt x="9" y="3658"/>
                    <a:pt x="18" y="3658"/>
                    <a:pt x="18" y="3658"/>
                  </a:cubicBezTo>
                  <a:cubicBezTo>
                    <a:pt x="27" y="3658"/>
                    <a:pt x="27" y="3658"/>
                    <a:pt x="36" y="3649"/>
                  </a:cubicBezTo>
                  <a:cubicBezTo>
                    <a:pt x="937" y="2454"/>
                    <a:pt x="1873" y="1232"/>
                    <a:pt x="2810" y="28"/>
                  </a:cubicBezTo>
                  <a:cubicBezTo>
                    <a:pt x="2810" y="19"/>
                    <a:pt x="2810" y="10"/>
                    <a:pt x="2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47"/>
            <p:cNvSpPr/>
            <p:nvPr/>
          </p:nvSpPr>
          <p:spPr>
            <a:xfrm>
              <a:off x="1143513" y="4081718"/>
              <a:ext cx="192991" cy="263782"/>
            </a:xfrm>
            <a:custGeom>
              <a:avLst/>
              <a:gdLst/>
              <a:ahLst/>
              <a:cxnLst/>
              <a:rect l="l" t="t" r="r" b="b"/>
              <a:pathLst>
                <a:path w="2838" h="3879" extrusionOk="0">
                  <a:moveTo>
                    <a:pt x="2815" y="1"/>
                  </a:moveTo>
                  <a:cubicBezTo>
                    <a:pt x="2811" y="1"/>
                    <a:pt x="2807" y="3"/>
                    <a:pt x="2802" y="7"/>
                  </a:cubicBezTo>
                  <a:lnTo>
                    <a:pt x="1" y="3852"/>
                  </a:lnTo>
                  <a:cubicBezTo>
                    <a:pt x="1" y="3861"/>
                    <a:pt x="1" y="3870"/>
                    <a:pt x="10" y="3879"/>
                  </a:cubicBezTo>
                  <a:lnTo>
                    <a:pt x="19" y="3879"/>
                  </a:lnTo>
                  <a:cubicBezTo>
                    <a:pt x="28" y="3879"/>
                    <a:pt x="28" y="3879"/>
                    <a:pt x="37" y="3870"/>
                  </a:cubicBezTo>
                  <a:lnTo>
                    <a:pt x="2829" y="34"/>
                  </a:lnTo>
                  <a:cubicBezTo>
                    <a:pt x="2838" y="25"/>
                    <a:pt x="2838" y="7"/>
                    <a:pt x="2829" y="7"/>
                  </a:cubicBezTo>
                  <a:cubicBezTo>
                    <a:pt x="2824" y="3"/>
                    <a:pt x="2820" y="1"/>
                    <a:pt x="2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47"/>
            <p:cNvSpPr/>
            <p:nvPr/>
          </p:nvSpPr>
          <p:spPr>
            <a:xfrm>
              <a:off x="1169626" y="4128027"/>
              <a:ext cx="189319" cy="242973"/>
            </a:xfrm>
            <a:custGeom>
              <a:avLst/>
              <a:gdLst/>
              <a:ahLst/>
              <a:cxnLst/>
              <a:rect l="l" t="t" r="r" b="b"/>
              <a:pathLst>
                <a:path w="2784" h="3573" extrusionOk="0">
                  <a:moveTo>
                    <a:pt x="2766" y="0"/>
                  </a:moveTo>
                  <a:cubicBezTo>
                    <a:pt x="2760" y="0"/>
                    <a:pt x="2754" y="4"/>
                    <a:pt x="2748" y="4"/>
                  </a:cubicBezTo>
                  <a:cubicBezTo>
                    <a:pt x="1829" y="1182"/>
                    <a:pt x="919" y="2359"/>
                    <a:pt x="0" y="3537"/>
                  </a:cubicBezTo>
                  <a:cubicBezTo>
                    <a:pt x="0" y="3546"/>
                    <a:pt x="0" y="3564"/>
                    <a:pt x="9" y="3564"/>
                  </a:cubicBezTo>
                  <a:cubicBezTo>
                    <a:pt x="9" y="3564"/>
                    <a:pt x="18" y="3573"/>
                    <a:pt x="18" y="3573"/>
                  </a:cubicBezTo>
                  <a:cubicBezTo>
                    <a:pt x="27" y="3573"/>
                    <a:pt x="27" y="3564"/>
                    <a:pt x="36" y="3564"/>
                  </a:cubicBezTo>
                  <a:cubicBezTo>
                    <a:pt x="946" y="2386"/>
                    <a:pt x="1865" y="1209"/>
                    <a:pt x="2775" y="31"/>
                  </a:cubicBezTo>
                  <a:cubicBezTo>
                    <a:pt x="2784" y="22"/>
                    <a:pt x="2784" y="13"/>
                    <a:pt x="2775" y="4"/>
                  </a:cubicBezTo>
                  <a:cubicBezTo>
                    <a:pt x="2772" y="1"/>
                    <a:pt x="2769" y="0"/>
                    <a:pt x="2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47"/>
            <p:cNvSpPr/>
            <p:nvPr/>
          </p:nvSpPr>
          <p:spPr>
            <a:xfrm>
              <a:off x="1199342" y="4162844"/>
              <a:ext cx="186939" cy="232433"/>
            </a:xfrm>
            <a:custGeom>
              <a:avLst/>
              <a:gdLst/>
              <a:ahLst/>
              <a:cxnLst/>
              <a:rect l="l" t="t" r="r" b="b"/>
              <a:pathLst>
                <a:path w="2749" h="3418" extrusionOk="0">
                  <a:moveTo>
                    <a:pt x="2739" y="1"/>
                  </a:moveTo>
                  <a:cubicBezTo>
                    <a:pt x="2730" y="1"/>
                    <a:pt x="2722" y="1"/>
                    <a:pt x="2713" y="10"/>
                  </a:cubicBezTo>
                  <a:cubicBezTo>
                    <a:pt x="1794" y="1116"/>
                    <a:pt x="884" y="2249"/>
                    <a:pt x="1" y="3391"/>
                  </a:cubicBezTo>
                  <a:cubicBezTo>
                    <a:pt x="1" y="3400"/>
                    <a:pt x="1" y="3409"/>
                    <a:pt x="10" y="3418"/>
                  </a:cubicBezTo>
                  <a:lnTo>
                    <a:pt x="36" y="3418"/>
                  </a:lnTo>
                  <a:cubicBezTo>
                    <a:pt x="911" y="2276"/>
                    <a:pt x="1829" y="1134"/>
                    <a:pt x="2748" y="28"/>
                  </a:cubicBezTo>
                  <a:cubicBezTo>
                    <a:pt x="2748" y="19"/>
                    <a:pt x="2748" y="10"/>
                    <a:pt x="2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47"/>
            <p:cNvSpPr/>
            <p:nvPr/>
          </p:nvSpPr>
          <p:spPr>
            <a:xfrm>
              <a:off x="1243611" y="4202285"/>
              <a:ext cx="163274" cy="197819"/>
            </a:xfrm>
            <a:custGeom>
              <a:avLst/>
              <a:gdLst/>
              <a:ahLst/>
              <a:cxnLst/>
              <a:rect l="l" t="t" r="r" b="b"/>
              <a:pathLst>
                <a:path w="2401" h="2909" extrusionOk="0">
                  <a:moveTo>
                    <a:pt x="2392" y="1"/>
                  </a:moveTo>
                  <a:cubicBezTo>
                    <a:pt x="2383" y="1"/>
                    <a:pt x="2374" y="1"/>
                    <a:pt x="2365" y="10"/>
                  </a:cubicBezTo>
                  <a:cubicBezTo>
                    <a:pt x="1553" y="937"/>
                    <a:pt x="759" y="1901"/>
                    <a:pt x="10" y="2873"/>
                  </a:cubicBezTo>
                  <a:cubicBezTo>
                    <a:pt x="1" y="2882"/>
                    <a:pt x="1" y="2891"/>
                    <a:pt x="10" y="2900"/>
                  </a:cubicBezTo>
                  <a:cubicBezTo>
                    <a:pt x="10" y="2900"/>
                    <a:pt x="19" y="2909"/>
                    <a:pt x="19" y="2909"/>
                  </a:cubicBezTo>
                  <a:cubicBezTo>
                    <a:pt x="28" y="2909"/>
                    <a:pt x="37" y="2900"/>
                    <a:pt x="37" y="2900"/>
                  </a:cubicBezTo>
                  <a:cubicBezTo>
                    <a:pt x="786" y="1919"/>
                    <a:pt x="1580" y="955"/>
                    <a:pt x="2392" y="27"/>
                  </a:cubicBezTo>
                  <a:cubicBezTo>
                    <a:pt x="2401" y="27"/>
                    <a:pt x="2401" y="10"/>
                    <a:pt x="2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47"/>
            <p:cNvSpPr/>
            <p:nvPr/>
          </p:nvSpPr>
          <p:spPr>
            <a:xfrm>
              <a:off x="1296992" y="4231730"/>
              <a:ext cx="138997" cy="172658"/>
            </a:xfrm>
            <a:custGeom>
              <a:avLst/>
              <a:gdLst/>
              <a:ahLst/>
              <a:cxnLst/>
              <a:rect l="l" t="t" r="r" b="b"/>
              <a:pathLst>
                <a:path w="2044" h="2539" extrusionOk="0">
                  <a:moveTo>
                    <a:pt x="2026" y="1"/>
                  </a:moveTo>
                  <a:cubicBezTo>
                    <a:pt x="2020" y="1"/>
                    <a:pt x="2014" y="5"/>
                    <a:pt x="2008" y="5"/>
                  </a:cubicBezTo>
                  <a:cubicBezTo>
                    <a:pt x="1321" y="817"/>
                    <a:pt x="643" y="1655"/>
                    <a:pt x="10" y="2503"/>
                  </a:cubicBezTo>
                  <a:cubicBezTo>
                    <a:pt x="1" y="2512"/>
                    <a:pt x="10" y="2529"/>
                    <a:pt x="10" y="2529"/>
                  </a:cubicBezTo>
                  <a:cubicBezTo>
                    <a:pt x="19" y="2538"/>
                    <a:pt x="19" y="2538"/>
                    <a:pt x="28" y="2538"/>
                  </a:cubicBezTo>
                  <a:cubicBezTo>
                    <a:pt x="28" y="2538"/>
                    <a:pt x="37" y="2529"/>
                    <a:pt x="37" y="2529"/>
                  </a:cubicBezTo>
                  <a:cubicBezTo>
                    <a:pt x="679" y="1682"/>
                    <a:pt x="1348" y="843"/>
                    <a:pt x="2035" y="32"/>
                  </a:cubicBezTo>
                  <a:cubicBezTo>
                    <a:pt x="2044" y="23"/>
                    <a:pt x="2044" y="14"/>
                    <a:pt x="2035" y="5"/>
                  </a:cubicBezTo>
                  <a:cubicBezTo>
                    <a:pt x="2032" y="2"/>
                    <a:pt x="2029" y="1"/>
                    <a:pt x="2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47"/>
            <p:cNvSpPr/>
            <p:nvPr/>
          </p:nvSpPr>
          <p:spPr>
            <a:xfrm>
              <a:off x="1357650" y="4255667"/>
              <a:ext cx="112340" cy="139609"/>
            </a:xfrm>
            <a:custGeom>
              <a:avLst/>
              <a:gdLst/>
              <a:ahLst/>
              <a:cxnLst/>
              <a:rect l="l" t="t" r="r" b="b"/>
              <a:pathLst>
                <a:path w="1652" h="2053" extrusionOk="0">
                  <a:moveTo>
                    <a:pt x="1642" y="1"/>
                  </a:moveTo>
                  <a:cubicBezTo>
                    <a:pt x="1634" y="1"/>
                    <a:pt x="1616" y="1"/>
                    <a:pt x="1616" y="10"/>
                  </a:cubicBezTo>
                  <a:cubicBezTo>
                    <a:pt x="1098" y="688"/>
                    <a:pt x="554" y="1366"/>
                    <a:pt x="10" y="2017"/>
                  </a:cubicBezTo>
                  <a:cubicBezTo>
                    <a:pt x="1" y="2026"/>
                    <a:pt x="1" y="2035"/>
                    <a:pt x="10" y="2044"/>
                  </a:cubicBezTo>
                  <a:cubicBezTo>
                    <a:pt x="19" y="2044"/>
                    <a:pt x="19" y="2053"/>
                    <a:pt x="28" y="2053"/>
                  </a:cubicBezTo>
                  <a:cubicBezTo>
                    <a:pt x="28" y="2053"/>
                    <a:pt x="37" y="2044"/>
                    <a:pt x="37" y="2044"/>
                  </a:cubicBezTo>
                  <a:cubicBezTo>
                    <a:pt x="590" y="1383"/>
                    <a:pt x="1125" y="705"/>
                    <a:pt x="1642" y="27"/>
                  </a:cubicBezTo>
                  <a:cubicBezTo>
                    <a:pt x="1651" y="19"/>
                    <a:pt x="1642" y="10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47"/>
            <p:cNvSpPr/>
            <p:nvPr/>
          </p:nvSpPr>
          <p:spPr>
            <a:xfrm>
              <a:off x="1420143" y="4267567"/>
              <a:ext cx="88063" cy="110096"/>
            </a:xfrm>
            <a:custGeom>
              <a:avLst/>
              <a:gdLst/>
              <a:ahLst/>
              <a:cxnLst/>
              <a:rect l="l" t="t" r="r" b="b"/>
              <a:pathLst>
                <a:path w="1295" h="1619" extrusionOk="0">
                  <a:moveTo>
                    <a:pt x="1278" y="0"/>
                  </a:moveTo>
                  <a:cubicBezTo>
                    <a:pt x="1271" y="0"/>
                    <a:pt x="1265" y="7"/>
                    <a:pt x="1259" y="13"/>
                  </a:cubicBezTo>
                  <a:cubicBezTo>
                    <a:pt x="893" y="575"/>
                    <a:pt x="474" y="1101"/>
                    <a:pt x="10" y="1583"/>
                  </a:cubicBezTo>
                  <a:cubicBezTo>
                    <a:pt x="1" y="1592"/>
                    <a:pt x="1" y="1601"/>
                    <a:pt x="10" y="1610"/>
                  </a:cubicBezTo>
                  <a:cubicBezTo>
                    <a:pt x="10" y="1610"/>
                    <a:pt x="19" y="1619"/>
                    <a:pt x="19" y="1619"/>
                  </a:cubicBezTo>
                  <a:cubicBezTo>
                    <a:pt x="28" y="1619"/>
                    <a:pt x="28" y="1610"/>
                    <a:pt x="37" y="1610"/>
                  </a:cubicBezTo>
                  <a:cubicBezTo>
                    <a:pt x="500" y="1128"/>
                    <a:pt x="920" y="593"/>
                    <a:pt x="1294" y="31"/>
                  </a:cubicBezTo>
                  <a:cubicBezTo>
                    <a:pt x="1294" y="22"/>
                    <a:pt x="1294" y="13"/>
                    <a:pt x="1285" y="4"/>
                  </a:cubicBezTo>
                  <a:cubicBezTo>
                    <a:pt x="1283" y="1"/>
                    <a:pt x="1280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47"/>
            <p:cNvSpPr/>
            <p:nvPr/>
          </p:nvSpPr>
          <p:spPr>
            <a:xfrm>
              <a:off x="1479032" y="4285587"/>
              <a:ext cx="67390" cy="81195"/>
            </a:xfrm>
            <a:custGeom>
              <a:avLst/>
              <a:gdLst/>
              <a:ahLst/>
              <a:cxnLst/>
              <a:rect l="l" t="t" r="r" b="b"/>
              <a:pathLst>
                <a:path w="991" h="1194" extrusionOk="0">
                  <a:moveTo>
                    <a:pt x="968" y="0"/>
                  </a:moveTo>
                  <a:cubicBezTo>
                    <a:pt x="964" y="0"/>
                    <a:pt x="959" y="2"/>
                    <a:pt x="955" y="7"/>
                  </a:cubicBezTo>
                  <a:lnTo>
                    <a:pt x="9" y="1166"/>
                  </a:lnTo>
                  <a:cubicBezTo>
                    <a:pt x="0" y="1175"/>
                    <a:pt x="0" y="1184"/>
                    <a:pt x="9" y="1193"/>
                  </a:cubicBezTo>
                  <a:lnTo>
                    <a:pt x="36" y="1193"/>
                  </a:lnTo>
                  <a:lnTo>
                    <a:pt x="990" y="33"/>
                  </a:lnTo>
                  <a:cubicBezTo>
                    <a:pt x="990" y="25"/>
                    <a:pt x="990" y="16"/>
                    <a:pt x="982" y="7"/>
                  </a:cubicBezTo>
                  <a:cubicBezTo>
                    <a:pt x="977" y="2"/>
                    <a:pt x="973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47"/>
            <p:cNvSpPr/>
            <p:nvPr/>
          </p:nvSpPr>
          <p:spPr>
            <a:xfrm>
              <a:off x="1534793" y="4300140"/>
              <a:ext cx="48010" cy="58142"/>
            </a:xfrm>
            <a:custGeom>
              <a:avLst/>
              <a:gdLst/>
              <a:ahLst/>
              <a:cxnLst/>
              <a:rect l="l" t="t" r="r" b="b"/>
              <a:pathLst>
                <a:path w="706" h="855" extrusionOk="0">
                  <a:moveTo>
                    <a:pt x="687" y="0"/>
                  </a:moveTo>
                  <a:cubicBezTo>
                    <a:pt x="681" y="0"/>
                    <a:pt x="674" y="2"/>
                    <a:pt x="670" y="7"/>
                  </a:cubicBezTo>
                  <a:cubicBezTo>
                    <a:pt x="420" y="257"/>
                    <a:pt x="197" y="533"/>
                    <a:pt x="10" y="828"/>
                  </a:cubicBezTo>
                  <a:cubicBezTo>
                    <a:pt x="1" y="836"/>
                    <a:pt x="1" y="854"/>
                    <a:pt x="10" y="854"/>
                  </a:cubicBezTo>
                  <a:lnTo>
                    <a:pt x="28" y="854"/>
                  </a:lnTo>
                  <a:cubicBezTo>
                    <a:pt x="28" y="854"/>
                    <a:pt x="37" y="854"/>
                    <a:pt x="37" y="845"/>
                  </a:cubicBezTo>
                  <a:cubicBezTo>
                    <a:pt x="224" y="551"/>
                    <a:pt x="447" y="283"/>
                    <a:pt x="697" y="34"/>
                  </a:cubicBezTo>
                  <a:cubicBezTo>
                    <a:pt x="706" y="25"/>
                    <a:pt x="706" y="16"/>
                    <a:pt x="697" y="7"/>
                  </a:cubicBezTo>
                  <a:cubicBezTo>
                    <a:pt x="697" y="2"/>
                    <a:pt x="692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47"/>
            <p:cNvSpPr/>
            <p:nvPr/>
          </p:nvSpPr>
          <p:spPr>
            <a:xfrm>
              <a:off x="1584570" y="4313672"/>
              <a:ext cx="26725" cy="31825"/>
            </a:xfrm>
            <a:custGeom>
              <a:avLst/>
              <a:gdLst/>
              <a:ahLst/>
              <a:cxnLst/>
              <a:rect l="l" t="t" r="r" b="b"/>
              <a:pathLst>
                <a:path w="393" h="468" extrusionOk="0">
                  <a:moveTo>
                    <a:pt x="373" y="0"/>
                  </a:moveTo>
                  <a:cubicBezTo>
                    <a:pt x="365" y="0"/>
                    <a:pt x="357" y="4"/>
                    <a:pt x="357" y="4"/>
                  </a:cubicBezTo>
                  <a:lnTo>
                    <a:pt x="9" y="441"/>
                  </a:lnTo>
                  <a:cubicBezTo>
                    <a:pt x="0" y="450"/>
                    <a:pt x="0" y="459"/>
                    <a:pt x="9" y="468"/>
                  </a:cubicBezTo>
                  <a:lnTo>
                    <a:pt x="18" y="468"/>
                  </a:lnTo>
                  <a:cubicBezTo>
                    <a:pt x="27" y="468"/>
                    <a:pt x="27" y="468"/>
                    <a:pt x="36" y="459"/>
                  </a:cubicBezTo>
                  <a:lnTo>
                    <a:pt x="384" y="31"/>
                  </a:lnTo>
                  <a:cubicBezTo>
                    <a:pt x="393" y="22"/>
                    <a:pt x="384" y="13"/>
                    <a:pt x="384" y="4"/>
                  </a:cubicBezTo>
                  <a:cubicBezTo>
                    <a:pt x="381" y="1"/>
                    <a:pt x="377" y="0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47"/>
            <p:cNvSpPr/>
            <p:nvPr/>
          </p:nvSpPr>
          <p:spPr>
            <a:xfrm>
              <a:off x="1188462" y="3419718"/>
              <a:ext cx="18837" cy="18293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250" y="1"/>
                  </a:moveTo>
                  <a:lnTo>
                    <a:pt x="0" y="241"/>
                  </a:lnTo>
                  <a:lnTo>
                    <a:pt x="27" y="268"/>
                  </a:lnTo>
                  <a:lnTo>
                    <a:pt x="277" y="27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47"/>
            <p:cNvSpPr/>
            <p:nvPr/>
          </p:nvSpPr>
          <p:spPr>
            <a:xfrm>
              <a:off x="1511197" y="3353621"/>
              <a:ext cx="27949" cy="33389"/>
            </a:xfrm>
            <a:custGeom>
              <a:avLst/>
              <a:gdLst/>
              <a:ahLst/>
              <a:cxnLst/>
              <a:rect l="l" t="t" r="r" b="b"/>
              <a:pathLst>
                <a:path w="411" h="491" extrusionOk="0">
                  <a:moveTo>
                    <a:pt x="384" y="0"/>
                  </a:moveTo>
                  <a:cubicBezTo>
                    <a:pt x="241" y="143"/>
                    <a:pt x="107" y="295"/>
                    <a:pt x="0" y="473"/>
                  </a:cubicBezTo>
                  <a:lnTo>
                    <a:pt x="27" y="491"/>
                  </a:lnTo>
                  <a:cubicBezTo>
                    <a:pt x="134" y="321"/>
                    <a:pt x="268" y="170"/>
                    <a:pt x="410" y="27"/>
                  </a:cubicBezTo>
                  <a:lnTo>
                    <a:pt x="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47"/>
            <p:cNvSpPr/>
            <p:nvPr/>
          </p:nvSpPr>
          <p:spPr>
            <a:xfrm>
              <a:off x="1533637" y="3351784"/>
              <a:ext cx="24889" cy="26725"/>
            </a:xfrm>
            <a:custGeom>
              <a:avLst/>
              <a:gdLst/>
              <a:ahLst/>
              <a:cxnLst/>
              <a:rect l="l" t="t" r="r" b="b"/>
              <a:pathLst>
                <a:path w="366" h="393" extrusionOk="0">
                  <a:moveTo>
                    <a:pt x="339" y="0"/>
                  </a:moveTo>
                  <a:lnTo>
                    <a:pt x="0" y="366"/>
                  </a:lnTo>
                  <a:lnTo>
                    <a:pt x="27" y="393"/>
                  </a:lnTo>
                  <a:lnTo>
                    <a:pt x="366" y="27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47"/>
            <p:cNvSpPr/>
            <p:nvPr/>
          </p:nvSpPr>
          <p:spPr>
            <a:xfrm>
              <a:off x="1556078" y="3345732"/>
              <a:ext cx="26725" cy="28561"/>
            </a:xfrm>
            <a:custGeom>
              <a:avLst/>
              <a:gdLst/>
              <a:ahLst/>
              <a:cxnLst/>
              <a:rect l="l" t="t" r="r" b="b"/>
              <a:pathLst>
                <a:path w="393" h="420" extrusionOk="0">
                  <a:moveTo>
                    <a:pt x="366" y="0"/>
                  </a:moveTo>
                  <a:cubicBezTo>
                    <a:pt x="232" y="125"/>
                    <a:pt x="107" y="259"/>
                    <a:pt x="0" y="402"/>
                  </a:cubicBezTo>
                  <a:lnTo>
                    <a:pt x="36" y="419"/>
                  </a:lnTo>
                  <a:cubicBezTo>
                    <a:pt x="134" y="277"/>
                    <a:pt x="259" y="152"/>
                    <a:pt x="393" y="36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47"/>
            <p:cNvSpPr/>
            <p:nvPr/>
          </p:nvSpPr>
          <p:spPr>
            <a:xfrm>
              <a:off x="1574234" y="3342060"/>
              <a:ext cx="24957" cy="29785"/>
            </a:xfrm>
            <a:custGeom>
              <a:avLst/>
              <a:gdLst/>
              <a:ahLst/>
              <a:cxnLst/>
              <a:rect l="l" t="t" r="r" b="b"/>
              <a:pathLst>
                <a:path w="367" h="438" extrusionOk="0">
                  <a:moveTo>
                    <a:pt x="340" y="1"/>
                  </a:moveTo>
                  <a:cubicBezTo>
                    <a:pt x="224" y="134"/>
                    <a:pt x="108" y="277"/>
                    <a:pt x="1" y="411"/>
                  </a:cubicBezTo>
                  <a:lnTo>
                    <a:pt x="36" y="438"/>
                  </a:lnTo>
                  <a:cubicBezTo>
                    <a:pt x="135" y="295"/>
                    <a:pt x="251" y="161"/>
                    <a:pt x="367" y="19"/>
                  </a:cubicBezTo>
                  <a:lnTo>
                    <a:pt x="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47"/>
            <p:cNvSpPr/>
            <p:nvPr/>
          </p:nvSpPr>
          <p:spPr>
            <a:xfrm>
              <a:off x="1592459" y="3337844"/>
              <a:ext cx="24957" cy="29173"/>
            </a:xfrm>
            <a:custGeom>
              <a:avLst/>
              <a:gdLst/>
              <a:ahLst/>
              <a:cxnLst/>
              <a:rect l="l" t="t" r="r" b="b"/>
              <a:pathLst>
                <a:path w="367" h="429" extrusionOk="0">
                  <a:moveTo>
                    <a:pt x="339" y="0"/>
                  </a:moveTo>
                  <a:cubicBezTo>
                    <a:pt x="215" y="125"/>
                    <a:pt x="99" y="259"/>
                    <a:pt x="0" y="402"/>
                  </a:cubicBezTo>
                  <a:lnTo>
                    <a:pt x="36" y="428"/>
                  </a:lnTo>
                  <a:cubicBezTo>
                    <a:pt x="125" y="277"/>
                    <a:pt x="241" y="143"/>
                    <a:pt x="366" y="27"/>
                  </a:cubicBezTo>
                  <a:lnTo>
                    <a:pt x="3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47"/>
            <p:cNvSpPr/>
            <p:nvPr/>
          </p:nvSpPr>
          <p:spPr>
            <a:xfrm>
              <a:off x="1613063" y="3336620"/>
              <a:ext cx="23733" cy="28561"/>
            </a:xfrm>
            <a:custGeom>
              <a:avLst/>
              <a:gdLst/>
              <a:ahLst/>
              <a:cxnLst/>
              <a:rect l="l" t="t" r="r" b="b"/>
              <a:pathLst>
                <a:path w="349" h="420" extrusionOk="0">
                  <a:moveTo>
                    <a:pt x="322" y="0"/>
                  </a:moveTo>
                  <a:cubicBezTo>
                    <a:pt x="206" y="125"/>
                    <a:pt x="90" y="259"/>
                    <a:pt x="1" y="402"/>
                  </a:cubicBezTo>
                  <a:lnTo>
                    <a:pt x="28" y="420"/>
                  </a:lnTo>
                  <a:cubicBezTo>
                    <a:pt x="126" y="277"/>
                    <a:pt x="233" y="143"/>
                    <a:pt x="349" y="27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47"/>
            <p:cNvSpPr/>
            <p:nvPr/>
          </p:nvSpPr>
          <p:spPr>
            <a:xfrm>
              <a:off x="1634280" y="3331792"/>
              <a:ext cx="24345" cy="29173"/>
            </a:xfrm>
            <a:custGeom>
              <a:avLst/>
              <a:gdLst/>
              <a:ahLst/>
              <a:cxnLst/>
              <a:rect l="l" t="t" r="r" b="b"/>
              <a:pathLst>
                <a:path w="358" h="429" extrusionOk="0">
                  <a:moveTo>
                    <a:pt x="331" y="0"/>
                  </a:moveTo>
                  <a:cubicBezTo>
                    <a:pt x="215" y="125"/>
                    <a:pt x="99" y="268"/>
                    <a:pt x="1" y="410"/>
                  </a:cubicBezTo>
                  <a:lnTo>
                    <a:pt x="37" y="428"/>
                  </a:lnTo>
                  <a:cubicBezTo>
                    <a:pt x="126" y="285"/>
                    <a:pt x="242" y="152"/>
                    <a:pt x="358" y="27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47"/>
            <p:cNvSpPr/>
            <p:nvPr/>
          </p:nvSpPr>
          <p:spPr>
            <a:xfrm>
              <a:off x="1657332" y="3323904"/>
              <a:ext cx="24957" cy="29785"/>
            </a:xfrm>
            <a:custGeom>
              <a:avLst/>
              <a:gdLst/>
              <a:ahLst/>
              <a:cxnLst/>
              <a:rect l="l" t="t" r="r" b="b"/>
              <a:pathLst>
                <a:path w="367" h="438" extrusionOk="0">
                  <a:moveTo>
                    <a:pt x="331" y="0"/>
                  </a:moveTo>
                  <a:lnTo>
                    <a:pt x="1" y="419"/>
                  </a:lnTo>
                  <a:lnTo>
                    <a:pt x="28" y="437"/>
                  </a:lnTo>
                  <a:lnTo>
                    <a:pt x="367" y="2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47"/>
            <p:cNvSpPr/>
            <p:nvPr/>
          </p:nvSpPr>
          <p:spPr>
            <a:xfrm>
              <a:off x="1676168" y="3328120"/>
              <a:ext cx="24345" cy="26181"/>
            </a:xfrm>
            <a:custGeom>
              <a:avLst/>
              <a:gdLst/>
              <a:ahLst/>
              <a:cxnLst/>
              <a:rect l="l" t="t" r="r" b="b"/>
              <a:pathLst>
                <a:path w="358" h="385" extrusionOk="0">
                  <a:moveTo>
                    <a:pt x="340" y="0"/>
                  </a:moveTo>
                  <a:cubicBezTo>
                    <a:pt x="206" y="108"/>
                    <a:pt x="99" y="232"/>
                    <a:pt x="1" y="366"/>
                  </a:cubicBezTo>
                  <a:lnTo>
                    <a:pt x="36" y="384"/>
                  </a:lnTo>
                  <a:cubicBezTo>
                    <a:pt x="125" y="250"/>
                    <a:pt x="232" y="134"/>
                    <a:pt x="357" y="36"/>
                  </a:cubicBezTo>
                  <a:lnTo>
                    <a:pt x="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47"/>
            <p:cNvSpPr/>
            <p:nvPr/>
          </p:nvSpPr>
          <p:spPr>
            <a:xfrm>
              <a:off x="1703437" y="3322068"/>
              <a:ext cx="20129" cy="23733"/>
            </a:xfrm>
            <a:custGeom>
              <a:avLst/>
              <a:gdLst/>
              <a:ahLst/>
              <a:cxnLst/>
              <a:rect l="l" t="t" r="r" b="b"/>
              <a:pathLst>
                <a:path w="296" h="349" extrusionOk="0">
                  <a:moveTo>
                    <a:pt x="269" y="0"/>
                  </a:moveTo>
                  <a:cubicBezTo>
                    <a:pt x="162" y="98"/>
                    <a:pt x="72" y="205"/>
                    <a:pt x="1" y="330"/>
                  </a:cubicBezTo>
                  <a:lnTo>
                    <a:pt x="37" y="348"/>
                  </a:lnTo>
                  <a:cubicBezTo>
                    <a:pt x="99" y="232"/>
                    <a:pt x="188" y="125"/>
                    <a:pt x="295" y="27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47"/>
            <p:cNvSpPr/>
            <p:nvPr/>
          </p:nvSpPr>
          <p:spPr>
            <a:xfrm>
              <a:off x="1725333" y="3311119"/>
              <a:ext cx="26113" cy="28561"/>
            </a:xfrm>
            <a:custGeom>
              <a:avLst/>
              <a:gdLst/>
              <a:ahLst/>
              <a:cxnLst/>
              <a:rect l="l" t="t" r="r" b="b"/>
              <a:pathLst>
                <a:path w="384" h="420" extrusionOk="0">
                  <a:moveTo>
                    <a:pt x="357" y="1"/>
                  </a:moveTo>
                  <a:cubicBezTo>
                    <a:pt x="232" y="126"/>
                    <a:pt x="107" y="259"/>
                    <a:pt x="0" y="402"/>
                  </a:cubicBezTo>
                  <a:lnTo>
                    <a:pt x="27" y="420"/>
                  </a:lnTo>
                  <a:cubicBezTo>
                    <a:pt x="134" y="286"/>
                    <a:pt x="259" y="152"/>
                    <a:pt x="384" y="27"/>
                  </a:cubicBez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47"/>
            <p:cNvSpPr/>
            <p:nvPr/>
          </p:nvSpPr>
          <p:spPr>
            <a:xfrm>
              <a:off x="1748386" y="3305067"/>
              <a:ext cx="26725" cy="27949"/>
            </a:xfrm>
            <a:custGeom>
              <a:avLst/>
              <a:gdLst/>
              <a:ahLst/>
              <a:cxnLst/>
              <a:rect l="l" t="t" r="r" b="b"/>
              <a:pathLst>
                <a:path w="393" h="411" extrusionOk="0">
                  <a:moveTo>
                    <a:pt x="366" y="0"/>
                  </a:moveTo>
                  <a:lnTo>
                    <a:pt x="0" y="384"/>
                  </a:lnTo>
                  <a:lnTo>
                    <a:pt x="27" y="411"/>
                  </a:lnTo>
                  <a:lnTo>
                    <a:pt x="393" y="1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47"/>
            <p:cNvSpPr/>
            <p:nvPr/>
          </p:nvSpPr>
          <p:spPr>
            <a:xfrm>
              <a:off x="1769602" y="3299627"/>
              <a:ext cx="24957" cy="30397"/>
            </a:xfrm>
            <a:custGeom>
              <a:avLst/>
              <a:gdLst/>
              <a:ahLst/>
              <a:cxnLst/>
              <a:rect l="l" t="t" r="r" b="b"/>
              <a:pathLst>
                <a:path w="367" h="447" extrusionOk="0">
                  <a:moveTo>
                    <a:pt x="339" y="0"/>
                  </a:moveTo>
                  <a:cubicBezTo>
                    <a:pt x="214" y="134"/>
                    <a:pt x="107" y="277"/>
                    <a:pt x="0" y="419"/>
                  </a:cubicBezTo>
                  <a:lnTo>
                    <a:pt x="27" y="446"/>
                  </a:lnTo>
                  <a:cubicBezTo>
                    <a:pt x="134" y="295"/>
                    <a:pt x="250" y="161"/>
                    <a:pt x="366" y="27"/>
                  </a:cubicBezTo>
                  <a:lnTo>
                    <a:pt x="3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47"/>
            <p:cNvSpPr/>
            <p:nvPr/>
          </p:nvSpPr>
          <p:spPr>
            <a:xfrm>
              <a:off x="1787827" y="3297179"/>
              <a:ext cx="24889" cy="31009"/>
            </a:xfrm>
            <a:custGeom>
              <a:avLst/>
              <a:gdLst/>
              <a:ahLst/>
              <a:cxnLst/>
              <a:rect l="l" t="t" r="r" b="b"/>
              <a:pathLst>
                <a:path w="366" h="456" extrusionOk="0">
                  <a:moveTo>
                    <a:pt x="339" y="1"/>
                  </a:moveTo>
                  <a:cubicBezTo>
                    <a:pt x="205" y="134"/>
                    <a:pt x="89" y="277"/>
                    <a:pt x="0" y="429"/>
                  </a:cubicBezTo>
                  <a:lnTo>
                    <a:pt x="27" y="455"/>
                  </a:lnTo>
                  <a:cubicBezTo>
                    <a:pt x="125" y="295"/>
                    <a:pt x="241" y="152"/>
                    <a:pt x="366" y="27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47"/>
            <p:cNvSpPr/>
            <p:nvPr/>
          </p:nvSpPr>
          <p:spPr>
            <a:xfrm>
              <a:off x="1807819" y="3291127"/>
              <a:ext cx="27337" cy="31621"/>
            </a:xfrm>
            <a:custGeom>
              <a:avLst/>
              <a:gdLst/>
              <a:ahLst/>
              <a:cxnLst/>
              <a:rect l="l" t="t" r="r" b="b"/>
              <a:pathLst>
                <a:path w="402" h="465" extrusionOk="0">
                  <a:moveTo>
                    <a:pt x="375" y="0"/>
                  </a:moveTo>
                  <a:cubicBezTo>
                    <a:pt x="241" y="134"/>
                    <a:pt x="116" y="286"/>
                    <a:pt x="0" y="446"/>
                  </a:cubicBezTo>
                  <a:lnTo>
                    <a:pt x="36" y="464"/>
                  </a:lnTo>
                  <a:cubicBezTo>
                    <a:pt x="143" y="313"/>
                    <a:pt x="268" y="161"/>
                    <a:pt x="402" y="27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47"/>
            <p:cNvSpPr/>
            <p:nvPr/>
          </p:nvSpPr>
          <p:spPr>
            <a:xfrm>
              <a:off x="1830260" y="3289291"/>
              <a:ext cx="24345" cy="27949"/>
            </a:xfrm>
            <a:custGeom>
              <a:avLst/>
              <a:gdLst/>
              <a:ahLst/>
              <a:cxnLst/>
              <a:rect l="l" t="t" r="r" b="b"/>
              <a:pathLst>
                <a:path w="358" h="411" extrusionOk="0">
                  <a:moveTo>
                    <a:pt x="331" y="1"/>
                  </a:moveTo>
                  <a:lnTo>
                    <a:pt x="0" y="384"/>
                  </a:lnTo>
                  <a:lnTo>
                    <a:pt x="27" y="411"/>
                  </a:lnTo>
                  <a:lnTo>
                    <a:pt x="357" y="27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47"/>
            <p:cNvSpPr/>
            <p:nvPr/>
          </p:nvSpPr>
          <p:spPr>
            <a:xfrm>
              <a:off x="1852088" y="3291739"/>
              <a:ext cx="13396" cy="18837"/>
            </a:xfrm>
            <a:custGeom>
              <a:avLst/>
              <a:gdLst/>
              <a:ahLst/>
              <a:cxnLst/>
              <a:rect l="l" t="t" r="r" b="b"/>
              <a:pathLst>
                <a:path w="197" h="277" extrusionOk="0">
                  <a:moveTo>
                    <a:pt x="161" y="0"/>
                  </a:moveTo>
                  <a:cubicBezTo>
                    <a:pt x="117" y="89"/>
                    <a:pt x="63" y="179"/>
                    <a:pt x="1" y="259"/>
                  </a:cubicBezTo>
                  <a:lnTo>
                    <a:pt x="36" y="277"/>
                  </a:lnTo>
                  <a:cubicBezTo>
                    <a:pt x="90" y="196"/>
                    <a:pt x="152" y="107"/>
                    <a:pt x="197" y="18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47"/>
            <p:cNvSpPr/>
            <p:nvPr/>
          </p:nvSpPr>
          <p:spPr>
            <a:xfrm>
              <a:off x="1065312" y="3239105"/>
              <a:ext cx="46718" cy="49642"/>
            </a:xfrm>
            <a:custGeom>
              <a:avLst/>
              <a:gdLst/>
              <a:ahLst/>
              <a:cxnLst/>
              <a:rect l="l" t="t" r="r" b="b"/>
              <a:pathLst>
                <a:path w="687" h="730" extrusionOk="0">
                  <a:moveTo>
                    <a:pt x="674" y="0"/>
                  </a:moveTo>
                  <a:cubicBezTo>
                    <a:pt x="669" y="0"/>
                    <a:pt x="665" y="3"/>
                    <a:pt x="660" y="7"/>
                  </a:cubicBezTo>
                  <a:cubicBezTo>
                    <a:pt x="410" y="212"/>
                    <a:pt x="187" y="444"/>
                    <a:pt x="9" y="703"/>
                  </a:cubicBezTo>
                  <a:cubicBezTo>
                    <a:pt x="0" y="712"/>
                    <a:pt x="0" y="721"/>
                    <a:pt x="9" y="730"/>
                  </a:cubicBezTo>
                  <a:lnTo>
                    <a:pt x="18" y="730"/>
                  </a:lnTo>
                  <a:cubicBezTo>
                    <a:pt x="27" y="730"/>
                    <a:pt x="36" y="730"/>
                    <a:pt x="36" y="721"/>
                  </a:cubicBezTo>
                  <a:cubicBezTo>
                    <a:pt x="223" y="471"/>
                    <a:pt x="437" y="239"/>
                    <a:pt x="678" y="34"/>
                  </a:cubicBezTo>
                  <a:cubicBezTo>
                    <a:pt x="687" y="25"/>
                    <a:pt x="687" y="16"/>
                    <a:pt x="687" y="7"/>
                  </a:cubicBezTo>
                  <a:cubicBezTo>
                    <a:pt x="683" y="3"/>
                    <a:pt x="678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47"/>
            <p:cNvSpPr/>
            <p:nvPr/>
          </p:nvSpPr>
          <p:spPr>
            <a:xfrm>
              <a:off x="1091356" y="3226933"/>
              <a:ext cx="46786" cy="53314"/>
            </a:xfrm>
            <a:custGeom>
              <a:avLst/>
              <a:gdLst/>
              <a:ahLst/>
              <a:cxnLst/>
              <a:rect l="l" t="t" r="r" b="b"/>
              <a:pathLst>
                <a:path w="688" h="784" extrusionOk="0">
                  <a:moveTo>
                    <a:pt x="665" y="1"/>
                  </a:moveTo>
                  <a:cubicBezTo>
                    <a:pt x="661" y="1"/>
                    <a:pt x="656" y="3"/>
                    <a:pt x="652" y="8"/>
                  </a:cubicBezTo>
                  <a:cubicBezTo>
                    <a:pt x="554" y="124"/>
                    <a:pt x="438" y="257"/>
                    <a:pt x="331" y="382"/>
                  </a:cubicBezTo>
                  <a:cubicBezTo>
                    <a:pt x="224" y="516"/>
                    <a:pt x="108" y="650"/>
                    <a:pt x="10" y="757"/>
                  </a:cubicBezTo>
                  <a:cubicBezTo>
                    <a:pt x="1" y="766"/>
                    <a:pt x="1" y="775"/>
                    <a:pt x="10" y="784"/>
                  </a:cubicBezTo>
                  <a:lnTo>
                    <a:pt x="36" y="784"/>
                  </a:lnTo>
                  <a:cubicBezTo>
                    <a:pt x="134" y="668"/>
                    <a:pt x="250" y="534"/>
                    <a:pt x="357" y="409"/>
                  </a:cubicBezTo>
                  <a:cubicBezTo>
                    <a:pt x="465" y="275"/>
                    <a:pt x="581" y="141"/>
                    <a:pt x="679" y="34"/>
                  </a:cubicBezTo>
                  <a:cubicBezTo>
                    <a:pt x="688" y="25"/>
                    <a:pt x="688" y="17"/>
                    <a:pt x="679" y="8"/>
                  </a:cubicBezTo>
                  <a:cubicBezTo>
                    <a:pt x="674" y="3"/>
                    <a:pt x="670" y="1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47"/>
            <p:cNvSpPr/>
            <p:nvPr/>
          </p:nvSpPr>
          <p:spPr>
            <a:xfrm>
              <a:off x="1116245" y="3220881"/>
              <a:ext cx="46786" cy="56374"/>
            </a:xfrm>
            <a:custGeom>
              <a:avLst/>
              <a:gdLst/>
              <a:ahLst/>
              <a:cxnLst/>
              <a:rect l="l" t="t" r="r" b="b"/>
              <a:pathLst>
                <a:path w="688" h="829" extrusionOk="0">
                  <a:moveTo>
                    <a:pt x="665" y="1"/>
                  </a:moveTo>
                  <a:cubicBezTo>
                    <a:pt x="661" y="1"/>
                    <a:pt x="656" y="3"/>
                    <a:pt x="652" y="7"/>
                  </a:cubicBezTo>
                  <a:cubicBezTo>
                    <a:pt x="438" y="230"/>
                    <a:pt x="188" y="543"/>
                    <a:pt x="9" y="801"/>
                  </a:cubicBezTo>
                  <a:cubicBezTo>
                    <a:pt x="0" y="810"/>
                    <a:pt x="0" y="819"/>
                    <a:pt x="9" y="828"/>
                  </a:cubicBezTo>
                  <a:lnTo>
                    <a:pt x="18" y="828"/>
                  </a:lnTo>
                  <a:cubicBezTo>
                    <a:pt x="27" y="828"/>
                    <a:pt x="36" y="828"/>
                    <a:pt x="36" y="819"/>
                  </a:cubicBezTo>
                  <a:cubicBezTo>
                    <a:pt x="215" y="569"/>
                    <a:pt x="464" y="257"/>
                    <a:pt x="678" y="34"/>
                  </a:cubicBezTo>
                  <a:cubicBezTo>
                    <a:pt x="687" y="25"/>
                    <a:pt x="687" y="16"/>
                    <a:pt x="678" y="7"/>
                  </a:cubicBezTo>
                  <a:cubicBezTo>
                    <a:pt x="674" y="3"/>
                    <a:pt x="669" y="1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47"/>
            <p:cNvSpPr/>
            <p:nvPr/>
          </p:nvSpPr>
          <p:spPr>
            <a:xfrm>
              <a:off x="1136237" y="3221493"/>
              <a:ext cx="43794" cy="51478"/>
            </a:xfrm>
            <a:custGeom>
              <a:avLst/>
              <a:gdLst/>
              <a:ahLst/>
              <a:cxnLst/>
              <a:rect l="l" t="t" r="r" b="b"/>
              <a:pathLst>
                <a:path w="644" h="757" extrusionOk="0">
                  <a:moveTo>
                    <a:pt x="630" y="1"/>
                  </a:moveTo>
                  <a:cubicBezTo>
                    <a:pt x="625" y="1"/>
                    <a:pt x="621" y="3"/>
                    <a:pt x="616" y="7"/>
                  </a:cubicBezTo>
                  <a:cubicBezTo>
                    <a:pt x="402" y="186"/>
                    <a:pt x="144" y="489"/>
                    <a:pt x="1" y="730"/>
                  </a:cubicBezTo>
                  <a:cubicBezTo>
                    <a:pt x="1" y="739"/>
                    <a:pt x="1" y="757"/>
                    <a:pt x="10" y="757"/>
                  </a:cubicBezTo>
                  <a:lnTo>
                    <a:pt x="19" y="757"/>
                  </a:lnTo>
                  <a:cubicBezTo>
                    <a:pt x="28" y="757"/>
                    <a:pt x="36" y="757"/>
                    <a:pt x="36" y="748"/>
                  </a:cubicBezTo>
                  <a:cubicBezTo>
                    <a:pt x="170" y="516"/>
                    <a:pt x="429" y="212"/>
                    <a:pt x="634" y="34"/>
                  </a:cubicBezTo>
                  <a:cubicBezTo>
                    <a:pt x="643" y="34"/>
                    <a:pt x="643" y="16"/>
                    <a:pt x="643" y="7"/>
                  </a:cubicBezTo>
                  <a:cubicBezTo>
                    <a:pt x="639" y="3"/>
                    <a:pt x="634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47"/>
            <p:cNvSpPr/>
            <p:nvPr/>
          </p:nvSpPr>
          <p:spPr>
            <a:xfrm>
              <a:off x="1157521" y="3223329"/>
              <a:ext cx="38829" cy="47194"/>
            </a:xfrm>
            <a:custGeom>
              <a:avLst/>
              <a:gdLst/>
              <a:ahLst/>
              <a:cxnLst/>
              <a:rect l="l" t="t" r="r" b="b"/>
              <a:pathLst>
                <a:path w="571" h="694" extrusionOk="0">
                  <a:moveTo>
                    <a:pt x="545" y="0"/>
                  </a:moveTo>
                  <a:cubicBezTo>
                    <a:pt x="540" y="0"/>
                    <a:pt x="535" y="3"/>
                    <a:pt x="535" y="7"/>
                  </a:cubicBezTo>
                  <a:cubicBezTo>
                    <a:pt x="500" y="52"/>
                    <a:pt x="464" y="87"/>
                    <a:pt x="428" y="132"/>
                  </a:cubicBezTo>
                  <a:cubicBezTo>
                    <a:pt x="286" y="301"/>
                    <a:pt x="125" y="489"/>
                    <a:pt x="0" y="667"/>
                  </a:cubicBezTo>
                  <a:cubicBezTo>
                    <a:pt x="0" y="676"/>
                    <a:pt x="0" y="685"/>
                    <a:pt x="9" y="694"/>
                  </a:cubicBezTo>
                  <a:lnTo>
                    <a:pt x="18" y="694"/>
                  </a:lnTo>
                  <a:cubicBezTo>
                    <a:pt x="27" y="694"/>
                    <a:pt x="27" y="694"/>
                    <a:pt x="36" y="685"/>
                  </a:cubicBezTo>
                  <a:cubicBezTo>
                    <a:pt x="152" y="507"/>
                    <a:pt x="312" y="319"/>
                    <a:pt x="455" y="159"/>
                  </a:cubicBezTo>
                  <a:cubicBezTo>
                    <a:pt x="491" y="114"/>
                    <a:pt x="526" y="70"/>
                    <a:pt x="562" y="34"/>
                  </a:cubicBezTo>
                  <a:cubicBezTo>
                    <a:pt x="571" y="25"/>
                    <a:pt x="562" y="16"/>
                    <a:pt x="562" y="7"/>
                  </a:cubicBezTo>
                  <a:cubicBezTo>
                    <a:pt x="558" y="3"/>
                    <a:pt x="551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47"/>
            <p:cNvSpPr/>
            <p:nvPr/>
          </p:nvSpPr>
          <p:spPr>
            <a:xfrm>
              <a:off x="1178126" y="3225165"/>
              <a:ext cx="35837" cy="42366"/>
            </a:xfrm>
            <a:custGeom>
              <a:avLst/>
              <a:gdLst/>
              <a:ahLst/>
              <a:cxnLst/>
              <a:rect l="l" t="t" r="r" b="b"/>
              <a:pathLst>
                <a:path w="527" h="623" extrusionOk="0">
                  <a:moveTo>
                    <a:pt x="513" y="0"/>
                  </a:moveTo>
                  <a:cubicBezTo>
                    <a:pt x="509" y="0"/>
                    <a:pt x="504" y="2"/>
                    <a:pt x="500" y="7"/>
                  </a:cubicBezTo>
                  <a:cubicBezTo>
                    <a:pt x="313" y="185"/>
                    <a:pt x="152" y="382"/>
                    <a:pt x="9" y="596"/>
                  </a:cubicBezTo>
                  <a:cubicBezTo>
                    <a:pt x="0" y="605"/>
                    <a:pt x="0" y="613"/>
                    <a:pt x="9" y="622"/>
                  </a:cubicBezTo>
                  <a:lnTo>
                    <a:pt x="27" y="622"/>
                  </a:lnTo>
                  <a:cubicBezTo>
                    <a:pt x="27" y="622"/>
                    <a:pt x="36" y="622"/>
                    <a:pt x="36" y="613"/>
                  </a:cubicBezTo>
                  <a:cubicBezTo>
                    <a:pt x="179" y="408"/>
                    <a:pt x="339" y="212"/>
                    <a:pt x="527" y="34"/>
                  </a:cubicBezTo>
                  <a:cubicBezTo>
                    <a:pt x="527" y="25"/>
                    <a:pt x="527" y="16"/>
                    <a:pt x="527" y="7"/>
                  </a:cubicBezTo>
                  <a:cubicBezTo>
                    <a:pt x="522" y="2"/>
                    <a:pt x="51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47"/>
            <p:cNvSpPr/>
            <p:nvPr/>
          </p:nvSpPr>
          <p:spPr>
            <a:xfrm>
              <a:off x="2364683" y="3061416"/>
              <a:ext cx="184491" cy="65962"/>
            </a:xfrm>
            <a:custGeom>
              <a:avLst/>
              <a:gdLst/>
              <a:ahLst/>
              <a:cxnLst/>
              <a:rect l="l" t="t" r="r" b="b"/>
              <a:pathLst>
                <a:path w="2713" h="970" extrusionOk="0">
                  <a:moveTo>
                    <a:pt x="570" y="0"/>
                  </a:moveTo>
                  <a:cubicBezTo>
                    <a:pt x="502" y="0"/>
                    <a:pt x="434" y="2"/>
                    <a:pt x="367" y="6"/>
                  </a:cubicBezTo>
                  <a:cubicBezTo>
                    <a:pt x="251" y="15"/>
                    <a:pt x="1" y="86"/>
                    <a:pt x="46" y="247"/>
                  </a:cubicBezTo>
                  <a:cubicBezTo>
                    <a:pt x="81" y="399"/>
                    <a:pt x="385" y="425"/>
                    <a:pt x="492" y="434"/>
                  </a:cubicBezTo>
                  <a:cubicBezTo>
                    <a:pt x="1116" y="506"/>
                    <a:pt x="1723" y="666"/>
                    <a:pt x="2294" y="907"/>
                  </a:cubicBezTo>
                  <a:cubicBezTo>
                    <a:pt x="2356" y="934"/>
                    <a:pt x="2419" y="961"/>
                    <a:pt x="2499" y="970"/>
                  </a:cubicBezTo>
                  <a:cubicBezTo>
                    <a:pt x="2570" y="970"/>
                    <a:pt x="2642" y="934"/>
                    <a:pt x="2668" y="863"/>
                  </a:cubicBezTo>
                  <a:cubicBezTo>
                    <a:pt x="2713" y="764"/>
                    <a:pt x="2615" y="657"/>
                    <a:pt x="2526" y="595"/>
                  </a:cubicBezTo>
                  <a:cubicBezTo>
                    <a:pt x="1996" y="212"/>
                    <a:pt x="1281" y="0"/>
                    <a:pt x="570" y="0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47"/>
            <p:cNvSpPr/>
            <p:nvPr/>
          </p:nvSpPr>
          <p:spPr>
            <a:xfrm>
              <a:off x="2365907" y="3060192"/>
              <a:ext cx="185103" cy="68411"/>
            </a:xfrm>
            <a:custGeom>
              <a:avLst/>
              <a:gdLst/>
              <a:ahLst/>
              <a:cxnLst/>
              <a:rect l="l" t="t" r="r" b="b"/>
              <a:pathLst>
                <a:path w="2722" h="1006" extrusionOk="0">
                  <a:moveTo>
                    <a:pt x="554" y="33"/>
                  </a:moveTo>
                  <a:cubicBezTo>
                    <a:pt x="1268" y="33"/>
                    <a:pt x="1981" y="256"/>
                    <a:pt x="2499" y="631"/>
                  </a:cubicBezTo>
                  <a:cubicBezTo>
                    <a:pt x="2552" y="666"/>
                    <a:pt x="2677" y="774"/>
                    <a:pt x="2632" y="881"/>
                  </a:cubicBezTo>
                  <a:cubicBezTo>
                    <a:pt x="2606" y="934"/>
                    <a:pt x="2534" y="961"/>
                    <a:pt x="2481" y="961"/>
                  </a:cubicBezTo>
                  <a:cubicBezTo>
                    <a:pt x="2409" y="961"/>
                    <a:pt x="2347" y="934"/>
                    <a:pt x="2285" y="907"/>
                  </a:cubicBezTo>
                  <a:lnTo>
                    <a:pt x="2276" y="907"/>
                  </a:lnTo>
                  <a:cubicBezTo>
                    <a:pt x="1705" y="658"/>
                    <a:pt x="1098" y="506"/>
                    <a:pt x="483" y="435"/>
                  </a:cubicBezTo>
                  <a:lnTo>
                    <a:pt x="465" y="435"/>
                  </a:lnTo>
                  <a:cubicBezTo>
                    <a:pt x="349" y="426"/>
                    <a:pt x="72" y="390"/>
                    <a:pt x="45" y="265"/>
                  </a:cubicBezTo>
                  <a:cubicBezTo>
                    <a:pt x="36" y="229"/>
                    <a:pt x="45" y="194"/>
                    <a:pt x="63" y="167"/>
                  </a:cubicBezTo>
                  <a:cubicBezTo>
                    <a:pt x="126" y="87"/>
                    <a:pt x="268" y="51"/>
                    <a:pt x="349" y="42"/>
                  </a:cubicBezTo>
                  <a:cubicBezTo>
                    <a:pt x="420" y="42"/>
                    <a:pt x="483" y="33"/>
                    <a:pt x="554" y="33"/>
                  </a:cubicBezTo>
                  <a:close/>
                  <a:moveTo>
                    <a:pt x="548" y="1"/>
                  </a:moveTo>
                  <a:cubicBezTo>
                    <a:pt x="481" y="1"/>
                    <a:pt x="415" y="3"/>
                    <a:pt x="349" y="6"/>
                  </a:cubicBezTo>
                  <a:cubicBezTo>
                    <a:pt x="259" y="15"/>
                    <a:pt x="99" y="51"/>
                    <a:pt x="36" y="140"/>
                  </a:cubicBezTo>
                  <a:cubicBezTo>
                    <a:pt x="10" y="185"/>
                    <a:pt x="1" y="220"/>
                    <a:pt x="10" y="274"/>
                  </a:cubicBezTo>
                  <a:cubicBezTo>
                    <a:pt x="45" y="426"/>
                    <a:pt x="322" y="452"/>
                    <a:pt x="456" y="470"/>
                  </a:cubicBezTo>
                  <a:lnTo>
                    <a:pt x="474" y="470"/>
                  </a:lnTo>
                  <a:cubicBezTo>
                    <a:pt x="1089" y="542"/>
                    <a:pt x="1696" y="693"/>
                    <a:pt x="2267" y="943"/>
                  </a:cubicBezTo>
                  <a:cubicBezTo>
                    <a:pt x="2338" y="970"/>
                    <a:pt x="2401" y="997"/>
                    <a:pt x="2472" y="1005"/>
                  </a:cubicBezTo>
                  <a:lnTo>
                    <a:pt x="2481" y="1005"/>
                  </a:lnTo>
                  <a:cubicBezTo>
                    <a:pt x="2552" y="1005"/>
                    <a:pt x="2641" y="970"/>
                    <a:pt x="2668" y="889"/>
                  </a:cubicBezTo>
                  <a:cubicBezTo>
                    <a:pt x="2722" y="765"/>
                    <a:pt x="2579" y="649"/>
                    <a:pt x="2517" y="604"/>
                  </a:cubicBezTo>
                  <a:cubicBezTo>
                    <a:pt x="1994" y="220"/>
                    <a:pt x="1269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47"/>
            <p:cNvSpPr/>
            <p:nvPr/>
          </p:nvSpPr>
          <p:spPr>
            <a:xfrm>
              <a:off x="1627615" y="3006130"/>
              <a:ext cx="114720" cy="60318"/>
            </a:xfrm>
            <a:custGeom>
              <a:avLst/>
              <a:gdLst/>
              <a:ahLst/>
              <a:cxnLst/>
              <a:rect l="l" t="t" r="r" b="b"/>
              <a:pathLst>
                <a:path w="1687" h="887" extrusionOk="0">
                  <a:moveTo>
                    <a:pt x="499" y="0"/>
                  </a:moveTo>
                  <a:cubicBezTo>
                    <a:pt x="469" y="0"/>
                    <a:pt x="440" y="3"/>
                    <a:pt x="411" y="7"/>
                  </a:cubicBezTo>
                  <a:cubicBezTo>
                    <a:pt x="161" y="52"/>
                    <a:pt x="1" y="293"/>
                    <a:pt x="286" y="418"/>
                  </a:cubicBezTo>
                  <a:cubicBezTo>
                    <a:pt x="590" y="552"/>
                    <a:pt x="902" y="685"/>
                    <a:pt x="1205" y="819"/>
                  </a:cubicBezTo>
                  <a:cubicBezTo>
                    <a:pt x="1279" y="853"/>
                    <a:pt x="1366" y="887"/>
                    <a:pt x="1448" y="887"/>
                  </a:cubicBezTo>
                  <a:cubicBezTo>
                    <a:pt x="1495" y="887"/>
                    <a:pt x="1541" y="875"/>
                    <a:pt x="1580" y="846"/>
                  </a:cubicBezTo>
                  <a:cubicBezTo>
                    <a:pt x="1678" y="775"/>
                    <a:pt x="1687" y="632"/>
                    <a:pt x="1633" y="525"/>
                  </a:cubicBezTo>
                  <a:cubicBezTo>
                    <a:pt x="1580" y="427"/>
                    <a:pt x="1482" y="355"/>
                    <a:pt x="1375" y="293"/>
                  </a:cubicBezTo>
                  <a:cubicBezTo>
                    <a:pt x="1178" y="177"/>
                    <a:pt x="973" y="97"/>
                    <a:pt x="750" y="43"/>
                  </a:cubicBezTo>
                  <a:cubicBezTo>
                    <a:pt x="665" y="17"/>
                    <a:pt x="580" y="0"/>
                    <a:pt x="499" y="0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47"/>
            <p:cNvSpPr/>
            <p:nvPr/>
          </p:nvSpPr>
          <p:spPr>
            <a:xfrm>
              <a:off x="1634892" y="3004974"/>
              <a:ext cx="108668" cy="62358"/>
            </a:xfrm>
            <a:custGeom>
              <a:avLst/>
              <a:gdLst/>
              <a:ahLst/>
              <a:cxnLst/>
              <a:rect l="l" t="t" r="r" b="b"/>
              <a:pathLst>
                <a:path w="1598" h="917" extrusionOk="0">
                  <a:moveTo>
                    <a:pt x="393" y="42"/>
                  </a:moveTo>
                  <a:cubicBezTo>
                    <a:pt x="483" y="42"/>
                    <a:pt x="563" y="60"/>
                    <a:pt x="634" y="78"/>
                  </a:cubicBezTo>
                  <a:cubicBezTo>
                    <a:pt x="857" y="131"/>
                    <a:pt x="1063" y="212"/>
                    <a:pt x="1259" y="328"/>
                  </a:cubicBezTo>
                  <a:cubicBezTo>
                    <a:pt x="1357" y="381"/>
                    <a:pt x="1455" y="453"/>
                    <a:pt x="1509" y="551"/>
                  </a:cubicBezTo>
                  <a:cubicBezTo>
                    <a:pt x="1553" y="649"/>
                    <a:pt x="1553" y="783"/>
                    <a:pt x="1464" y="845"/>
                  </a:cubicBezTo>
                  <a:cubicBezTo>
                    <a:pt x="1428" y="872"/>
                    <a:pt x="1385" y="882"/>
                    <a:pt x="1339" y="882"/>
                  </a:cubicBezTo>
                  <a:cubicBezTo>
                    <a:pt x="1262" y="882"/>
                    <a:pt x="1177" y="852"/>
                    <a:pt x="1098" y="818"/>
                  </a:cubicBezTo>
                  <a:lnTo>
                    <a:pt x="188" y="417"/>
                  </a:lnTo>
                  <a:cubicBezTo>
                    <a:pt x="90" y="372"/>
                    <a:pt x="37" y="310"/>
                    <a:pt x="46" y="247"/>
                  </a:cubicBezTo>
                  <a:cubicBezTo>
                    <a:pt x="63" y="149"/>
                    <a:pt x="170" y="69"/>
                    <a:pt x="304" y="42"/>
                  </a:cubicBezTo>
                  <a:close/>
                  <a:moveTo>
                    <a:pt x="379" y="1"/>
                  </a:moveTo>
                  <a:cubicBezTo>
                    <a:pt x="352" y="1"/>
                    <a:pt x="323" y="2"/>
                    <a:pt x="295" y="7"/>
                  </a:cubicBezTo>
                  <a:cubicBezTo>
                    <a:pt x="144" y="33"/>
                    <a:pt x="28" y="131"/>
                    <a:pt x="10" y="238"/>
                  </a:cubicBezTo>
                  <a:cubicBezTo>
                    <a:pt x="1" y="292"/>
                    <a:pt x="19" y="381"/>
                    <a:pt x="170" y="453"/>
                  </a:cubicBezTo>
                  <a:lnTo>
                    <a:pt x="1089" y="854"/>
                  </a:lnTo>
                  <a:cubicBezTo>
                    <a:pt x="1170" y="890"/>
                    <a:pt x="1259" y="916"/>
                    <a:pt x="1339" y="916"/>
                  </a:cubicBezTo>
                  <a:cubicBezTo>
                    <a:pt x="1393" y="916"/>
                    <a:pt x="1446" y="908"/>
                    <a:pt x="1482" y="872"/>
                  </a:cubicBezTo>
                  <a:cubicBezTo>
                    <a:pt x="1589" y="800"/>
                    <a:pt x="1598" y="640"/>
                    <a:pt x="1544" y="533"/>
                  </a:cubicBezTo>
                  <a:cubicBezTo>
                    <a:pt x="1482" y="426"/>
                    <a:pt x="1375" y="354"/>
                    <a:pt x="1277" y="292"/>
                  </a:cubicBezTo>
                  <a:cubicBezTo>
                    <a:pt x="1080" y="185"/>
                    <a:pt x="866" y="96"/>
                    <a:pt x="643" y="42"/>
                  </a:cubicBezTo>
                  <a:cubicBezTo>
                    <a:pt x="567" y="21"/>
                    <a:pt x="475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47"/>
            <p:cNvSpPr/>
            <p:nvPr/>
          </p:nvSpPr>
          <p:spPr>
            <a:xfrm>
              <a:off x="1887313" y="3182392"/>
              <a:ext cx="484722" cy="855947"/>
            </a:xfrm>
            <a:custGeom>
              <a:avLst/>
              <a:gdLst/>
              <a:ahLst/>
              <a:cxnLst/>
              <a:rect l="l" t="t" r="r" b="b"/>
              <a:pathLst>
                <a:path w="7128" h="12587" extrusionOk="0">
                  <a:moveTo>
                    <a:pt x="1247" y="1"/>
                  </a:moveTo>
                  <a:cubicBezTo>
                    <a:pt x="982" y="1"/>
                    <a:pt x="725" y="62"/>
                    <a:pt x="526" y="208"/>
                  </a:cubicBezTo>
                  <a:cubicBezTo>
                    <a:pt x="71" y="547"/>
                    <a:pt x="0" y="1260"/>
                    <a:pt x="107" y="1831"/>
                  </a:cubicBezTo>
                  <a:cubicBezTo>
                    <a:pt x="268" y="2652"/>
                    <a:pt x="687" y="3517"/>
                    <a:pt x="1062" y="4258"/>
                  </a:cubicBezTo>
                  <a:cubicBezTo>
                    <a:pt x="2114" y="6319"/>
                    <a:pt x="3006" y="8460"/>
                    <a:pt x="3934" y="10574"/>
                  </a:cubicBezTo>
                  <a:cubicBezTo>
                    <a:pt x="4193" y="11172"/>
                    <a:pt x="4470" y="11778"/>
                    <a:pt x="4951" y="12189"/>
                  </a:cubicBezTo>
                  <a:cubicBezTo>
                    <a:pt x="5235" y="12436"/>
                    <a:pt x="5609" y="12587"/>
                    <a:pt x="5964" y="12587"/>
                  </a:cubicBezTo>
                  <a:cubicBezTo>
                    <a:pt x="6210" y="12587"/>
                    <a:pt x="6447" y="12514"/>
                    <a:pt x="6637" y="12349"/>
                  </a:cubicBezTo>
                  <a:cubicBezTo>
                    <a:pt x="7128" y="11921"/>
                    <a:pt x="7110" y="11145"/>
                    <a:pt x="7021" y="10485"/>
                  </a:cubicBezTo>
                  <a:cubicBezTo>
                    <a:pt x="6575" y="7211"/>
                    <a:pt x="5049" y="3678"/>
                    <a:pt x="3390" y="1376"/>
                  </a:cubicBezTo>
                  <a:cubicBezTo>
                    <a:pt x="3060" y="921"/>
                    <a:pt x="2632" y="502"/>
                    <a:pt x="2141" y="225"/>
                  </a:cubicBezTo>
                  <a:cubicBezTo>
                    <a:pt x="1893" y="89"/>
                    <a:pt x="1565" y="1"/>
                    <a:pt x="1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47"/>
            <p:cNvSpPr/>
            <p:nvPr/>
          </p:nvSpPr>
          <p:spPr>
            <a:xfrm>
              <a:off x="1886701" y="3181032"/>
              <a:ext cx="487782" cy="858736"/>
            </a:xfrm>
            <a:custGeom>
              <a:avLst/>
              <a:gdLst/>
              <a:ahLst/>
              <a:cxnLst/>
              <a:rect l="l" t="t" r="r" b="b"/>
              <a:pathLst>
                <a:path w="7173" h="12628" extrusionOk="0">
                  <a:moveTo>
                    <a:pt x="1260" y="38"/>
                  </a:moveTo>
                  <a:cubicBezTo>
                    <a:pt x="1574" y="38"/>
                    <a:pt x="1898" y="127"/>
                    <a:pt x="2141" y="263"/>
                  </a:cubicBezTo>
                  <a:cubicBezTo>
                    <a:pt x="2596" y="513"/>
                    <a:pt x="3024" y="915"/>
                    <a:pt x="3381" y="1405"/>
                  </a:cubicBezTo>
                  <a:cubicBezTo>
                    <a:pt x="5174" y="3885"/>
                    <a:pt x="6593" y="7463"/>
                    <a:pt x="7012" y="10505"/>
                  </a:cubicBezTo>
                  <a:cubicBezTo>
                    <a:pt x="7092" y="11093"/>
                    <a:pt x="7137" y="11914"/>
                    <a:pt x="6637" y="12351"/>
                  </a:cubicBezTo>
                  <a:cubicBezTo>
                    <a:pt x="6445" y="12519"/>
                    <a:pt x="6211" y="12589"/>
                    <a:pt x="5971" y="12589"/>
                  </a:cubicBezTo>
                  <a:cubicBezTo>
                    <a:pt x="5611" y="12589"/>
                    <a:pt x="5237" y="12430"/>
                    <a:pt x="4969" y="12200"/>
                  </a:cubicBezTo>
                  <a:cubicBezTo>
                    <a:pt x="4479" y="11771"/>
                    <a:pt x="4193" y="11120"/>
                    <a:pt x="3961" y="10594"/>
                  </a:cubicBezTo>
                  <a:cubicBezTo>
                    <a:pt x="3801" y="10228"/>
                    <a:pt x="3649" y="9871"/>
                    <a:pt x="3497" y="9514"/>
                  </a:cubicBezTo>
                  <a:cubicBezTo>
                    <a:pt x="2739" y="7775"/>
                    <a:pt x="1963" y="5982"/>
                    <a:pt x="1089" y="4269"/>
                  </a:cubicBezTo>
                  <a:cubicBezTo>
                    <a:pt x="705" y="3519"/>
                    <a:pt x="286" y="2654"/>
                    <a:pt x="134" y="1851"/>
                  </a:cubicBezTo>
                  <a:cubicBezTo>
                    <a:pt x="36" y="1325"/>
                    <a:pt x="80" y="593"/>
                    <a:pt x="544" y="245"/>
                  </a:cubicBezTo>
                  <a:cubicBezTo>
                    <a:pt x="743" y="100"/>
                    <a:pt x="998" y="38"/>
                    <a:pt x="1260" y="38"/>
                  </a:cubicBezTo>
                  <a:close/>
                  <a:moveTo>
                    <a:pt x="1261" y="1"/>
                  </a:moveTo>
                  <a:cubicBezTo>
                    <a:pt x="992" y="1"/>
                    <a:pt x="730" y="64"/>
                    <a:pt x="526" y="219"/>
                  </a:cubicBezTo>
                  <a:cubicBezTo>
                    <a:pt x="45" y="567"/>
                    <a:pt x="0" y="1316"/>
                    <a:pt x="98" y="1851"/>
                  </a:cubicBezTo>
                  <a:cubicBezTo>
                    <a:pt x="250" y="2672"/>
                    <a:pt x="678" y="3537"/>
                    <a:pt x="1053" y="4287"/>
                  </a:cubicBezTo>
                  <a:cubicBezTo>
                    <a:pt x="1927" y="6000"/>
                    <a:pt x="2703" y="7793"/>
                    <a:pt x="3462" y="9523"/>
                  </a:cubicBezTo>
                  <a:cubicBezTo>
                    <a:pt x="3613" y="9889"/>
                    <a:pt x="3774" y="10246"/>
                    <a:pt x="3925" y="10603"/>
                  </a:cubicBezTo>
                  <a:cubicBezTo>
                    <a:pt x="4157" y="11138"/>
                    <a:pt x="4452" y="11798"/>
                    <a:pt x="4942" y="12226"/>
                  </a:cubicBezTo>
                  <a:cubicBezTo>
                    <a:pt x="5219" y="12467"/>
                    <a:pt x="5603" y="12628"/>
                    <a:pt x="5977" y="12628"/>
                  </a:cubicBezTo>
                  <a:cubicBezTo>
                    <a:pt x="6218" y="12628"/>
                    <a:pt x="6459" y="12556"/>
                    <a:pt x="6664" y="12378"/>
                  </a:cubicBezTo>
                  <a:cubicBezTo>
                    <a:pt x="7173" y="11932"/>
                    <a:pt x="7128" y="11093"/>
                    <a:pt x="7048" y="10496"/>
                  </a:cubicBezTo>
                  <a:cubicBezTo>
                    <a:pt x="6637" y="7445"/>
                    <a:pt x="5210" y="3867"/>
                    <a:pt x="3417" y="1387"/>
                  </a:cubicBezTo>
                  <a:cubicBezTo>
                    <a:pt x="3051" y="888"/>
                    <a:pt x="2623" y="486"/>
                    <a:pt x="2159" y="228"/>
                  </a:cubicBezTo>
                  <a:cubicBezTo>
                    <a:pt x="1911" y="92"/>
                    <a:pt x="1582" y="1"/>
                    <a:pt x="1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47"/>
            <p:cNvSpPr/>
            <p:nvPr/>
          </p:nvSpPr>
          <p:spPr>
            <a:xfrm>
              <a:off x="1804759" y="3681934"/>
              <a:ext cx="68955" cy="45494"/>
            </a:xfrm>
            <a:custGeom>
              <a:avLst/>
              <a:gdLst/>
              <a:ahLst/>
              <a:cxnLst/>
              <a:rect l="l" t="t" r="r" b="b"/>
              <a:pathLst>
                <a:path w="1014" h="669" extrusionOk="0">
                  <a:moveTo>
                    <a:pt x="829" y="1"/>
                  </a:moveTo>
                  <a:cubicBezTo>
                    <a:pt x="635" y="1"/>
                    <a:pt x="327" y="161"/>
                    <a:pt x="242" y="213"/>
                  </a:cubicBezTo>
                  <a:cubicBezTo>
                    <a:pt x="126" y="284"/>
                    <a:pt x="19" y="391"/>
                    <a:pt x="10" y="534"/>
                  </a:cubicBezTo>
                  <a:cubicBezTo>
                    <a:pt x="1" y="552"/>
                    <a:pt x="1" y="578"/>
                    <a:pt x="19" y="596"/>
                  </a:cubicBezTo>
                  <a:cubicBezTo>
                    <a:pt x="28" y="623"/>
                    <a:pt x="54" y="632"/>
                    <a:pt x="81" y="641"/>
                  </a:cubicBezTo>
                  <a:cubicBezTo>
                    <a:pt x="138" y="660"/>
                    <a:pt x="196" y="668"/>
                    <a:pt x="254" y="668"/>
                  </a:cubicBezTo>
                  <a:cubicBezTo>
                    <a:pt x="386" y="668"/>
                    <a:pt x="519" y="625"/>
                    <a:pt x="643" y="569"/>
                  </a:cubicBezTo>
                  <a:cubicBezTo>
                    <a:pt x="804" y="498"/>
                    <a:pt x="964" y="382"/>
                    <a:pt x="991" y="204"/>
                  </a:cubicBezTo>
                  <a:cubicBezTo>
                    <a:pt x="1014" y="52"/>
                    <a:pt x="940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47"/>
            <p:cNvSpPr/>
            <p:nvPr/>
          </p:nvSpPr>
          <p:spPr>
            <a:xfrm>
              <a:off x="1803535" y="3680982"/>
              <a:ext cx="71063" cy="47602"/>
            </a:xfrm>
            <a:custGeom>
              <a:avLst/>
              <a:gdLst/>
              <a:ahLst/>
              <a:cxnLst/>
              <a:rect l="l" t="t" r="r" b="b"/>
              <a:pathLst>
                <a:path w="1045" h="700" extrusionOk="0">
                  <a:moveTo>
                    <a:pt x="848" y="30"/>
                  </a:moveTo>
                  <a:cubicBezTo>
                    <a:pt x="893" y="30"/>
                    <a:pt x="920" y="39"/>
                    <a:pt x="947" y="57"/>
                  </a:cubicBezTo>
                  <a:cubicBezTo>
                    <a:pt x="991" y="84"/>
                    <a:pt x="1000" y="137"/>
                    <a:pt x="991" y="218"/>
                  </a:cubicBezTo>
                  <a:cubicBezTo>
                    <a:pt x="964" y="387"/>
                    <a:pt x="795" y="503"/>
                    <a:pt x="652" y="566"/>
                  </a:cubicBezTo>
                  <a:cubicBezTo>
                    <a:pt x="511" y="630"/>
                    <a:pt x="381" y="664"/>
                    <a:pt x="268" y="664"/>
                  </a:cubicBezTo>
                  <a:cubicBezTo>
                    <a:pt x="210" y="664"/>
                    <a:pt x="157" y="655"/>
                    <a:pt x="108" y="637"/>
                  </a:cubicBezTo>
                  <a:cubicBezTo>
                    <a:pt x="81" y="628"/>
                    <a:pt x="63" y="619"/>
                    <a:pt x="54" y="601"/>
                  </a:cubicBezTo>
                  <a:cubicBezTo>
                    <a:pt x="46" y="592"/>
                    <a:pt x="37" y="574"/>
                    <a:pt x="46" y="548"/>
                  </a:cubicBezTo>
                  <a:cubicBezTo>
                    <a:pt x="54" y="387"/>
                    <a:pt x="206" y="280"/>
                    <a:pt x="269" y="244"/>
                  </a:cubicBezTo>
                  <a:cubicBezTo>
                    <a:pt x="376" y="182"/>
                    <a:pt x="670" y="30"/>
                    <a:pt x="848" y="30"/>
                  </a:cubicBezTo>
                  <a:close/>
                  <a:moveTo>
                    <a:pt x="847" y="0"/>
                  </a:moveTo>
                  <a:cubicBezTo>
                    <a:pt x="621" y="0"/>
                    <a:pt x="258" y="209"/>
                    <a:pt x="251" y="209"/>
                  </a:cubicBezTo>
                  <a:cubicBezTo>
                    <a:pt x="108" y="298"/>
                    <a:pt x="19" y="414"/>
                    <a:pt x="1" y="548"/>
                  </a:cubicBezTo>
                  <a:cubicBezTo>
                    <a:pt x="1" y="574"/>
                    <a:pt x="10" y="601"/>
                    <a:pt x="19" y="619"/>
                  </a:cubicBezTo>
                  <a:cubicBezTo>
                    <a:pt x="37" y="646"/>
                    <a:pt x="63" y="664"/>
                    <a:pt x="90" y="673"/>
                  </a:cubicBezTo>
                  <a:cubicBezTo>
                    <a:pt x="144" y="690"/>
                    <a:pt x="206" y="699"/>
                    <a:pt x="269" y="699"/>
                  </a:cubicBezTo>
                  <a:cubicBezTo>
                    <a:pt x="393" y="699"/>
                    <a:pt x="527" y="664"/>
                    <a:pt x="670" y="601"/>
                  </a:cubicBezTo>
                  <a:cubicBezTo>
                    <a:pt x="884" y="503"/>
                    <a:pt x="1009" y="369"/>
                    <a:pt x="1027" y="227"/>
                  </a:cubicBezTo>
                  <a:cubicBezTo>
                    <a:pt x="1045" y="128"/>
                    <a:pt x="1018" y="66"/>
                    <a:pt x="964" y="30"/>
                  </a:cubicBezTo>
                  <a:cubicBezTo>
                    <a:pt x="934" y="9"/>
                    <a:pt x="893" y="0"/>
                    <a:pt x="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47"/>
            <p:cNvSpPr/>
            <p:nvPr/>
          </p:nvSpPr>
          <p:spPr>
            <a:xfrm>
              <a:off x="1887313" y="3695058"/>
              <a:ext cx="28493" cy="16185"/>
            </a:xfrm>
            <a:custGeom>
              <a:avLst/>
              <a:gdLst/>
              <a:ahLst/>
              <a:cxnLst/>
              <a:rect l="l" t="t" r="r" b="b"/>
              <a:pathLst>
                <a:path w="419" h="238" extrusionOk="0">
                  <a:moveTo>
                    <a:pt x="306" y="1"/>
                  </a:moveTo>
                  <a:cubicBezTo>
                    <a:pt x="190" y="1"/>
                    <a:pt x="76" y="62"/>
                    <a:pt x="18" y="162"/>
                  </a:cubicBezTo>
                  <a:cubicBezTo>
                    <a:pt x="9" y="171"/>
                    <a:pt x="0" y="189"/>
                    <a:pt x="9" y="207"/>
                  </a:cubicBezTo>
                  <a:cubicBezTo>
                    <a:pt x="18" y="225"/>
                    <a:pt x="45" y="234"/>
                    <a:pt x="63" y="234"/>
                  </a:cubicBezTo>
                  <a:cubicBezTo>
                    <a:pt x="82" y="236"/>
                    <a:pt x="101" y="237"/>
                    <a:pt x="121" y="237"/>
                  </a:cubicBezTo>
                  <a:cubicBezTo>
                    <a:pt x="176" y="237"/>
                    <a:pt x="233" y="229"/>
                    <a:pt x="286" y="216"/>
                  </a:cubicBezTo>
                  <a:cubicBezTo>
                    <a:pt x="339" y="198"/>
                    <a:pt x="393" y="162"/>
                    <a:pt x="410" y="109"/>
                  </a:cubicBezTo>
                  <a:cubicBezTo>
                    <a:pt x="418" y="69"/>
                    <a:pt x="384" y="8"/>
                    <a:pt x="338" y="8"/>
                  </a:cubicBezTo>
                  <a:cubicBezTo>
                    <a:pt x="333" y="8"/>
                    <a:pt x="327" y="9"/>
                    <a:pt x="321" y="11"/>
                  </a:cubicBezTo>
                  <a:lnTo>
                    <a:pt x="330" y="2"/>
                  </a:lnTo>
                  <a:cubicBezTo>
                    <a:pt x="322" y="1"/>
                    <a:pt x="314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47"/>
            <p:cNvSpPr/>
            <p:nvPr/>
          </p:nvSpPr>
          <p:spPr>
            <a:xfrm>
              <a:off x="1886089" y="3693766"/>
              <a:ext cx="31009" cy="19041"/>
            </a:xfrm>
            <a:custGeom>
              <a:avLst/>
              <a:gdLst/>
              <a:ahLst/>
              <a:cxnLst/>
              <a:rect l="l" t="t" r="r" b="b"/>
              <a:pathLst>
                <a:path w="456" h="280" extrusionOk="0">
                  <a:moveTo>
                    <a:pt x="321" y="39"/>
                  </a:moveTo>
                  <a:cubicBezTo>
                    <a:pt x="321" y="45"/>
                    <a:pt x="330" y="51"/>
                    <a:pt x="339" y="51"/>
                  </a:cubicBezTo>
                  <a:cubicBezTo>
                    <a:pt x="342" y="51"/>
                    <a:pt x="346" y="50"/>
                    <a:pt x="348" y="47"/>
                  </a:cubicBezTo>
                  <a:cubicBezTo>
                    <a:pt x="352" y="46"/>
                    <a:pt x="355" y="45"/>
                    <a:pt x="358" y="45"/>
                  </a:cubicBezTo>
                  <a:cubicBezTo>
                    <a:pt x="370" y="45"/>
                    <a:pt x="377" y="56"/>
                    <a:pt x="384" y="56"/>
                  </a:cubicBezTo>
                  <a:cubicBezTo>
                    <a:pt x="402" y="74"/>
                    <a:pt x="411" y="101"/>
                    <a:pt x="411" y="128"/>
                  </a:cubicBezTo>
                  <a:cubicBezTo>
                    <a:pt x="393" y="172"/>
                    <a:pt x="339" y="199"/>
                    <a:pt x="295" y="217"/>
                  </a:cubicBezTo>
                  <a:cubicBezTo>
                    <a:pt x="249" y="230"/>
                    <a:pt x="194" y="238"/>
                    <a:pt x="139" y="238"/>
                  </a:cubicBezTo>
                  <a:cubicBezTo>
                    <a:pt x="119" y="238"/>
                    <a:pt x="100" y="237"/>
                    <a:pt x="81" y="235"/>
                  </a:cubicBezTo>
                  <a:cubicBezTo>
                    <a:pt x="63" y="235"/>
                    <a:pt x="45" y="226"/>
                    <a:pt x="45" y="217"/>
                  </a:cubicBezTo>
                  <a:cubicBezTo>
                    <a:pt x="45" y="217"/>
                    <a:pt x="45" y="199"/>
                    <a:pt x="54" y="190"/>
                  </a:cubicBezTo>
                  <a:cubicBezTo>
                    <a:pt x="107" y="101"/>
                    <a:pt x="214" y="39"/>
                    <a:pt x="321" y="39"/>
                  </a:cubicBezTo>
                  <a:close/>
                  <a:moveTo>
                    <a:pt x="316" y="0"/>
                  </a:moveTo>
                  <a:cubicBezTo>
                    <a:pt x="196" y="0"/>
                    <a:pt x="82" y="68"/>
                    <a:pt x="18" y="172"/>
                  </a:cubicBezTo>
                  <a:cubicBezTo>
                    <a:pt x="9" y="190"/>
                    <a:pt x="0" y="208"/>
                    <a:pt x="9" y="235"/>
                  </a:cubicBezTo>
                  <a:cubicBezTo>
                    <a:pt x="18" y="253"/>
                    <a:pt x="45" y="270"/>
                    <a:pt x="81" y="270"/>
                  </a:cubicBezTo>
                  <a:cubicBezTo>
                    <a:pt x="98" y="270"/>
                    <a:pt x="116" y="279"/>
                    <a:pt x="134" y="279"/>
                  </a:cubicBezTo>
                  <a:cubicBezTo>
                    <a:pt x="196" y="279"/>
                    <a:pt x="250" y="270"/>
                    <a:pt x="312" y="253"/>
                  </a:cubicBezTo>
                  <a:cubicBezTo>
                    <a:pt x="384" y="226"/>
                    <a:pt x="428" y="190"/>
                    <a:pt x="446" y="137"/>
                  </a:cubicBezTo>
                  <a:cubicBezTo>
                    <a:pt x="455" y="101"/>
                    <a:pt x="437" y="56"/>
                    <a:pt x="411" y="30"/>
                  </a:cubicBezTo>
                  <a:cubicBezTo>
                    <a:pt x="402" y="21"/>
                    <a:pt x="384" y="12"/>
                    <a:pt x="366" y="12"/>
                  </a:cubicBezTo>
                  <a:cubicBezTo>
                    <a:pt x="366" y="3"/>
                    <a:pt x="357" y="3"/>
                    <a:pt x="357" y="3"/>
                  </a:cubicBezTo>
                  <a:cubicBezTo>
                    <a:pt x="343" y="1"/>
                    <a:pt x="330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47"/>
            <p:cNvSpPr/>
            <p:nvPr/>
          </p:nvSpPr>
          <p:spPr>
            <a:xfrm>
              <a:off x="1563966" y="3837183"/>
              <a:ext cx="157766" cy="97584"/>
            </a:xfrm>
            <a:custGeom>
              <a:avLst/>
              <a:gdLst/>
              <a:ahLst/>
              <a:cxnLst/>
              <a:rect l="l" t="t" r="r" b="b"/>
              <a:pathLst>
                <a:path w="2320" h="1435" extrusionOk="0">
                  <a:moveTo>
                    <a:pt x="1155" y="0"/>
                  </a:moveTo>
                  <a:cubicBezTo>
                    <a:pt x="602" y="0"/>
                    <a:pt x="1" y="206"/>
                    <a:pt x="45" y="784"/>
                  </a:cubicBezTo>
                  <a:cubicBezTo>
                    <a:pt x="82" y="1285"/>
                    <a:pt x="586" y="1434"/>
                    <a:pt x="1064" y="1434"/>
                  </a:cubicBezTo>
                  <a:cubicBezTo>
                    <a:pt x="1276" y="1434"/>
                    <a:pt x="1483" y="1405"/>
                    <a:pt x="1642" y="1364"/>
                  </a:cubicBezTo>
                  <a:cubicBezTo>
                    <a:pt x="1811" y="1319"/>
                    <a:pt x="1972" y="1248"/>
                    <a:pt x="2106" y="1132"/>
                  </a:cubicBezTo>
                  <a:cubicBezTo>
                    <a:pt x="2230" y="1016"/>
                    <a:pt x="2320" y="847"/>
                    <a:pt x="2311" y="668"/>
                  </a:cubicBezTo>
                  <a:cubicBezTo>
                    <a:pt x="2293" y="392"/>
                    <a:pt x="2034" y="195"/>
                    <a:pt x="1775" y="97"/>
                  </a:cubicBezTo>
                  <a:cubicBezTo>
                    <a:pt x="1612" y="37"/>
                    <a:pt x="1388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47"/>
            <p:cNvSpPr/>
            <p:nvPr/>
          </p:nvSpPr>
          <p:spPr>
            <a:xfrm>
              <a:off x="1564578" y="3835890"/>
              <a:ext cx="158378" cy="100168"/>
            </a:xfrm>
            <a:custGeom>
              <a:avLst/>
              <a:gdLst/>
              <a:ahLst/>
              <a:cxnLst/>
              <a:rect l="l" t="t" r="r" b="b"/>
              <a:pathLst>
                <a:path w="2329" h="1473" extrusionOk="0">
                  <a:moveTo>
                    <a:pt x="1151" y="36"/>
                  </a:moveTo>
                  <a:cubicBezTo>
                    <a:pt x="1374" y="36"/>
                    <a:pt x="1588" y="72"/>
                    <a:pt x="1758" y="134"/>
                  </a:cubicBezTo>
                  <a:cubicBezTo>
                    <a:pt x="1998" y="223"/>
                    <a:pt x="2266" y="420"/>
                    <a:pt x="2284" y="687"/>
                  </a:cubicBezTo>
                  <a:cubicBezTo>
                    <a:pt x="2293" y="848"/>
                    <a:pt x="2221" y="1017"/>
                    <a:pt x="2079" y="1133"/>
                  </a:cubicBezTo>
                  <a:cubicBezTo>
                    <a:pt x="1972" y="1231"/>
                    <a:pt x="1820" y="1312"/>
                    <a:pt x="1624" y="1365"/>
                  </a:cubicBezTo>
                  <a:cubicBezTo>
                    <a:pt x="1473" y="1405"/>
                    <a:pt x="1264" y="1436"/>
                    <a:pt x="1046" y="1436"/>
                  </a:cubicBezTo>
                  <a:cubicBezTo>
                    <a:pt x="776" y="1436"/>
                    <a:pt x="492" y="1388"/>
                    <a:pt x="294" y="1249"/>
                  </a:cubicBezTo>
                  <a:cubicBezTo>
                    <a:pt x="152" y="1142"/>
                    <a:pt x="71" y="991"/>
                    <a:pt x="54" y="803"/>
                  </a:cubicBezTo>
                  <a:cubicBezTo>
                    <a:pt x="36" y="580"/>
                    <a:pt x="116" y="393"/>
                    <a:pt x="294" y="259"/>
                  </a:cubicBezTo>
                  <a:cubicBezTo>
                    <a:pt x="509" y="107"/>
                    <a:pt x="839" y="36"/>
                    <a:pt x="1151" y="36"/>
                  </a:cubicBezTo>
                  <a:close/>
                  <a:moveTo>
                    <a:pt x="1147" y="0"/>
                  </a:moveTo>
                  <a:cubicBezTo>
                    <a:pt x="824" y="0"/>
                    <a:pt x="491" y="70"/>
                    <a:pt x="277" y="232"/>
                  </a:cubicBezTo>
                  <a:cubicBezTo>
                    <a:pt x="89" y="375"/>
                    <a:pt x="0" y="571"/>
                    <a:pt x="18" y="812"/>
                  </a:cubicBezTo>
                  <a:cubicBezTo>
                    <a:pt x="36" y="1008"/>
                    <a:pt x="116" y="1160"/>
                    <a:pt x="277" y="1276"/>
                  </a:cubicBezTo>
                  <a:cubicBezTo>
                    <a:pt x="482" y="1419"/>
                    <a:pt x="767" y="1472"/>
                    <a:pt x="1044" y="1472"/>
                  </a:cubicBezTo>
                  <a:cubicBezTo>
                    <a:pt x="1267" y="1472"/>
                    <a:pt x="1481" y="1437"/>
                    <a:pt x="1633" y="1401"/>
                  </a:cubicBezTo>
                  <a:cubicBezTo>
                    <a:pt x="1838" y="1347"/>
                    <a:pt x="1989" y="1267"/>
                    <a:pt x="2105" y="1160"/>
                  </a:cubicBezTo>
                  <a:cubicBezTo>
                    <a:pt x="2248" y="1035"/>
                    <a:pt x="2328" y="857"/>
                    <a:pt x="2320" y="687"/>
                  </a:cubicBezTo>
                  <a:cubicBezTo>
                    <a:pt x="2302" y="402"/>
                    <a:pt x="2025" y="197"/>
                    <a:pt x="1775" y="98"/>
                  </a:cubicBezTo>
                  <a:cubicBezTo>
                    <a:pt x="1601" y="36"/>
                    <a:pt x="1377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47"/>
            <p:cNvSpPr/>
            <p:nvPr/>
          </p:nvSpPr>
          <p:spPr>
            <a:xfrm>
              <a:off x="1729550" y="3707163"/>
              <a:ext cx="35293" cy="18497"/>
            </a:xfrm>
            <a:custGeom>
              <a:avLst/>
              <a:gdLst/>
              <a:ahLst/>
              <a:cxnLst/>
              <a:rect l="l" t="t" r="r" b="b"/>
              <a:pathLst>
                <a:path w="519" h="272" extrusionOk="0">
                  <a:moveTo>
                    <a:pt x="369" y="1"/>
                  </a:moveTo>
                  <a:cubicBezTo>
                    <a:pt x="341" y="1"/>
                    <a:pt x="312" y="6"/>
                    <a:pt x="286" y="11"/>
                  </a:cubicBezTo>
                  <a:lnTo>
                    <a:pt x="295" y="2"/>
                  </a:lnTo>
                  <a:lnTo>
                    <a:pt x="295" y="2"/>
                  </a:lnTo>
                  <a:cubicBezTo>
                    <a:pt x="224" y="11"/>
                    <a:pt x="161" y="29"/>
                    <a:pt x="99" y="65"/>
                  </a:cubicBezTo>
                  <a:cubicBezTo>
                    <a:pt x="63" y="82"/>
                    <a:pt x="36" y="100"/>
                    <a:pt x="18" y="136"/>
                  </a:cubicBezTo>
                  <a:cubicBezTo>
                    <a:pt x="1" y="163"/>
                    <a:pt x="1" y="207"/>
                    <a:pt x="18" y="234"/>
                  </a:cubicBezTo>
                  <a:cubicBezTo>
                    <a:pt x="45" y="261"/>
                    <a:pt x="81" y="270"/>
                    <a:pt x="117" y="270"/>
                  </a:cubicBezTo>
                  <a:cubicBezTo>
                    <a:pt x="130" y="271"/>
                    <a:pt x="144" y="271"/>
                    <a:pt x="157" y="271"/>
                  </a:cubicBezTo>
                  <a:cubicBezTo>
                    <a:pt x="251" y="271"/>
                    <a:pt x="343" y="245"/>
                    <a:pt x="429" y="198"/>
                  </a:cubicBezTo>
                  <a:cubicBezTo>
                    <a:pt x="456" y="181"/>
                    <a:pt x="491" y="163"/>
                    <a:pt x="500" y="127"/>
                  </a:cubicBezTo>
                  <a:cubicBezTo>
                    <a:pt x="518" y="82"/>
                    <a:pt x="473" y="38"/>
                    <a:pt x="429" y="11"/>
                  </a:cubicBezTo>
                  <a:cubicBezTo>
                    <a:pt x="410" y="3"/>
                    <a:pt x="390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47"/>
            <p:cNvSpPr/>
            <p:nvPr/>
          </p:nvSpPr>
          <p:spPr>
            <a:xfrm>
              <a:off x="1095640" y="3216529"/>
              <a:ext cx="1097492" cy="226924"/>
            </a:xfrm>
            <a:custGeom>
              <a:avLst/>
              <a:gdLst/>
              <a:ahLst/>
              <a:cxnLst/>
              <a:rect l="l" t="t" r="r" b="b"/>
              <a:pathLst>
                <a:path w="16139" h="3337" extrusionOk="0">
                  <a:moveTo>
                    <a:pt x="16138" y="0"/>
                  </a:moveTo>
                  <a:lnTo>
                    <a:pt x="16138" y="0"/>
                  </a:lnTo>
                  <a:cubicBezTo>
                    <a:pt x="15460" y="116"/>
                    <a:pt x="14791" y="241"/>
                    <a:pt x="14113" y="366"/>
                  </a:cubicBezTo>
                  <a:lnTo>
                    <a:pt x="12088" y="749"/>
                  </a:lnTo>
                  <a:cubicBezTo>
                    <a:pt x="10741" y="1008"/>
                    <a:pt x="9394" y="1285"/>
                    <a:pt x="8047" y="1561"/>
                  </a:cubicBezTo>
                  <a:cubicBezTo>
                    <a:pt x="6700" y="1847"/>
                    <a:pt x="5353" y="2123"/>
                    <a:pt x="4015" y="2418"/>
                  </a:cubicBezTo>
                  <a:lnTo>
                    <a:pt x="1998" y="2864"/>
                  </a:lnTo>
                  <a:cubicBezTo>
                    <a:pt x="1338" y="3024"/>
                    <a:pt x="660" y="3167"/>
                    <a:pt x="0" y="3336"/>
                  </a:cubicBezTo>
                  <a:cubicBezTo>
                    <a:pt x="678" y="3220"/>
                    <a:pt x="1347" y="3096"/>
                    <a:pt x="2025" y="2971"/>
                  </a:cubicBezTo>
                  <a:lnTo>
                    <a:pt x="4050" y="2587"/>
                  </a:lnTo>
                  <a:cubicBezTo>
                    <a:pt x="5397" y="2328"/>
                    <a:pt x="6744" y="2043"/>
                    <a:pt x="8091" y="1775"/>
                  </a:cubicBezTo>
                  <a:cubicBezTo>
                    <a:pt x="9439" y="1490"/>
                    <a:pt x="10786" y="1213"/>
                    <a:pt x="12124" y="919"/>
                  </a:cubicBezTo>
                  <a:lnTo>
                    <a:pt x="14140" y="473"/>
                  </a:lnTo>
                  <a:cubicBezTo>
                    <a:pt x="14809" y="312"/>
                    <a:pt x="15478" y="161"/>
                    <a:pt x="1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47"/>
            <p:cNvSpPr/>
            <p:nvPr/>
          </p:nvSpPr>
          <p:spPr>
            <a:xfrm>
              <a:off x="1065856" y="3295955"/>
              <a:ext cx="416243" cy="87451"/>
            </a:xfrm>
            <a:custGeom>
              <a:avLst/>
              <a:gdLst/>
              <a:ahLst/>
              <a:cxnLst/>
              <a:rect l="l" t="t" r="r" b="b"/>
              <a:pathLst>
                <a:path w="6121" h="1286" extrusionOk="0">
                  <a:moveTo>
                    <a:pt x="6121" y="1"/>
                  </a:moveTo>
                  <a:cubicBezTo>
                    <a:pt x="5603" y="90"/>
                    <a:pt x="5095" y="188"/>
                    <a:pt x="4586" y="295"/>
                  </a:cubicBezTo>
                  <a:lnTo>
                    <a:pt x="3052" y="607"/>
                  </a:lnTo>
                  <a:lnTo>
                    <a:pt x="1526" y="937"/>
                  </a:lnTo>
                  <a:cubicBezTo>
                    <a:pt x="1018" y="1044"/>
                    <a:pt x="509" y="1160"/>
                    <a:pt x="1" y="1285"/>
                  </a:cubicBezTo>
                  <a:cubicBezTo>
                    <a:pt x="518" y="1187"/>
                    <a:pt x="1027" y="1098"/>
                    <a:pt x="1535" y="991"/>
                  </a:cubicBezTo>
                  <a:lnTo>
                    <a:pt x="3070" y="679"/>
                  </a:lnTo>
                  <a:lnTo>
                    <a:pt x="4595" y="349"/>
                  </a:lnTo>
                  <a:cubicBezTo>
                    <a:pt x="5104" y="242"/>
                    <a:pt x="5612" y="117"/>
                    <a:pt x="6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47"/>
            <p:cNvSpPr/>
            <p:nvPr/>
          </p:nvSpPr>
          <p:spPr>
            <a:xfrm>
              <a:off x="1067080" y="3099429"/>
              <a:ext cx="1028946" cy="211148"/>
            </a:xfrm>
            <a:custGeom>
              <a:avLst/>
              <a:gdLst/>
              <a:ahLst/>
              <a:cxnLst/>
              <a:rect l="l" t="t" r="r" b="b"/>
              <a:pathLst>
                <a:path w="15131" h="3105" extrusionOk="0">
                  <a:moveTo>
                    <a:pt x="15131" y="0"/>
                  </a:moveTo>
                  <a:lnTo>
                    <a:pt x="7548" y="1490"/>
                  </a:lnTo>
                  <a:lnTo>
                    <a:pt x="3774" y="2275"/>
                  </a:lnTo>
                  <a:lnTo>
                    <a:pt x="1883" y="2677"/>
                  </a:lnTo>
                  <a:lnTo>
                    <a:pt x="1" y="3105"/>
                  </a:lnTo>
                  <a:lnTo>
                    <a:pt x="1" y="3105"/>
                  </a:lnTo>
                  <a:lnTo>
                    <a:pt x="3783" y="2329"/>
                  </a:lnTo>
                  <a:lnTo>
                    <a:pt x="7566" y="1561"/>
                  </a:lnTo>
                  <a:lnTo>
                    <a:pt x="11348" y="794"/>
                  </a:lnTo>
                  <a:lnTo>
                    <a:pt x="13240" y="402"/>
                  </a:lnTo>
                  <a:lnTo>
                    <a:pt x="15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47"/>
            <p:cNvSpPr/>
            <p:nvPr/>
          </p:nvSpPr>
          <p:spPr>
            <a:xfrm>
              <a:off x="2766299" y="3491937"/>
              <a:ext cx="61338" cy="326412"/>
            </a:xfrm>
            <a:custGeom>
              <a:avLst/>
              <a:gdLst/>
              <a:ahLst/>
              <a:cxnLst/>
              <a:rect l="l" t="t" r="r" b="b"/>
              <a:pathLst>
                <a:path w="902" h="4800" extrusionOk="0">
                  <a:moveTo>
                    <a:pt x="643" y="0"/>
                  </a:moveTo>
                  <a:lnTo>
                    <a:pt x="643" y="0"/>
                  </a:lnTo>
                  <a:cubicBezTo>
                    <a:pt x="705" y="411"/>
                    <a:pt x="750" y="812"/>
                    <a:pt x="750" y="1222"/>
                  </a:cubicBezTo>
                  <a:cubicBezTo>
                    <a:pt x="759" y="1633"/>
                    <a:pt x="741" y="2043"/>
                    <a:pt x="688" y="2453"/>
                  </a:cubicBezTo>
                  <a:cubicBezTo>
                    <a:pt x="634" y="2855"/>
                    <a:pt x="554" y="3256"/>
                    <a:pt x="438" y="3649"/>
                  </a:cubicBezTo>
                  <a:lnTo>
                    <a:pt x="349" y="3943"/>
                  </a:lnTo>
                  <a:lnTo>
                    <a:pt x="242" y="4229"/>
                  </a:lnTo>
                  <a:lnTo>
                    <a:pt x="126" y="4523"/>
                  </a:lnTo>
                  <a:cubicBezTo>
                    <a:pt x="81" y="4612"/>
                    <a:pt x="45" y="4710"/>
                    <a:pt x="1" y="4800"/>
                  </a:cubicBezTo>
                  <a:cubicBezTo>
                    <a:pt x="54" y="4719"/>
                    <a:pt x="108" y="4630"/>
                    <a:pt x="161" y="4541"/>
                  </a:cubicBezTo>
                  <a:lnTo>
                    <a:pt x="313" y="4264"/>
                  </a:lnTo>
                  <a:lnTo>
                    <a:pt x="438" y="3979"/>
                  </a:lnTo>
                  <a:lnTo>
                    <a:pt x="545" y="3685"/>
                  </a:lnTo>
                  <a:cubicBezTo>
                    <a:pt x="688" y="3292"/>
                    <a:pt x="777" y="2882"/>
                    <a:pt x="830" y="2471"/>
                  </a:cubicBezTo>
                  <a:cubicBezTo>
                    <a:pt x="884" y="2052"/>
                    <a:pt x="902" y="1633"/>
                    <a:pt x="866" y="1222"/>
                  </a:cubicBezTo>
                  <a:cubicBezTo>
                    <a:pt x="839" y="803"/>
                    <a:pt x="768" y="393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47"/>
            <p:cNvSpPr/>
            <p:nvPr/>
          </p:nvSpPr>
          <p:spPr>
            <a:xfrm>
              <a:off x="964601" y="3703627"/>
              <a:ext cx="28561" cy="461125"/>
            </a:xfrm>
            <a:custGeom>
              <a:avLst/>
              <a:gdLst/>
              <a:ahLst/>
              <a:cxnLst/>
              <a:rect l="l" t="t" r="r" b="b"/>
              <a:pathLst>
                <a:path w="420" h="6781" extrusionOk="0">
                  <a:moveTo>
                    <a:pt x="214" y="1"/>
                  </a:moveTo>
                  <a:cubicBezTo>
                    <a:pt x="196" y="1"/>
                    <a:pt x="187" y="9"/>
                    <a:pt x="187" y="18"/>
                  </a:cubicBezTo>
                  <a:cubicBezTo>
                    <a:pt x="0" y="2267"/>
                    <a:pt x="63" y="4532"/>
                    <a:pt x="375" y="6763"/>
                  </a:cubicBezTo>
                  <a:cubicBezTo>
                    <a:pt x="375" y="6772"/>
                    <a:pt x="384" y="6781"/>
                    <a:pt x="393" y="6781"/>
                  </a:cubicBezTo>
                  <a:lnTo>
                    <a:pt x="402" y="6781"/>
                  </a:lnTo>
                  <a:cubicBezTo>
                    <a:pt x="411" y="6781"/>
                    <a:pt x="419" y="6763"/>
                    <a:pt x="419" y="6754"/>
                  </a:cubicBezTo>
                  <a:cubicBezTo>
                    <a:pt x="107" y="4524"/>
                    <a:pt x="45" y="2267"/>
                    <a:pt x="232" y="27"/>
                  </a:cubicBezTo>
                  <a:cubicBezTo>
                    <a:pt x="232" y="9"/>
                    <a:pt x="223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47"/>
            <p:cNvSpPr/>
            <p:nvPr/>
          </p:nvSpPr>
          <p:spPr>
            <a:xfrm>
              <a:off x="932437" y="3762448"/>
              <a:ext cx="8568" cy="191223"/>
            </a:xfrm>
            <a:custGeom>
              <a:avLst/>
              <a:gdLst/>
              <a:ahLst/>
              <a:cxnLst/>
              <a:rect l="l" t="t" r="r" b="b"/>
              <a:pathLst>
                <a:path w="126" h="2812" extrusionOk="0">
                  <a:moveTo>
                    <a:pt x="107" y="1"/>
                  </a:moveTo>
                  <a:cubicBezTo>
                    <a:pt x="90" y="1"/>
                    <a:pt x="81" y="10"/>
                    <a:pt x="81" y="28"/>
                  </a:cubicBezTo>
                  <a:cubicBezTo>
                    <a:pt x="18" y="938"/>
                    <a:pt x="0" y="1874"/>
                    <a:pt x="36" y="2793"/>
                  </a:cubicBezTo>
                  <a:cubicBezTo>
                    <a:pt x="36" y="2802"/>
                    <a:pt x="45" y="2811"/>
                    <a:pt x="54" y="2811"/>
                  </a:cubicBezTo>
                  <a:cubicBezTo>
                    <a:pt x="72" y="2811"/>
                    <a:pt x="81" y="2802"/>
                    <a:pt x="81" y="2793"/>
                  </a:cubicBezTo>
                  <a:cubicBezTo>
                    <a:pt x="45" y="1874"/>
                    <a:pt x="63" y="947"/>
                    <a:pt x="125" y="28"/>
                  </a:cubicBezTo>
                  <a:cubicBezTo>
                    <a:pt x="125" y="19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47"/>
            <p:cNvSpPr/>
            <p:nvPr/>
          </p:nvSpPr>
          <p:spPr>
            <a:xfrm>
              <a:off x="2163331" y="3240329"/>
              <a:ext cx="695870" cy="286223"/>
            </a:xfrm>
            <a:custGeom>
              <a:avLst/>
              <a:gdLst/>
              <a:ahLst/>
              <a:cxnLst/>
              <a:rect l="l" t="t" r="r" b="b"/>
              <a:pathLst>
                <a:path w="10233" h="4209" extrusionOk="0">
                  <a:moveTo>
                    <a:pt x="10214" y="0"/>
                  </a:moveTo>
                  <a:cubicBezTo>
                    <a:pt x="10208" y="0"/>
                    <a:pt x="10201" y="2"/>
                    <a:pt x="10197" y="7"/>
                  </a:cubicBezTo>
                  <a:cubicBezTo>
                    <a:pt x="7226" y="2237"/>
                    <a:pt x="3711" y="3673"/>
                    <a:pt x="27" y="4164"/>
                  </a:cubicBezTo>
                  <a:cubicBezTo>
                    <a:pt x="9" y="4164"/>
                    <a:pt x="0" y="4173"/>
                    <a:pt x="0" y="4191"/>
                  </a:cubicBezTo>
                  <a:cubicBezTo>
                    <a:pt x="9" y="4200"/>
                    <a:pt x="18" y="4209"/>
                    <a:pt x="27" y="4209"/>
                  </a:cubicBezTo>
                  <a:cubicBezTo>
                    <a:pt x="3720" y="3718"/>
                    <a:pt x="7244" y="2282"/>
                    <a:pt x="10224" y="43"/>
                  </a:cubicBezTo>
                  <a:cubicBezTo>
                    <a:pt x="10233" y="34"/>
                    <a:pt x="10233" y="16"/>
                    <a:pt x="10224" y="7"/>
                  </a:cubicBezTo>
                  <a:cubicBezTo>
                    <a:pt x="10224" y="2"/>
                    <a:pt x="10219" y="0"/>
                    <a:pt x="10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47"/>
            <p:cNvSpPr/>
            <p:nvPr/>
          </p:nvSpPr>
          <p:spPr>
            <a:xfrm>
              <a:off x="2381683" y="3424751"/>
              <a:ext cx="220872" cy="91463"/>
            </a:xfrm>
            <a:custGeom>
              <a:avLst/>
              <a:gdLst/>
              <a:ahLst/>
              <a:cxnLst/>
              <a:rect l="l" t="t" r="r" b="b"/>
              <a:pathLst>
                <a:path w="3248" h="1345" extrusionOk="0">
                  <a:moveTo>
                    <a:pt x="3229" y="0"/>
                  </a:moveTo>
                  <a:cubicBezTo>
                    <a:pt x="3223" y="0"/>
                    <a:pt x="3217" y="2"/>
                    <a:pt x="3212" y="7"/>
                  </a:cubicBezTo>
                  <a:cubicBezTo>
                    <a:pt x="2222" y="605"/>
                    <a:pt x="1152" y="1051"/>
                    <a:pt x="19" y="1309"/>
                  </a:cubicBezTo>
                  <a:cubicBezTo>
                    <a:pt x="10" y="1309"/>
                    <a:pt x="1" y="1318"/>
                    <a:pt x="1" y="1336"/>
                  </a:cubicBezTo>
                  <a:cubicBezTo>
                    <a:pt x="10" y="1345"/>
                    <a:pt x="19" y="1345"/>
                    <a:pt x="27" y="1345"/>
                  </a:cubicBezTo>
                  <a:cubicBezTo>
                    <a:pt x="1169" y="1086"/>
                    <a:pt x="2240" y="649"/>
                    <a:pt x="3230" y="43"/>
                  </a:cubicBezTo>
                  <a:cubicBezTo>
                    <a:pt x="3248" y="34"/>
                    <a:pt x="3248" y="25"/>
                    <a:pt x="3239" y="7"/>
                  </a:cubicBezTo>
                  <a:cubicBezTo>
                    <a:pt x="3239" y="2"/>
                    <a:pt x="3235" y="0"/>
                    <a:pt x="3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47"/>
            <p:cNvSpPr/>
            <p:nvPr/>
          </p:nvSpPr>
          <p:spPr>
            <a:xfrm>
              <a:off x="1711937" y="4243902"/>
              <a:ext cx="633443" cy="133761"/>
            </a:xfrm>
            <a:custGeom>
              <a:avLst/>
              <a:gdLst/>
              <a:ahLst/>
              <a:cxnLst/>
              <a:rect l="l" t="t" r="r" b="b"/>
              <a:pathLst>
                <a:path w="9315" h="1967" extrusionOk="0">
                  <a:moveTo>
                    <a:pt x="9295" y="1"/>
                  </a:moveTo>
                  <a:cubicBezTo>
                    <a:pt x="9292" y="1"/>
                    <a:pt x="9290" y="2"/>
                    <a:pt x="9288" y="4"/>
                  </a:cubicBezTo>
                  <a:cubicBezTo>
                    <a:pt x="6469" y="959"/>
                    <a:pt x="3168" y="1494"/>
                    <a:pt x="19" y="1922"/>
                  </a:cubicBezTo>
                  <a:cubicBezTo>
                    <a:pt x="10" y="1922"/>
                    <a:pt x="1" y="1931"/>
                    <a:pt x="1" y="1949"/>
                  </a:cubicBezTo>
                  <a:cubicBezTo>
                    <a:pt x="1" y="1958"/>
                    <a:pt x="10" y="1967"/>
                    <a:pt x="28" y="1967"/>
                  </a:cubicBezTo>
                  <a:cubicBezTo>
                    <a:pt x="3177" y="1539"/>
                    <a:pt x="6486" y="1003"/>
                    <a:pt x="9297" y="49"/>
                  </a:cubicBezTo>
                  <a:cubicBezTo>
                    <a:pt x="9314" y="40"/>
                    <a:pt x="9314" y="31"/>
                    <a:pt x="9314" y="22"/>
                  </a:cubicBezTo>
                  <a:cubicBezTo>
                    <a:pt x="9308" y="9"/>
                    <a:pt x="9301" y="1"/>
                    <a:pt x="9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47"/>
            <p:cNvSpPr/>
            <p:nvPr/>
          </p:nvSpPr>
          <p:spPr>
            <a:xfrm>
              <a:off x="799562" y="3242573"/>
              <a:ext cx="111116" cy="48758"/>
            </a:xfrm>
            <a:custGeom>
              <a:avLst/>
              <a:gdLst/>
              <a:ahLst/>
              <a:cxnLst/>
              <a:rect l="l" t="t" r="r" b="b"/>
              <a:pathLst>
                <a:path w="1634" h="717" extrusionOk="0">
                  <a:moveTo>
                    <a:pt x="527" y="1"/>
                  </a:moveTo>
                  <a:cubicBezTo>
                    <a:pt x="456" y="1"/>
                    <a:pt x="357" y="18"/>
                    <a:pt x="286" y="54"/>
                  </a:cubicBezTo>
                  <a:cubicBezTo>
                    <a:pt x="206" y="90"/>
                    <a:pt x="126" y="134"/>
                    <a:pt x="72" y="224"/>
                  </a:cubicBezTo>
                  <a:cubicBezTo>
                    <a:pt x="10" y="304"/>
                    <a:pt x="1" y="447"/>
                    <a:pt x="63" y="536"/>
                  </a:cubicBezTo>
                  <a:cubicBezTo>
                    <a:pt x="117" y="634"/>
                    <a:pt x="206" y="679"/>
                    <a:pt x="295" y="705"/>
                  </a:cubicBezTo>
                  <a:cubicBezTo>
                    <a:pt x="335" y="713"/>
                    <a:pt x="374" y="716"/>
                    <a:pt x="410" y="716"/>
                  </a:cubicBezTo>
                  <a:cubicBezTo>
                    <a:pt x="544" y="716"/>
                    <a:pt x="654" y="675"/>
                    <a:pt x="759" y="661"/>
                  </a:cubicBezTo>
                  <a:cubicBezTo>
                    <a:pt x="916" y="629"/>
                    <a:pt x="1076" y="616"/>
                    <a:pt x="1237" y="616"/>
                  </a:cubicBezTo>
                  <a:cubicBezTo>
                    <a:pt x="1351" y="616"/>
                    <a:pt x="1465" y="623"/>
                    <a:pt x="1580" y="634"/>
                  </a:cubicBezTo>
                  <a:cubicBezTo>
                    <a:pt x="1365" y="538"/>
                    <a:pt x="1126" y="484"/>
                    <a:pt x="882" y="484"/>
                  </a:cubicBezTo>
                  <a:cubicBezTo>
                    <a:pt x="832" y="484"/>
                    <a:pt x="782" y="487"/>
                    <a:pt x="732" y="491"/>
                  </a:cubicBezTo>
                  <a:cubicBezTo>
                    <a:pt x="624" y="491"/>
                    <a:pt x="525" y="514"/>
                    <a:pt x="441" y="514"/>
                  </a:cubicBezTo>
                  <a:cubicBezTo>
                    <a:pt x="408" y="514"/>
                    <a:pt x="377" y="510"/>
                    <a:pt x="349" y="500"/>
                  </a:cubicBezTo>
                  <a:cubicBezTo>
                    <a:pt x="304" y="482"/>
                    <a:pt x="268" y="456"/>
                    <a:pt x="250" y="429"/>
                  </a:cubicBezTo>
                  <a:cubicBezTo>
                    <a:pt x="233" y="402"/>
                    <a:pt x="233" y="366"/>
                    <a:pt x="259" y="340"/>
                  </a:cubicBezTo>
                  <a:cubicBezTo>
                    <a:pt x="277" y="313"/>
                    <a:pt x="322" y="277"/>
                    <a:pt x="375" y="250"/>
                  </a:cubicBezTo>
                  <a:cubicBezTo>
                    <a:pt x="429" y="233"/>
                    <a:pt x="473" y="215"/>
                    <a:pt x="545" y="215"/>
                  </a:cubicBezTo>
                  <a:cubicBezTo>
                    <a:pt x="581" y="209"/>
                    <a:pt x="619" y="207"/>
                    <a:pt x="656" y="207"/>
                  </a:cubicBezTo>
                  <a:cubicBezTo>
                    <a:pt x="747" y="207"/>
                    <a:pt x="840" y="220"/>
                    <a:pt x="928" y="233"/>
                  </a:cubicBezTo>
                  <a:cubicBezTo>
                    <a:pt x="1187" y="295"/>
                    <a:pt x="1428" y="429"/>
                    <a:pt x="1633" y="634"/>
                  </a:cubicBezTo>
                  <a:cubicBezTo>
                    <a:pt x="1508" y="375"/>
                    <a:pt x="1258" y="170"/>
                    <a:pt x="973" y="72"/>
                  </a:cubicBezTo>
                  <a:cubicBezTo>
                    <a:pt x="830" y="18"/>
                    <a:pt x="679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888;p47">
            <a:extLst>
              <a:ext uri="{FF2B5EF4-FFF2-40B4-BE49-F238E27FC236}">
                <a16:creationId xmlns:a16="http://schemas.microsoft.com/office/drawing/2014/main" id="{CDA6806C-300F-B48A-F6E9-2383A91B809C}"/>
              </a:ext>
            </a:extLst>
          </p:cNvPr>
          <p:cNvSpPr txBox="1">
            <a:spLocks/>
          </p:cNvSpPr>
          <p:nvPr/>
        </p:nvSpPr>
        <p:spPr>
          <a:xfrm>
            <a:off x="3237244" y="1511696"/>
            <a:ext cx="2669512" cy="64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sz="40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0" name="Google Shape;11730;p53"/>
          <p:cNvSpPr txBox="1">
            <a:spLocks noGrp="1"/>
          </p:cNvSpPr>
          <p:nvPr>
            <p:ph type="title"/>
          </p:nvPr>
        </p:nvSpPr>
        <p:spPr>
          <a:xfrm>
            <a:off x="3238049" y="984014"/>
            <a:ext cx="26679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 </a:t>
            </a:r>
          </a:p>
        </p:txBody>
      </p:sp>
      <p:sp>
        <p:nvSpPr>
          <p:cNvPr id="2" name="Google Shape;8237;p34">
            <a:extLst>
              <a:ext uri="{FF2B5EF4-FFF2-40B4-BE49-F238E27FC236}">
                <a16:creationId xmlns:a16="http://schemas.microsoft.com/office/drawing/2014/main" id="{A626845B-25D1-70E2-57CB-87EB0BCDAC25}"/>
              </a:ext>
            </a:extLst>
          </p:cNvPr>
          <p:cNvSpPr txBox="1">
            <a:spLocks/>
          </p:cNvSpPr>
          <p:nvPr/>
        </p:nvSpPr>
        <p:spPr>
          <a:xfrm>
            <a:off x="2694600" y="1336068"/>
            <a:ext cx="3754800" cy="659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90572-B817-0A33-56DD-5DFB1E2826B8}"/>
              </a:ext>
            </a:extLst>
          </p:cNvPr>
          <p:cNvSpPr txBox="1"/>
          <p:nvPr/>
        </p:nvSpPr>
        <p:spPr>
          <a:xfrm>
            <a:off x="1949326" y="1812760"/>
            <a:ext cx="5341527" cy="151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clean and preprocess the data by handling missing values and outliers</a:t>
            </a: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Standardize and transform the dataset for consistency across variables</a:t>
            </a: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 exploratory data analysis (EDA) to identify patterns and relationships</a:t>
            </a: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Derive actionable insights through visualizations and statistical analysis.</a:t>
            </a:r>
          </a:p>
        </p:txBody>
      </p:sp>
    </p:spTree>
    <p:extLst>
      <p:ext uri="{BB962C8B-B14F-4D97-AF65-F5344CB8AC3E}">
        <p14:creationId xmlns:p14="http://schemas.microsoft.com/office/powerpoint/2010/main" val="76681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2" name="Google Shape;824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i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43" name="Google Shape;8243;p35"/>
          <p:cNvSpPr txBox="1"/>
          <p:nvPr/>
        </p:nvSpPr>
        <p:spPr>
          <a:xfrm>
            <a:off x="871200" y="1216800"/>
            <a:ext cx="3945600" cy="3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1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ssistant"/>
              </a:rPr>
              <a:t>Species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1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ssistant"/>
              </a:rPr>
              <a:t>Owner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1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ssistant"/>
              </a:rPr>
              <a:t>Country of Origin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1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ssistant"/>
              </a:rPr>
              <a:t>Altitude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1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ssistant"/>
              </a:rPr>
              <a:t>Number of Bags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1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ssistant"/>
              </a:rPr>
              <a:t>Grading Date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1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ssistant"/>
              </a:rPr>
              <a:t>Variety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1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ssistant"/>
              </a:rPr>
              <a:t>Processing Method</a:t>
            </a:r>
          </a:p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i="0" dirty="0">
                <a:solidFill>
                  <a:srgbClr val="4836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Aroma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i="0" dirty="0">
                <a:solidFill>
                  <a:srgbClr val="4836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Flavour</a:t>
            </a:r>
          </a:p>
        </p:txBody>
      </p:sp>
      <p:sp>
        <p:nvSpPr>
          <p:cNvPr id="4" name="Google Shape;8243;p35">
            <a:extLst>
              <a:ext uri="{FF2B5EF4-FFF2-40B4-BE49-F238E27FC236}">
                <a16:creationId xmlns:a16="http://schemas.microsoft.com/office/drawing/2014/main" id="{D8EDF359-A29F-9F71-1F7A-0B78922F4D05}"/>
              </a:ext>
            </a:extLst>
          </p:cNvPr>
          <p:cNvSpPr txBox="1"/>
          <p:nvPr/>
        </p:nvSpPr>
        <p:spPr>
          <a:xfrm>
            <a:off x="4572000" y="1180800"/>
            <a:ext cx="3945600" cy="3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i="0" dirty="0">
                <a:solidFill>
                  <a:srgbClr val="4836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Acidity</a:t>
            </a:r>
          </a:p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dirty="0">
                <a:solidFill>
                  <a:srgbClr val="48363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Aftertaste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i="0" dirty="0">
                <a:solidFill>
                  <a:srgbClr val="4836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Body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i="0" dirty="0">
                <a:solidFill>
                  <a:srgbClr val="4836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Balance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i="0" dirty="0">
                <a:solidFill>
                  <a:srgbClr val="4836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Uniformity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i="0" dirty="0">
                <a:solidFill>
                  <a:srgbClr val="4836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Sweetness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i="0" dirty="0">
                <a:solidFill>
                  <a:srgbClr val="4836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Moisture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i="0" dirty="0">
                <a:solidFill>
                  <a:srgbClr val="4836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Quakers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i="0" dirty="0">
                <a:solidFill>
                  <a:srgbClr val="4836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Colour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00" b="1" i="0" dirty="0">
                <a:solidFill>
                  <a:srgbClr val="4836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Expiration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8" name="Google Shape;8648;p37"/>
          <p:cNvSpPr/>
          <p:nvPr/>
        </p:nvSpPr>
        <p:spPr>
          <a:xfrm>
            <a:off x="1387200" y="1165750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9" name="Google Shape;8649;p37"/>
          <p:cNvSpPr/>
          <p:nvPr/>
        </p:nvSpPr>
        <p:spPr>
          <a:xfrm>
            <a:off x="4239450" y="1165750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0" name="Google Shape;8650;p37"/>
          <p:cNvSpPr/>
          <p:nvPr/>
        </p:nvSpPr>
        <p:spPr>
          <a:xfrm>
            <a:off x="7091700" y="1165750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1" name="Google Shape;8651;p37"/>
          <p:cNvSpPr/>
          <p:nvPr/>
        </p:nvSpPr>
        <p:spPr>
          <a:xfrm>
            <a:off x="1387200" y="2955138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2" name="Google Shape;8652;p37"/>
          <p:cNvSpPr/>
          <p:nvPr/>
        </p:nvSpPr>
        <p:spPr>
          <a:xfrm>
            <a:off x="4239450" y="2955138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3" name="Google Shape;8653;p37"/>
          <p:cNvSpPr txBox="1">
            <a:spLocks noGrp="1"/>
          </p:cNvSpPr>
          <p:nvPr>
            <p:ph type="title"/>
          </p:nvPr>
        </p:nvSpPr>
        <p:spPr>
          <a:xfrm>
            <a:off x="607350" y="1909763"/>
            <a:ext cx="22248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Values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54" name="Google Shape;8654;p37"/>
          <p:cNvSpPr txBox="1">
            <a:spLocks noGrp="1"/>
          </p:cNvSpPr>
          <p:nvPr>
            <p:ph type="title" idx="9"/>
          </p:nvPr>
        </p:nvSpPr>
        <p:spPr>
          <a:xfrm>
            <a:off x="720000" y="3664475"/>
            <a:ext cx="1999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55" name="Google Shape;8655;p37"/>
          <p:cNvSpPr txBox="1">
            <a:spLocks noGrp="1"/>
          </p:cNvSpPr>
          <p:nvPr>
            <p:ph type="subTitle" idx="14"/>
          </p:nvPr>
        </p:nvSpPr>
        <p:spPr>
          <a:xfrm>
            <a:off x="720000" y="4076400"/>
            <a:ext cx="222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Identifying Outliers from the data</a:t>
            </a:r>
            <a:endParaRPr dirty="0"/>
          </a:p>
        </p:txBody>
      </p:sp>
      <p:sp>
        <p:nvSpPr>
          <p:cNvPr id="8656" name="Google Shape;8656;p37"/>
          <p:cNvSpPr txBox="1">
            <a:spLocks noGrp="1"/>
          </p:cNvSpPr>
          <p:nvPr>
            <p:ph type="title" idx="15"/>
          </p:nvPr>
        </p:nvSpPr>
        <p:spPr>
          <a:xfrm>
            <a:off x="3245400" y="3664475"/>
            <a:ext cx="2653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Datatype Management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57" name="Google Shape;8657;p37"/>
          <p:cNvSpPr txBox="1">
            <a:spLocks noGrp="1"/>
          </p:cNvSpPr>
          <p:nvPr>
            <p:ph type="subTitle" idx="17"/>
          </p:nvPr>
        </p:nvSpPr>
        <p:spPr>
          <a:xfrm>
            <a:off x="3572250" y="4076400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Managing Data types for numerical values</a:t>
            </a:r>
            <a:endParaRPr dirty="0"/>
          </a:p>
        </p:txBody>
      </p:sp>
      <p:sp>
        <p:nvSpPr>
          <p:cNvPr id="8658" name="Google Shape;8658;p37"/>
          <p:cNvSpPr txBox="1">
            <a:spLocks noGrp="1"/>
          </p:cNvSpPr>
          <p:nvPr>
            <p:ph type="title" idx="2"/>
          </p:nvPr>
        </p:nvSpPr>
        <p:spPr>
          <a:xfrm>
            <a:off x="1272750" y="13123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659" name="Google Shape;8659;p37"/>
          <p:cNvSpPr txBox="1">
            <a:spLocks noGrp="1"/>
          </p:cNvSpPr>
          <p:nvPr>
            <p:ph type="subTitle" idx="1"/>
          </p:nvPr>
        </p:nvSpPr>
        <p:spPr>
          <a:xfrm>
            <a:off x="720000" y="22869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Identifying null values</a:t>
            </a:r>
          </a:p>
        </p:txBody>
      </p:sp>
      <p:sp>
        <p:nvSpPr>
          <p:cNvPr id="8660" name="Google Shape;8660;p37"/>
          <p:cNvSpPr txBox="1">
            <a:spLocks noGrp="1"/>
          </p:cNvSpPr>
          <p:nvPr>
            <p:ph type="title" idx="3"/>
          </p:nvPr>
        </p:nvSpPr>
        <p:spPr>
          <a:xfrm>
            <a:off x="3506925" y="1912187"/>
            <a:ext cx="213015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Missing values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61" name="Google Shape;8661;p37"/>
          <p:cNvSpPr txBox="1">
            <a:spLocks noGrp="1"/>
          </p:cNvSpPr>
          <p:nvPr>
            <p:ph type="subTitle" idx="5"/>
          </p:nvPr>
        </p:nvSpPr>
        <p:spPr>
          <a:xfrm>
            <a:off x="3572250" y="22869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Filling up the Null values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62" name="Google Shape;8662;p37"/>
          <p:cNvSpPr txBox="1">
            <a:spLocks noGrp="1"/>
          </p:cNvSpPr>
          <p:nvPr>
            <p:ph type="title" idx="6"/>
          </p:nvPr>
        </p:nvSpPr>
        <p:spPr>
          <a:xfrm>
            <a:off x="6028500" y="1909763"/>
            <a:ext cx="27915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Imputation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63" name="Google Shape;8663;p37"/>
          <p:cNvSpPr txBox="1">
            <a:spLocks noGrp="1"/>
          </p:cNvSpPr>
          <p:nvPr>
            <p:ph type="title" idx="4"/>
          </p:nvPr>
        </p:nvSpPr>
        <p:spPr>
          <a:xfrm>
            <a:off x="4125000" y="13123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664" name="Google Shape;8664;p37"/>
          <p:cNvSpPr txBox="1">
            <a:spLocks noGrp="1"/>
          </p:cNvSpPr>
          <p:nvPr>
            <p:ph type="title" idx="7"/>
          </p:nvPr>
        </p:nvSpPr>
        <p:spPr>
          <a:xfrm>
            <a:off x="6977250" y="13123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665" name="Google Shape;8665;p37"/>
          <p:cNvSpPr txBox="1">
            <a:spLocks noGrp="1"/>
          </p:cNvSpPr>
          <p:nvPr>
            <p:ph type="subTitle" idx="8"/>
          </p:nvPr>
        </p:nvSpPr>
        <p:spPr>
          <a:xfrm>
            <a:off x="6424500" y="2286975"/>
            <a:ext cx="199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Filling values with Mean</a:t>
            </a:r>
            <a:endParaRPr dirty="0"/>
          </a:p>
        </p:txBody>
      </p:sp>
      <p:sp>
        <p:nvSpPr>
          <p:cNvPr id="8666" name="Google Shape;8666;p37"/>
          <p:cNvSpPr txBox="1">
            <a:spLocks noGrp="1"/>
          </p:cNvSpPr>
          <p:nvPr>
            <p:ph type="title" idx="13"/>
          </p:nvPr>
        </p:nvSpPr>
        <p:spPr>
          <a:xfrm>
            <a:off x="1272750" y="31016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667" name="Google Shape;8667;p37"/>
          <p:cNvSpPr txBox="1">
            <a:spLocks noGrp="1"/>
          </p:cNvSpPr>
          <p:nvPr>
            <p:ph type="title" idx="16"/>
          </p:nvPr>
        </p:nvSpPr>
        <p:spPr>
          <a:xfrm>
            <a:off x="4125000" y="3101663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668" name="Google Shape;8668;p37"/>
          <p:cNvSpPr txBox="1">
            <a:spLocks noGrp="1"/>
          </p:cNvSpPr>
          <p:nvPr>
            <p:ph type="title" idx="18"/>
          </p:nvPr>
        </p:nvSpPr>
        <p:spPr>
          <a:xfrm>
            <a:off x="1104600" y="259148"/>
            <a:ext cx="693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Cleansing</a:t>
            </a:r>
            <a:r>
              <a:rPr lang="en-IN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Preprocessing</a:t>
            </a:r>
            <a:endParaRPr i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669" name="Google Shape;8669;p37"/>
          <p:cNvGrpSpPr/>
          <p:nvPr/>
        </p:nvGrpSpPr>
        <p:grpSpPr>
          <a:xfrm>
            <a:off x="6021105" y="3024025"/>
            <a:ext cx="2806291" cy="2668706"/>
            <a:chOff x="6021105" y="3024025"/>
            <a:chExt cx="2806291" cy="2668706"/>
          </a:xfrm>
        </p:grpSpPr>
        <p:grpSp>
          <p:nvGrpSpPr>
            <p:cNvPr id="8670" name="Google Shape;8670;p37"/>
            <p:cNvGrpSpPr/>
            <p:nvPr/>
          </p:nvGrpSpPr>
          <p:grpSpPr>
            <a:xfrm>
              <a:off x="6021105" y="3874817"/>
              <a:ext cx="1217432" cy="1817914"/>
              <a:chOff x="2961475" y="3465650"/>
              <a:chExt cx="489125" cy="730350"/>
            </a:xfrm>
          </p:grpSpPr>
          <p:sp>
            <p:nvSpPr>
              <p:cNvPr id="8671" name="Google Shape;8671;p37"/>
              <p:cNvSpPr/>
              <p:nvPr/>
            </p:nvSpPr>
            <p:spPr>
              <a:xfrm>
                <a:off x="3150175" y="3466450"/>
                <a:ext cx="184450" cy="90900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37"/>
              <p:cNvSpPr/>
              <p:nvPr/>
            </p:nvSpPr>
            <p:spPr>
              <a:xfrm>
                <a:off x="3147925" y="3465650"/>
                <a:ext cx="188925" cy="94375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37"/>
              <p:cNvSpPr/>
              <p:nvPr/>
            </p:nvSpPr>
            <p:spPr>
              <a:xfrm>
                <a:off x="3150400" y="3519750"/>
                <a:ext cx="18780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37"/>
              <p:cNvSpPr/>
              <p:nvPr/>
            </p:nvSpPr>
            <p:spPr>
              <a:xfrm>
                <a:off x="3145025" y="3519750"/>
                <a:ext cx="192425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37"/>
              <p:cNvSpPr/>
              <p:nvPr/>
            </p:nvSpPr>
            <p:spPr>
              <a:xfrm>
                <a:off x="3170900" y="3499375"/>
                <a:ext cx="14722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37"/>
              <p:cNvSpPr/>
              <p:nvPr/>
            </p:nvSpPr>
            <p:spPr>
              <a:xfrm>
                <a:off x="3182050" y="3483225"/>
                <a:ext cx="148125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7" name="Google Shape;8677;p37"/>
              <p:cNvSpPr/>
              <p:nvPr/>
            </p:nvSpPr>
            <p:spPr>
              <a:xfrm>
                <a:off x="3185175" y="3473425"/>
                <a:ext cx="181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8" name="Google Shape;8678;p37"/>
              <p:cNvSpPr/>
              <p:nvPr/>
            </p:nvSpPr>
            <p:spPr>
              <a:xfrm>
                <a:off x="3199900" y="3470025"/>
                <a:ext cx="23675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37"/>
              <p:cNvSpPr/>
              <p:nvPr/>
            </p:nvSpPr>
            <p:spPr>
              <a:xfrm>
                <a:off x="3215300" y="3467775"/>
                <a:ext cx="29225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37"/>
              <p:cNvSpPr/>
              <p:nvPr/>
            </p:nvSpPr>
            <p:spPr>
              <a:xfrm>
                <a:off x="3234925" y="3469850"/>
                <a:ext cx="26550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37"/>
              <p:cNvSpPr/>
              <p:nvPr/>
            </p:nvSpPr>
            <p:spPr>
              <a:xfrm>
                <a:off x="3259675" y="3469125"/>
                <a:ext cx="214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37"/>
              <p:cNvSpPr/>
              <p:nvPr/>
            </p:nvSpPr>
            <p:spPr>
              <a:xfrm>
                <a:off x="3278400" y="3471350"/>
                <a:ext cx="152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37"/>
              <p:cNvSpPr/>
              <p:nvPr/>
            </p:nvSpPr>
            <p:spPr>
              <a:xfrm>
                <a:off x="3293350" y="3476700"/>
                <a:ext cx="118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37"/>
              <p:cNvSpPr/>
              <p:nvPr/>
            </p:nvSpPr>
            <p:spPr>
              <a:xfrm>
                <a:off x="3304050" y="3483075"/>
                <a:ext cx="114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37"/>
              <p:cNvSpPr/>
              <p:nvPr/>
            </p:nvSpPr>
            <p:spPr>
              <a:xfrm>
                <a:off x="3316325" y="3489925"/>
                <a:ext cx="98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37"/>
              <p:cNvSpPr/>
              <p:nvPr/>
            </p:nvSpPr>
            <p:spPr>
              <a:xfrm>
                <a:off x="3160200" y="3525775"/>
                <a:ext cx="76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59" extrusionOk="0">
                    <a:moveTo>
                      <a:pt x="268" y="0"/>
                    </a:moveTo>
                    <a:cubicBezTo>
                      <a:pt x="179" y="72"/>
                      <a:pt x="90" y="143"/>
                      <a:pt x="9" y="232"/>
                    </a:cubicBezTo>
                    <a:cubicBezTo>
                      <a:pt x="1" y="241"/>
                      <a:pt x="1" y="250"/>
                      <a:pt x="9" y="259"/>
                    </a:cubicBezTo>
                    <a:lnTo>
                      <a:pt x="36" y="259"/>
                    </a:lnTo>
                    <a:cubicBezTo>
                      <a:pt x="117" y="179"/>
                      <a:pt x="197" y="98"/>
                      <a:pt x="295" y="36"/>
                    </a:cubicBezTo>
                    <a:cubicBezTo>
                      <a:pt x="304" y="27"/>
                      <a:pt x="304" y="18"/>
                      <a:pt x="295" y="9"/>
                    </a:cubicBezTo>
                    <a:cubicBezTo>
                      <a:pt x="286" y="0"/>
                      <a:pt x="277" y="0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37"/>
              <p:cNvSpPr/>
              <p:nvPr/>
            </p:nvSpPr>
            <p:spPr>
              <a:xfrm>
                <a:off x="3163100" y="3529550"/>
                <a:ext cx="9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05" extrusionOk="0">
                    <a:moveTo>
                      <a:pt x="357" y="1"/>
                    </a:moveTo>
                    <a:cubicBezTo>
                      <a:pt x="241" y="90"/>
                      <a:pt x="116" y="179"/>
                      <a:pt x="9" y="277"/>
                    </a:cubicBezTo>
                    <a:cubicBezTo>
                      <a:pt x="1" y="277"/>
                      <a:pt x="1" y="295"/>
                      <a:pt x="9" y="304"/>
                    </a:cubicBezTo>
                    <a:lnTo>
                      <a:pt x="36" y="304"/>
                    </a:lnTo>
                    <a:cubicBezTo>
                      <a:pt x="143" y="206"/>
                      <a:pt x="259" y="117"/>
                      <a:pt x="375" y="37"/>
                    </a:cubicBezTo>
                    <a:cubicBezTo>
                      <a:pt x="384" y="28"/>
                      <a:pt x="393" y="19"/>
                      <a:pt x="384" y="10"/>
                    </a:cubicBezTo>
                    <a:cubicBezTo>
                      <a:pt x="375" y="1"/>
                      <a:pt x="366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37"/>
              <p:cNvSpPr/>
              <p:nvPr/>
            </p:nvSpPr>
            <p:spPr>
              <a:xfrm>
                <a:off x="3169125" y="3533700"/>
                <a:ext cx="917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37"/>
              <p:cNvSpPr/>
              <p:nvPr/>
            </p:nvSpPr>
            <p:spPr>
              <a:xfrm>
                <a:off x="3174025" y="3538250"/>
                <a:ext cx="74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37"/>
              <p:cNvSpPr/>
              <p:nvPr/>
            </p:nvSpPr>
            <p:spPr>
              <a:xfrm>
                <a:off x="3180275" y="3540500"/>
                <a:ext cx="69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37"/>
              <p:cNvSpPr/>
              <p:nvPr/>
            </p:nvSpPr>
            <p:spPr>
              <a:xfrm>
                <a:off x="3276400" y="3538925"/>
                <a:ext cx="35700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37"/>
              <p:cNvSpPr/>
              <p:nvPr/>
            </p:nvSpPr>
            <p:spPr>
              <a:xfrm>
                <a:off x="3151275" y="3535725"/>
                <a:ext cx="89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08" extrusionOk="0">
                    <a:moveTo>
                      <a:pt x="338" y="0"/>
                    </a:moveTo>
                    <a:cubicBezTo>
                      <a:pt x="336" y="0"/>
                      <a:pt x="333" y="1"/>
                      <a:pt x="331" y="4"/>
                    </a:cubicBezTo>
                    <a:cubicBezTo>
                      <a:pt x="206" y="75"/>
                      <a:pt x="99" y="164"/>
                      <a:pt x="10" y="271"/>
                    </a:cubicBezTo>
                    <a:cubicBezTo>
                      <a:pt x="1" y="280"/>
                      <a:pt x="1" y="289"/>
                      <a:pt x="10" y="298"/>
                    </a:cubicBezTo>
                    <a:cubicBezTo>
                      <a:pt x="10" y="298"/>
                      <a:pt x="19" y="307"/>
                      <a:pt x="19" y="307"/>
                    </a:cubicBezTo>
                    <a:cubicBezTo>
                      <a:pt x="27" y="307"/>
                      <a:pt x="36" y="298"/>
                      <a:pt x="36" y="298"/>
                    </a:cubicBezTo>
                    <a:cubicBezTo>
                      <a:pt x="126" y="191"/>
                      <a:pt x="224" y="102"/>
                      <a:pt x="349" y="39"/>
                    </a:cubicBezTo>
                    <a:cubicBezTo>
                      <a:pt x="358" y="30"/>
                      <a:pt x="358" y="22"/>
                      <a:pt x="349" y="13"/>
                    </a:cubicBezTo>
                    <a:cubicBezTo>
                      <a:pt x="349" y="6"/>
                      <a:pt x="344" y="0"/>
                      <a:pt x="3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37"/>
              <p:cNvSpPr/>
              <p:nvPr/>
            </p:nvSpPr>
            <p:spPr>
              <a:xfrm>
                <a:off x="3154850" y="3538600"/>
                <a:ext cx="13850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16" extrusionOk="0">
                    <a:moveTo>
                      <a:pt x="527" y="1"/>
                    </a:moveTo>
                    <a:cubicBezTo>
                      <a:pt x="524" y="1"/>
                      <a:pt x="520" y="2"/>
                      <a:pt x="518" y="5"/>
                    </a:cubicBezTo>
                    <a:cubicBezTo>
                      <a:pt x="339" y="112"/>
                      <a:pt x="170" y="246"/>
                      <a:pt x="9" y="379"/>
                    </a:cubicBezTo>
                    <a:cubicBezTo>
                      <a:pt x="0" y="388"/>
                      <a:pt x="0" y="397"/>
                      <a:pt x="9" y="406"/>
                    </a:cubicBezTo>
                    <a:cubicBezTo>
                      <a:pt x="9" y="415"/>
                      <a:pt x="18" y="415"/>
                      <a:pt x="18" y="415"/>
                    </a:cubicBezTo>
                    <a:cubicBezTo>
                      <a:pt x="27" y="415"/>
                      <a:pt x="27" y="415"/>
                      <a:pt x="36" y="406"/>
                    </a:cubicBezTo>
                    <a:cubicBezTo>
                      <a:pt x="188" y="272"/>
                      <a:pt x="357" y="147"/>
                      <a:pt x="545" y="40"/>
                    </a:cubicBezTo>
                    <a:cubicBezTo>
                      <a:pt x="554" y="31"/>
                      <a:pt x="554" y="23"/>
                      <a:pt x="545" y="14"/>
                    </a:cubicBezTo>
                    <a:cubicBezTo>
                      <a:pt x="545" y="7"/>
                      <a:pt x="536" y="1"/>
                      <a:pt x="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37"/>
              <p:cNvSpPr/>
              <p:nvPr/>
            </p:nvSpPr>
            <p:spPr>
              <a:xfrm>
                <a:off x="3155075" y="3544500"/>
                <a:ext cx="17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99" extrusionOk="0">
                    <a:moveTo>
                      <a:pt x="678" y="1"/>
                    </a:moveTo>
                    <a:cubicBezTo>
                      <a:pt x="429" y="152"/>
                      <a:pt x="197" y="340"/>
                      <a:pt x="9" y="572"/>
                    </a:cubicBezTo>
                    <a:cubicBezTo>
                      <a:pt x="0" y="580"/>
                      <a:pt x="0" y="589"/>
                      <a:pt x="9" y="598"/>
                    </a:cubicBezTo>
                    <a:lnTo>
                      <a:pt x="27" y="598"/>
                    </a:lnTo>
                    <a:cubicBezTo>
                      <a:pt x="27" y="598"/>
                      <a:pt x="36" y="598"/>
                      <a:pt x="36" y="589"/>
                    </a:cubicBezTo>
                    <a:cubicBezTo>
                      <a:pt x="223" y="366"/>
                      <a:pt x="446" y="179"/>
                      <a:pt x="705" y="36"/>
                    </a:cubicBezTo>
                    <a:cubicBezTo>
                      <a:pt x="714" y="27"/>
                      <a:pt x="714" y="18"/>
                      <a:pt x="705" y="10"/>
                    </a:cubicBezTo>
                    <a:cubicBezTo>
                      <a:pt x="705" y="1"/>
                      <a:pt x="687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37"/>
              <p:cNvSpPr/>
              <p:nvPr/>
            </p:nvSpPr>
            <p:spPr>
              <a:xfrm>
                <a:off x="3158650" y="3549475"/>
                <a:ext cx="196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37"/>
              <p:cNvSpPr/>
              <p:nvPr/>
            </p:nvSpPr>
            <p:spPr>
              <a:xfrm>
                <a:off x="3165100" y="3551700"/>
                <a:ext cx="2010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37"/>
              <p:cNvSpPr/>
              <p:nvPr/>
            </p:nvSpPr>
            <p:spPr>
              <a:xfrm>
                <a:off x="3168900" y="3555325"/>
                <a:ext cx="241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37"/>
              <p:cNvSpPr/>
              <p:nvPr/>
            </p:nvSpPr>
            <p:spPr>
              <a:xfrm>
                <a:off x="3176925" y="3554825"/>
                <a:ext cx="31025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37"/>
              <p:cNvSpPr/>
              <p:nvPr/>
            </p:nvSpPr>
            <p:spPr>
              <a:xfrm>
                <a:off x="3182500" y="3559950"/>
                <a:ext cx="33925" cy="325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37"/>
              <p:cNvSpPr/>
              <p:nvPr/>
            </p:nvSpPr>
            <p:spPr>
              <a:xfrm>
                <a:off x="3193650" y="3557500"/>
                <a:ext cx="3727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37"/>
              <p:cNvSpPr/>
              <p:nvPr/>
            </p:nvSpPr>
            <p:spPr>
              <a:xfrm>
                <a:off x="3200800" y="3556550"/>
                <a:ext cx="424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37"/>
              <p:cNvSpPr/>
              <p:nvPr/>
            </p:nvSpPr>
            <p:spPr>
              <a:xfrm>
                <a:off x="3209500" y="3557275"/>
                <a:ext cx="47300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37"/>
              <p:cNvSpPr/>
              <p:nvPr/>
            </p:nvSpPr>
            <p:spPr>
              <a:xfrm>
                <a:off x="3222200" y="3553025"/>
                <a:ext cx="55125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37"/>
              <p:cNvSpPr/>
              <p:nvPr/>
            </p:nvSpPr>
            <p:spPr>
              <a:xfrm>
                <a:off x="3235575" y="3550350"/>
                <a:ext cx="55125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37"/>
              <p:cNvSpPr/>
              <p:nvPr/>
            </p:nvSpPr>
            <p:spPr>
              <a:xfrm>
                <a:off x="3250975" y="3547450"/>
                <a:ext cx="54450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37"/>
              <p:cNvSpPr/>
              <p:nvPr/>
            </p:nvSpPr>
            <p:spPr>
              <a:xfrm>
                <a:off x="3263450" y="3566425"/>
                <a:ext cx="36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37"/>
              <p:cNvSpPr/>
              <p:nvPr/>
            </p:nvSpPr>
            <p:spPr>
              <a:xfrm>
                <a:off x="3275500" y="3586275"/>
                <a:ext cx="136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8" name="Google Shape;8708;p37"/>
              <p:cNvSpPr/>
              <p:nvPr/>
            </p:nvSpPr>
            <p:spPr>
              <a:xfrm>
                <a:off x="3205250" y="3576425"/>
                <a:ext cx="176450" cy="170175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9" name="Google Shape;8709;p37"/>
              <p:cNvSpPr/>
              <p:nvPr/>
            </p:nvSpPr>
            <p:spPr>
              <a:xfrm>
                <a:off x="3200575" y="3576325"/>
                <a:ext cx="196050" cy="173175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37"/>
              <p:cNvSpPr/>
              <p:nvPr/>
            </p:nvSpPr>
            <p:spPr>
              <a:xfrm>
                <a:off x="3221975" y="3633925"/>
                <a:ext cx="15280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37"/>
              <p:cNvSpPr/>
              <p:nvPr/>
            </p:nvSpPr>
            <p:spPr>
              <a:xfrm>
                <a:off x="3243225" y="3583125"/>
                <a:ext cx="10122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37"/>
              <p:cNvSpPr/>
              <p:nvPr/>
            </p:nvSpPr>
            <p:spPr>
              <a:xfrm>
                <a:off x="3226000" y="3621450"/>
                <a:ext cx="69375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37"/>
              <p:cNvSpPr/>
              <p:nvPr/>
            </p:nvSpPr>
            <p:spPr>
              <a:xfrm>
                <a:off x="3248075" y="3717575"/>
                <a:ext cx="230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37"/>
              <p:cNvSpPr/>
              <p:nvPr/>
            </p:nvSpPr>
            <p:spPr>
              <a:xfrm>
                <a:off x="3233575" y="3648500"/>
                <a:ext cx="154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37"/>
              <p:cNvSpPr/>
              <p:nvPr/>
            </p:nvSpPr>
            <p:spPr>
              <a:xfrm>
                <a:off x="3230675" y="3643800"/>
                <a:ext cx="312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37"/>
              <p:cNvSpPr/>
              <p:nvPr/>
            </p:nvSpPr>
            <p:spPr>
              <a:xfrm>
                <a:off x="3229350" y="3639950"/>
                <a:ext cx="43050" cy="4797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37"/>
              <p:cNvSpPr/>
              <p:nvPr/>
            </p:nvSpPr>
            <p:spPr>
              <a:xfrm>
                <a:off x="3232250" y="3666050"/>
                <a:ext cx="276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37"/>
              <p:cNvSpPr/>
              <p:nvPr/>
            </p:nvSpPr>
            <p:spPr>
              <a:xfrm>
                <a:off x="3235150" y="3684625"/>
                <a:ext cx="167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37"/>
              <p:cNvSpPr/>
              <p:nvPr/>
            </p:nvSpPr>
            <p:spPr>
              <a:xfrm>
                <a:off x="3236700" y="3696225"/>
                <a:ext cx="1140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37"/>
              <p:cNvSpPr/>
              <p:nvPr/>
            </p:nvSpPr>
            <p:spPr>
              <a:xfrm>
                <a:off x="3263675" y="3696650"/>
                <a:ext cx="107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37"/>
              <p:cNvSpPr/>
              <p:nvPr/>
            </p:nvSpPr>
            <p:spPr>
              <a:xfrm>
                <a:off x="3271050" y="3699725"/>
                <a:ext cx="87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37"/>
              <p:cNvSpPr/>
              <p:nvPr/>
            </p:nvSpPr>
            <p:spPr>
              <a:xfrm>
                <a:off x="3280200" y="3699500"/>
                <a:ext cx="692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37"/>
              <p:cNvSpPr/>
              <p:nvPr/>
            </p:nvSpPr>
            <p:spPr>
              <a:xfrm>
                <a:off x="3269925" y="3713600"/>
                <a:ext cx="114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37"/>
              <p:cNvSpPr/>
              <p:nvPr/>
            </p:nvSpPr>
            <p:spPr>
              <a:xfrm>
                <a:off x="3265925" y="3711325"/>
                <a:ext cx="2900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37"/>
              <p:cNvSpPr/>
              <p:nvPr/>
            </p:nvSpPr>
            <p:spPr>
              <a:xfrm>
                <a:off x="3275725" y="3701300"/>
                <a:ext cx="375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37"/>
              <p:cNvSpPr/>
              <p:nvPr/>
            </p:nvSpPr>
            <p:spPr>
              <a:xfrm>
                <a:off x="3291125" y="3683950"/>
                <a:ext cx="48850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37"/>
              <p:cNvSpPr/>
              <p:nvPr/>
            </p:nvSpPr>
            <p:spPr>
              <a:xfrm>
                <a:off x="3319000" y="3664500"/>
                <a:ext cx="49975" cy="597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37"/>
              <p:cNvSpPr/>
              <p:nvPr/>
            </p:nvSpPr>
            <p:spPr>
              <a:xfrm>
                <a:off x="3211275" y="3665150"/>
                <a:ext cx="76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37"/>
              <p:cNvSpPr/>
              <p:nvPr/>
            </p:nvSpPr>
            <p:spPr>
              <a:xfrm>
                <a:off x="3208825" y="3675025"/>
                <a:ext cx="805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37"/>
              <p:cNvSpPr/>
              <p:nvPr/>
            </p:nvSpPr>
            <p:spPr>
              <a:xfrm>
                <a:off x="3207925" y="3685300"/>
                <a:ext cx="8275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37"/>
              <p:cNvSpPr/>
              <p:nvPr/>
            </p:nvSpPr>
            <p:spPr>
              <a:xfrm>
                <a:off x="3207700" y="3695725"/>
                <a:ext cx="895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37"/>
              <p:cNvSpPr/>
              <p:nvPr/>
            </p:nvSpPr>
            <p:spPr>
              <a:xfrm>
                <a:off x="3209275" y="3704400"/>
                <a:ext cx="8050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37"/>
              <p:cNvSpPr/>
              <p:nvPr/>
            </p:nvSpPr>
            <p:spPr>
              <a:xfrm>
                <a:off x="3211950" y="3711900"/>
                <a:ext cx="85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37"/>
              <p:cNvSpPr/>
              <p:nvPr/>
            </p:nvSpPr>
            <p:spPr>
              <a:xfrm>
                <a:off x="3215950" y="3717125"/>
                <a:ext cx="895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37"/>
              <p:cNvSpPr/>
              <p:nvPr/>
            </p:nvSpPr>
            <p:spPr>
              <a:xfrm>
                <a:off x="3220425" y="3721950"/>
                <a:ext cx="80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37"/>
              <p:cNvSpPr/>
              <p:nvPr/>
            </p:nvSpPr>
            <p:spPr>
              <a:xfrm>
                <a:off x="3224425" y="3726550"/>
                <a:ext cx="10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37"/>
              <p:cNvSpPr/>
              <p:nvPr/>
            </p:nvSpPr>
            <p:spPr>
              <a:xfrm>
                <a:off x="3333050" y="3645675"/>
                <a:ext cx="26550" cy="2910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37"/>
              <p:cNvSpPr/>
              <p:nvPr/>
            </p:nvSpPr>
            <p:spPr>
              <a:xfrm>
                <a:off x="2982225" y="3726500"/>
                <a:ext cx="173975" cy="120325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4813" extrusionOk="0">
                    <a:moveTo>
                      <a:pt x="6718" y="0"/>
                    </a:moveTo>
                    <a:cubicBezTo>
                      <a:pt x="6700" y="321"/>
                      <a:pt x="6540" y="687"/>
                      <a:pt x="6379" y="928"/>
                    </a:cubicBezTo>
                    <a:cubicBezTo>
                      <a:pt x="5906" y="1615"/>
                      <a:pt x="5282" y="2239"/>
                      <a:pt x="4559" y="2650"/>
                    </a:cubicBezTo>
                    <a:cubicBezTo>
                      <a:pt x="3837" y="3069"/>
                      <a:pt x="3132" y="3390"/>
                      <a:pt x="2329" y="3613"/>
                    </a:cubicBezTo>
                    <a:cubicBezTo>
                      <a:pt x="1970" y="3715"/>
                      <a:pt x="1537" y="3768"/>
                      <a:pt x="1153" y="3768"/>
                    </a:cubicBezTo>
                    <a:cubicBezTo>
                      <a:pt x="1098" y="3768"/>
                      <a:pt x="1044" y="3767"/>
                      <a:pt x="991" y="3765"/>
                    </a:cubicBezTo>
                    <a:cubicBezTo>
                      <a:pt x="634" y="3747"/>
                      <a:pt x="277" y="3631"/>
                      <a:pt x="1" y="3417"/>
                    </a:cubicBezTo>
                    <a:lnTo>
                      <a:pt x="1" y="3417"/>
                    </a:lnTo>
                    <a:cubicBezTo>
                      <a:pt x="27" y="3488"/>
                      <a:pt x="45" y="3569"/>
                      <a:pt x="81" y="3640"/>
                    </a:cubicBezTo>
                    <a:cubicBezTo>
                      <a:pt x="277" y="4122"/>
                      <a:pt x="750" y="4505"/>
                      <a:pt x="1249" y="4657"/>
                    </a:cubicBezTo>
                    <a:cubicBezTo>
                      <a:pt x="1638" y="4766"/>
                      <a:pt x="2021" y="4813"/>
                      <a:pt x="2415" y="4813"/>
                    </a:cubicBezTo>
                    <a:cubicBezTo>
                      <a:pt x="2537" y="4813"/>
                      <a:pt x="2660" y="4808"/>
                      <a:pt x="2784" y="4800"/>
                    </a:cubicBezTo>
                    <a:cubicBezTo>
                      <a:pt x="3150" y="4773"/>
                      <a:pt x="3560" y="4675"/>
                      <a:pt x="3917" y="4568"/>
                    </a:cubicBezTo>
                    <a:cubicBezTo>
                      <a:pt x="4916" y="4273"/>
                      <a:pt x="5701" y="3631"/>
                      <a:pt x="6281" y="2766"/>
                    </a:cubicBezTo>
                    <a:cubicBezTo>
                      <a:pt x="6593" y="2302"/>
                      <a:pt x="6861" y="1615"/>
                      <a:pt x="6923" y="1062"/>
                    </a:cubicBezTo>
                    <a:cubicBezTo>
                      <a:pt x="6959" y="696"/>
                      <a:pt x="6897" y="312"/>
                      <a:pt x="6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9" name="Google Shape;8739;p37"/>
              <p:cNvSpPr/>
              <p:nvPr/>
            </p:nvSpPr>
            <p:spPr>
              <a:xfrm>
                <a:off x="2976650" y="3726500"/>
                <a:ext cx="184025" cy="123025"/>
              </a:xfrm>
              <a:custGeom>
                <a:avLst/>
                <a:gdLst/>
                <a:ahLst/>
                <a:cxnLst/>
                <a:rect l="l" t="t" r="r" b="b"/>
                <a:pathLst>
                  <a:path w="7361" h="4921" extrusionOk="0">
                    <a:moveTo>
                      <a:pt x="6941" y="0"/>
                    </a:moveTo>
                    <a:cubicBezTo>
                      <a:pt x="7360" y="803"/>
                      <a:pt x="7012" y="1740"/>
                      <a:pt x="6611" y="2471"/>
                    </a:cubicBezTo>
                    <a:cubicBezTo>
                      <a:pt x="5960" y="3613"/>
                      <a:pt x="4827" y="4398"/>
                      <a:pt x="3542" y="4621"/>
                    </a:cubicBezTo>
                    <a:cubicBezTo>
                      <a:pt x="3236" y="4678"/>
                      <a:pt x="2915" y="4713"/>
                      <a:pt x="2595" y="4713"/>
                    </a:cubicBezTo>
                    <a:cubicBezTo>
                      <a:pt x="2056" y="4713"/>
                      <a:pt x="1521" y="4613"/>
                      <a:pt x="1062" y="4345"/>
                    </a:cubicBezTo>
                    <a:cubicBezTo>
                      <a:pt x="800" y="4177"/>
                      <a:pt x="574" y="3948"/>
                      <a:pt x="436" y="3675"/>
                    </a:cubicBezTo>
                    <a:lnTo>
                      <a:pt x="436" y="3675"/>
                    </a:lnTo>
                    <a:cubicBezTo>
                      <a:pt x="672" y="3793"/>
                      <a:pt x="934" y="3850"/>
                      <a:pt x="1187" y="3863"/>
                    </a:cubicBezTo>
                    <a:cubicBezTo>
                      <a:pt x="1242" y="3865"/>
                      <a:pt x="1296" y="3866"/>
                      <a:pt x="1351" y="3866"/>
                    </a:cubicBezTo>
                    <a:cubicBezTo>
                      <a:pt x="2726" y="3866"/>
                      <a:pt x="4015" y="3228"/>
                      <a:pt x="5148" y="2507"/>
                    </a:cubicBezTo>
                    <a:cubicBezTo>
                      <a:pt x="5888" y="1963"/>
                      <a:pt x="6879" y="955"/>
                      <a:pt x="6941" y="0"/>
                    </a:cubicBezTo>
                    <a:lnTo>
                      <a:pt x="6941" y="0"/>
                    </a:lnTo>
                    <a:cubicBezTo>
                      <a:pt x="6861" y="705"/>
                      <a:pt x="6343" y="1249"/>
                      <a:pt x="5871" y="1740"/>
                    </a:cubicBezTo>
                    <a:cubicBezTo>
                      <a:pt x="5380" y="2239"/>
                      <a:pt x="4791" y="2605"/>
                      <a:pt x="4167" y="2899"/>
                    </a:cubicBezTo>
                    <a:cubicBezTo>
                      <a:pt x="3551" y="3194"/>
                      <a:pt x="2891" y="3453"/>
                      <a:pt x="2222" y="3586"/>
                    </a:cubicBezTo>
                    <a:cubicBezTo>
                      <a:pt x="1962" y="3629"/>
                      <a:pt x="1688" y="3662"/>
                      <a:pt x="1421" y="3662"/>
                    </a:cubicBezTo>
                    <a:cubicBezTo>
                      <a:pt x="1008" y="3662"/>
                      <a:pt x="609" y="3582"/>
                      <a:pt x="295" y="3328"/>
                    </a:cubicBezTo>
                    <a:lnTo>
                      <a:pt x="1" y="3096"/>
                    </a:lnTo>
                    <a:lnTo>
                      <a:pt x="125" y="3444"/>
                    </a:lnTo>
                    <a:cubicBezTo>
                      <a:pt x="450" y="4534"/>
                      <a:pt x="1466" y="4921"/>
                      <a:pt x="2546" y="4921"/>
                    </a:cubicBezTo>
                    <a:cubicBezTo>
                      <a:pt x="3367" y="4921"/>
                      <a:pt x="4225" y="4697"/>
                      <a:pt x="4845" y="4389"/>
                    </a:cubicBezTo>
                    <a:cubicBezTo>
                      <a:pt x="6031" y="3765"/>
                      <a:pt x="6914" y="2596"/>
                      <a:pt x="7146" y="1276"/>
                    </a:cubicBezTo>
                    <a:cubicBezTo>
                      <a:pt x="7227" y="848"/>
                      <a:pt x="7164" y="375"/>
                      <a:pt x="6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0" name="Google Shape;8740;p37"/>
              <p:cNvSpPr/>
              <p:nvPr/>
            </p:nvSpPr>
            <p:spPr>
              <a:xfrm>
                <a:off x="2965050" y="3690825"/>
                <a:ext cx="185150" cy="129900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5196" extrusionOk="0">
                    <a:moveTo>
                      <a:pt x="5011" y="1"/>
                    </a:moveTo>
                    <a:cubicBezTo>
                      <a:pt x="4859" y="1"/>
                      <a:pt x="4707" y="10"/>
                      <a:pt x="4559" y="27"/>
                    </a:cubicBezTo>
                    <a:cubicBezTo>
                      <a:pt x="3087" y="196"/>
                      <a:pt x="1696" y="901"/>
                      <a:pt x="679" y="1971"/>
                    </a:cubicBezTo>
                    <a:cubicBezTo>
                      <a:pt x="473" y="2194"/>
                      <a:pt x="277" y="2435"/>
                      <a:pt x="152" y="2721"/>
                    </a:cubicBezTo>
                    <a:cubicBezTo>
                      <a:pt x="10" y="3078"/>
                      <a:pt x="1" y="3524"/>
                      <a:pt x="215" y="3854"/>
                    </a:cubicBezTo>
                    <a:cubicBezTo>
                      <a:pt x="340" y="4050"/>
                      <a:pt x="491" y="4193"/>
                      <a:pt x="572" y="4416"/>
                    </a:cubicBezTo>
                    <a:cubicBezTo>
                      <a:pt x="616" y="4558"/>
                      <a:pt x="652" y="4701"/>
                      <a:pt x="688" y="4844"/>
                    </a:cubicBezTo>
                    <a:cubicBezTo>
                      <a:pt x="964" y="5058"/>
                      <a:pt x="1321" y="5174"/>
                      <a:pt x="1678" y="5192"/>
                    </a:cubicBezTo>
                    <a:cubicBezTo>
                      <a:pt x="1731" y="5194"/>
                      <a:pt x="1785" y="5195"/>
                      <a:pt x="1840" y="5195"/>
                    </a:cubicBezTo>
                    <a:cubicBezTo>
                      <a:pt x="2224" y="5195"/>
                      <a:pt x="2657" y="5142"/>
                      <a:pt x="3016" y="5040"/>
                    </a:cubicBezTo>
                    <a:cubicBezTo>
                      <a:pt x="3819" y="4817"/>
                      <a:pt x="4524" y="4496"/>
                      <a:pt x="5246" y="4077"/>
                    </a:cubicBezTo>
                    <a:cubicBezTo>
                      <a:pt x="5969" y="3666"/>
                      <a:pt x="6593" y="3042"/>
                      <a:pt x="7066" y="2355"/>
                    </a:cubicBezTo>
                    <a:cubicBezTo>
                      <a:pt x="7227" y="2114"/>
                      <a:pt x="7387" y="1748"/>
                      <a:pt x="7405" y="1427"/>
                    </a:cubicBezTo>
                    <a:cubicBezTo>
                      <a:pt x="7307" y="1267"/>
                      <a:pt x="7191" y="1124"/>
                      <a:pt x="7048" y="1017"/>
                    </a:cubicBezTo>
                    <a:cubicBezTo>
                      <a:pt x="6932" y="928"/>
                      <a:pt x="6807" y="865"/>
                      <a:pt x="6709" y="776"/>
                    </a:cubicBezTo>
                    <a:cubicBezTo>
                      <a:pt x="6602" y="687"/>
                      <a:pt x="6513" y="571"/>
                      <a:pt x="6415" y="473"/>
                    </a:cubicBezTo>
                    <a:cubicBezTo>
                      <a:pt x="6049" y="114"/>
                      <a:pt x="5529" y="1"/>
                      <a:pt x="50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37"/>
              <p:cNvSpPr/>
              <p:nvPr/>
            </p:nvSpPr>
            <p:spPr>
              <a:xfrm>
                <a:off x="2961475" y="3690475"/>
                <a:ext cx="190275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5320" extrusionOk="0">
                    <a:moveTo>
                      <a:pt x="5234" y="1"/>
                    </a:moveTo>
                    <a:cubicBezTo>
                      <a:pt x="5053" y="1"/>
                      <a:pt x="4873" y="16"/>
                      <a:pt x="4702" y="41"/>
                    </a:cubicBezTo>
                    <a:cubicBezTo>
                      <a:pt x="4817" y="33"/>
                      <a:pt x="4933" y="28"/>
                      <a:pt x="5051" y="28"/>
                    </a:cubicBezTo>
                    <a:cubicBezTo>
                      <a:pt x="5492" y="28"/>
                      <a:pt x="5942" y="95"/>
                      <a:pt x="6308" y="335"/>
                    </a:cubicBezTo>
                    <a:cubicBezTo>
                      <a:pt x="6549" y="487"/>
                      <a:pt x="6683" y="745"/>
                      <a:pt x="6915" y="906"/>
                    </a:cubicBezTo>
                    <a:cubicBezTo>
                      <a:pt x="7149" y="1053"/>
                      <a:pt x="7349" y="1209"/>
                      <a:pt x="7475" y="1455"/>
                    </a:cubicBezTo>
                    <a:lnTo>
                      <a:pt x="7475" y="1455"/>
                    </a:lnTo>
                    <a:cubicBezTo>
                      <a:pt x="7443" y="1777"/>
                      <a:pt x="7303" y="2099"/>
                      <a:pt x="7111" y="2360"/>
                    </a:cubicBezTo>
                    <a:cubicBezTo>
                      <a:pt x="6522" y="3216"/>
                      <a:pt x="5701" y="3886"/>
                      <a:pt x="4765" y="4323"/>
                    </a:cubicBezTo>
                    <a:cubicBezTo>
                      <a:pt x="4044" y="4671"/>
                      <a:pt x="2981" y="5107"/>
                      <a:pt x="2050" y="5107"/>
                    </a:cubicBezTo>
                    <a:cubicBezTo>
                      <a:pt x="1632" y="5107"/>
                      <a:pt x="1241" y="5019"/>
                      <a:pt x="919" y="4796"/>
                    </a:cubicBezTo>
                    <a:lnTo>
                      <a:pt x="919" y="4796"/>
                    </a:lnTo>
                    <a:cubicBezTo>
                      <a:pt x="879" y="4648"/>
                      <a:pt x="844" y="4507"/>
                      <a:pt x="795" y="4358"/>
                    </a:cubicBezTo>
                    <a:cubicBezTo>
                      <a:pt x="723" y="4198"/>
                      <a:pt x="616" y="4064"/>
                      <a:pt x="527" y="3939"/>
                    </a:cubicBezTo>
                    <a:cubicBezTo>
                      <a:pt x="331" y="3698"/>
                      <a:pt x="260" y="3413"/>
                      <a:pt x="295" y="3109"/>
                    </a:cubicBezTo>
                    <a:cubicBezTo>
                      <a:pt x="376" y="2494"/>
                      <a:pt x="875" y="2030"/>
                      <a:pt x="1312" y="1620"/>
                    </a:cubicBezTo>
                    <a:cubicBezTo>
                      <a:pt x="2258" y="781"/>
                      <a:pt x="3444" y="228"/>
                      <a:pt x="4702" y="41"/>
                    </a:cubicBezTo>
                    <a:lnTo>
                      <a:pt x="4702" y="41"/>
                    </a:lnTo>
                    <a:cubicBezTo>
                      <a:pt x="3114" y="183"/>
                      <a:pt x="1571" y="968"/>
                      <a:pt x="527" y="2191"/>
                    </a:cubicBezTo>
                    <a:cubicBezTo>
                      <a:pt x="215" y="2565"/>
                      <a:pt x="1" y="3100"/>
                      <a:pt x="135" y="3600"/>
                    </a:cubicBezTo>
                    <a:cubicBezTo>
                      <a:pt x="206" y="3921"/>
                      <a:pt x="492" y="4153"/>
                      <a:pt x="608" y="4439"/>
                    </a:cubicBezTo>
                    <a:cubicBezTo>
                      <a:pt x="652" y="4590"/>
                      <a:pt x="697" y="4760"/>
                      <a:pt x="741" y="4920"/>
                    </a:cubicBezTo>
                    <a:cubicBezTo>
                      <a:pt x="1045" y="5170"/>
                      <a:pt x="1419" y="5286"/>
                      <a:pt x="1794" y="5313"/>
                    </a:cubicBezTo>
                    <a:cubicBezTo>
                      <a:pt x="1869" y="5317"/>
                      <a:pt x="1944" y="5319"/>
                      <a:pt x="2018" y="5319"/>
                    </a:cubicBezTo>
                    <a:cubicBezTo>
                      <a:pt x="3018" y="5319"/>
                      <a:pt x="3982" y="4941"/>
                      <a:pt x="4854" y="4501"/>
                    </a:cubicBezTo>
                    <a:cubicBezTo>
                      <a:pt x="5817" y="4046"/>
                      <a:pt x="6665" y="3350"/>
                      <a:pt x="7245" y="2449"/>
                    </a:cubicBezTo>
                    <a:cubicBezTo>
                      <a:pt x="7450" y="2146"/>
                      <a:pt x="7593" y="1798"/>
                      <a:pt x="7611" y="1423"/>
                    </a:cubicBezTo>
                    <a:cubicBezTo>
                      <a:pt x="7539" y="1290"/>
                      <a:pt x="7441" y="1165"/>
                      <a:pt x="7334" y="1066"/>
                    </a:cubicBezTo>
                    <a:cubicBezTo>
                      <a:pt x="7111" y="870"/>
                      <a:pt x="6861" y="781"/>
                      <a:pt x="6683" y="540"/>
                    </a:cubicBezTo>
                    <a:cubicBezTo>
                      <a:pt x="6316" y="133"/>
                      <a:pt x="5770" y="1"/>
                      <a:pt x="5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37"/>
              <p:cNvSpPr/>
              <p:nvPr/>
            </p:nvSpPr>
            <p:spPr>
              <a:xfrm>
                <a:off x="2981775" y="3708650"/>
                <a:ext cx="151250" cy="8327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3331" extrusionOk="0">
                    <a:moveTo>
                      <a:pt x="5978" y="0"/>
                    </a:moveTo>
                    <a:lnTo>
                      <a:pt x="5978" y="0"/>
                    </a:lnTo>
                    <a:cubicBezTo>
                      <a:pt x="5808" y="18"/>
                      <a:pt x="5657" y="108"/>
                      <a:pt x="5505" y="179"/>
                    </a:cubicBezTo>
                    <a:cubicBezTo>
                      <a:pt x="4943" y="447"/>
                      <a:pt x="4327" y="571"/>
                      <a:pt x="3721" y="741"/>
                    </a:cubicBezTo>
                    <a:cubicBezTo>
                      <a:pt x="2302" y="1142"/>
                      <a:pt x="857" y="1811"/>
                      <a:pt x="81" y="2927"/>
                    </a:cubicBezTo>
                    <a:cubicBezTo>
                      <a:pt x="1" y="3043"/>
                      <a:pt x="1" y="3221"/>
                      <a:pt x="126" y="3301"/>
                    </a:cubicBezTo>
                    <a:cubicBezTo>
                      <a:pt x="154" y="3322"/>
                      <a:pt x="184" y="3330"/>
                      <a:pt x="215" y="3330"/>
                    </a:cubicBezTo>
                    <a:cubicBezTo>
                      <a:pt x="320" y="3330"/>
                      <a:pt x="433" y="3230"/>
                      <a:pt x="509" y="3141"/>
                    </a:cubicBezTo>
                    <a:cubicBezTo>
                      <a:pt x="1375" y="2142"/>
                      <a:pt x="2561" y="1410"/>
                      <a:pt x="3864" y="1160"/>
                    </a:cubicBezTo>
                    <a:cubicBezTo>
                      <a:pt x="4015" y="1133"/>
                      <a:pt x="4167" y="1116"/>
                      <a:pt x="4318" y="1071"/>
                    </a:cubicBezTo>
                    <a:cubicBezTo>
                      <a:pt x="4604" y="991"/>
                      <a:pt x="4934" y="830"/>
                      <a:pt x="5184" y="670"/>
                    </a:cubicBezTo>
                    <a:cubicBezTo>
                      <a:pt x="5443" y="518"/>
                      <a:pt x="5648" y="402"/>
                      <a:pt x="5898" y="232"/>
                    </a:cubicBezTo>
                    <a:cubicBezTo>
                      <a:pt x="5960" y="179"/>
                      <a:pt x="6049" y="54"/>
                      <a:pt x="59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37"/>
              <p:cNvSpPr/>
              <p:nvPr/>
            </p:nvSpPr>
            <p:spPr>
              <a:xfrm>
                <a:off x="3086150" y="3756150"/>
                <a:ext cx="57125" cy="8142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257" extrusionOk="0">
                    <a:moveTo>
                      <a:pt x="2115" y="1"/>
                    </a:moveTo>
                    <a:cubicBezTo>
                      <a:pt x="2106" y="10"/>
                      <a:pt x="2106" y="19"/>
                      <a:pt x="2106" y="27"/>
                    </a:cubicBezTo>
                    <a:cubicBezTo>
                      <a:pt x="2249" y="402"/>
                      <a:pt x="2177" y="875"/>
                      <a:pt x="1928" y="1285"/>
                    </a:cubicBezTo>
                    <a:cubicBezTo>
                      <a:pt x="1687" y="1660"/>
                      <a:pt x="1339" y="1954"/>
                      <a:pt x="991" y="2204"/>
                    </a:cubicBezTo>
                    <a:lnTo>
                      <a:pt x="911" y="2267"/>
                    </a:lnTo>
                    <a:cubicBezTo>
                      <a:pt x="545" y="2534"/>
                      <a:pt x="161" y="2811"/>
                      <a:pt x="10" y="3239"/>
                    </a:cubicBezTo>
                    <a:cubicBezTo>
                      <a:pt x="1" y="3248"/>
                      <a:pt x="10" y="3257"/>
                      <a:pt x="19" y="3257"/>
                    </a:cubicBezTo>
                    <a:lnTo>
                      <a:pt x="28" y="3257"/>
                    </a:lnTo>
                    <a:cubicBezTo>
                      <a:pt x="28" y="3257"/>
                      <a:pt x="36" y="3257"/>
                      <a:pt x="45" y="3248"/>
                    </a:cubicBezTo>
                    <a:cubicBezTo>
                      <a:pt x="197" y="2838"/>
                      <a:pt x="572" y="2561"/>
                      <a:pt x="937" y="2293"/>
                    </a:cubicBezTo>
                    <a:lnTo>
                      <a:pt x="1009" y="2240"/>
                    </a:lnTo>
                    <a:cubicBezTo>
                      <a:pt x="1357" y="1981"/>
                      <a:pt x="1714" y="1687"/>
                      <a:pt x="1954" y="1303"/>
                    </a:cubicBezTo>
                    <a:cubicBezTo>
                      <a:pt x="2213" y="884"/>
                      <a:pt x="2285" y="402"/>
                      <a:pt x="2142" y="19"/>
                    </a:cubicBezTo>
                    <a:cubicBezTo>
                      <a:pt x="2142" y="10"/>
                      <a:pt x="2124" y="1"/>
                      <a:pt x="2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37"/>
              <p:cNvSpPr/>
              <p:nvPr/>
            </p:nvSpPr>
            <p:spPr>
              <a:xfrm>
                <a:off x="3062750" y="3695450"/>
                <a:ext cx="3457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64" extrusionOk="0">
                    <a:moveTo>
                      <a:pt x="98" y="1"/>
                    </a:moveTo>
                    <a:cubicBezTo>
                      <a:pt x="71" y="1"/>
                      <a:pt x="44" y="1"/>
                      <a:pt x="18" y="2"/>
                    </a:cubicBezTo>
                    <a:cubicBezTo>
                      <a:pt x="9" y="11"/>
                      <a:pt x="0" y="20"/>
                      <a:pt x="0" y="29"/>
                    </a:cubicBezTo>
                    <a:cubicBezTo>
                      <a:pt x="0" y="38"/>
                      <a:pt x="9" y="47"/>
                      <a:pt x="18" y="47"/>
                    </a:cubicBezTo>
                    <a:cubicBezTo>
                      <a:pt x="59" y="44"/>
                      <a:pt x="103" y="43"/>
                      <a:pt x="148" y="43"/>
                    </a:cubicBezTo>
                    <a:cubicBezTo>
                      <a:pt x="434" y="43"/>
                      <a:pt x="780" y="100"/>
                      <a:pt x="1026" y="323"/>
                    </a:cubicBezTo>
                    <a:cubicBezTo>
                      <a:pt x="1231" y="502"/>
                      <a:pt x="1347" y="778"/>
                      <a:pt x="1329" y="1046"/>
                    </a:cubicBezTo>
                    <a:cubicBezTo>
                      <a:pt x="1329" y="1055"/>
                      <a:pt x="1338" y="1064"/>
                      <a:pt x="1347" y="1064"/>
                    </a:cubicBezTo>
                    <a:cubicBezTo>
                      <a:pt x="1365" y="1064"/>
                      <a:pt x="1374" y="1064"/>
                      <a:pt x="1374" y="1046"/>
                    </a:cubicBezTo>
                    <a:cubicBezTo>
                      <a:pt x="1383" y="769"/>
                      <a:pt x="1267" y="475"/>
                      <a:pt x="1053" y="288"/>
                    </a:cubicBezTo>
                    <a:cubicBezTo>
                      <a:pt x="775" y="51"/>
                      <a:pt x="393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37"/>
              <p:cNvSpPr/>
              <p:nvPr/>
            </p:nvSpPr>
            <p:spPr>
              <a:xfrm>
                <a:off x="3071225" y="3691825"/>
                <a:ext cx="47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3" extrusionOk="0">
                    <a:moveTo>
                      <a:pt x="161" y="0"/>
                    </a:moveTo>
                    <a:cubicBezTo>
                      <a:pt x="158" y="0"/>
                      <a:pt x="155" y="1"/>
                      <a:pt x="152" y="4"/>
                    </a:cubicBezTo>
                    <a:cubicBezTo>
                      <a:pt x="98" y="49"/>
                      <a:pt x="45" y="94"/>
                      <a:pt x="9" y="147"/>
                    </a:cubicBezTo>
                    <a:cubicBezTo>
                      <a:pt x="0" y="156"/>
                      <a:pt x="0" y="174"/>
                      <a:pt x="9" y="174"/>
                    </a:cubicBezTo>
                    <a:cubicBezTo>
                      <a:pt x="9" y="183"/>
                      <a:pt x="18" y="183"/>
                      <a:pt x="18" y="183"/>
                    </a:cubicBezTo>
                    <a:cubicBezTo>
                      <a:pt x="27" y="183"/>
                      <a:pt x="27" y="174"/>
                      <a:pt x="36" y="174"/>
                    </a:cubicBezTo>
                    <a:cubicBezTo>
                      <a:pt x="80" y="120"/>
                      <a:pt x="125" y="76"/>
                      <a:pt x="178" y="31"/>
                    </a:cubicBezTo>
                    <a:cubicBezTo>
                      <a:pt x="187" y="31"/>
                      <a:pt x="187" y="13"/>
                      <a:pt x="178" y="4"/>
                    </a:cubicBezTo>
                    <a:cubicBezTo>
                      <a:pt x="173" y="4"/>
                      <a:pt x="167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37"/>
              <p:cNvSpPr/>
              <p:nvPr/>
            </p:nvSpPr>
            <p:spPr>
              <a:xfrm>
                <a:off x="3077900" y="3690875"/>
                <a:ext cx="74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75" extrusionOk="0">
                    <a:moveTo>
                      <a:pt x="273" y="0"/>
                    </a:moveTo>
                    <a:cubicBezTo>
                      <a:pt x="268" y="0"/>
                      <a:pt x="264" y="2"/>
                      <a:pt x="259" y="7"/>
                    </a:cubicBezTo>
                    <a:lnTo>
                      <a:pt x="1" y="239"/>
                    </a:lnTo>
                    <a:cubicBezTo>
                      <a:pt x="1" y="248"/>
                      <a:pt x="1" y="257"/>
                      <a:pt x="1" y="265"/>
                    </a:cubicBezTo>
                    <a:cubicBezTo>
                      <a:pt x="10" y="265"/>
                      <a:pt x="10" y="274"/>
                      <a:pt x="19" y="274"/>
                    </a:cubicBezTo>
                    <a:cubicBezTo>
                      <a:pt x="19" y="274"/>
                      <a:pt x="27" y="274"/>
                      <a:pt x="27" y="265"/>
                    </a:cubicBezTo>
                    <a:lnTo>
                      <a:pt x="286" y="33"/>
                    </a:lnTo>
                    <a:cubicBezTo>
                      <a:pt x="295" y="25"/>
                      <a:pt x="295" y="7"/>
                      <a:pt x="286" y="7"/>
                    </a:cubicBezTo>
                    <a:cubicBezTo>
                      <a:pt x="282" y="2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37"/>
              <p:cNvSpPr/>
              <p:nvPr/>
            </p:nvSpPr>
            <p:spPr>
              <a:xfrm>
                <a:off x="3083475" y="3691525"/>
                <a:ext cx="78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47" extrusionOk="0">
                    <a:moveTo>
                      <a:pt x="291" y="1"/>
                    </a:moveTo>
                    <a:cubicBezTo>
                      <a:pt x="286" y="1"/>
                      <a:pt x="282" y="3"/>
                      <a:pt x="277" y="7"/>
                    </a:cubicBezTo>
                    <a:lnTo>
                      <a:pt x="10" y="311"/>
                    </a:lnTo>
                    <a:cubicBezTo>
                      <a:pt x="1" y="320"/>
                      <a:pt x="1" y="329"/>
                      <a:pt x="10" y="338"/>
                    </a:cubicBezTo>
                    <a:cubicBezTo>
                      <a:pt x="10" y="346"/>
                      <a:pt x="19" y="346"/>
                      <a:pt x="19" y="346"/>
                    </a:cubicBezTo>
                    <a:cubicBezTo>
                      <a:pt x="27" y="346"/>
                      <a:pt x="36" y="338"/>
                      <a:pt x="36" y="338"/>
                    </a:cubicBezTo>
                    <a:lnTo>
                      <a:pt x="304" y="34"/>
                    </a:lnTo>
                    <a:cubicBezTo>
                      <a:pt x="313" y="25"/>
                      <a:pt x="313" y="16"/>
                      <a:pt x="304" y="7"/>
                    </a:cubicBezTo>
                    <a:cubicBezTo>
                      <a:pt x="300" y="3"/>
                      <a:pt x="295" y="1"/>
                      <a:pt x="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37"/>
              <p:cNvSpPr/>
              <p:nvPr/>
            </p:nvSpPr>
            <p:spPr>
              <a:xfrm>
                <a:off x="3087275" y="3691750"/>
                <a:ext cx="114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90" extrusionOk="0">
                    <a:moveTo>
                      <a:pt x="442" y="1"/>
                    </a:moveTo>
                    <a:cubicBezTo>
                      <a:pt x="437" y="1"/>
                      <a:pt x="433" y="3"/>
                      <a:pt x="429" y="7"/>
                    </a:cubicBezTo>
                    <a:cubicBezTo>
                      <a:pt x="268" y="141"/>
                      <a:pt x="134" y="293"/>
                      <a:pt x="9" y="462"/>
                    </a:cubicBezTo>
                    <a:cubicBezTo>
                      <a:pt x="0" y="462"/>
                      <a:pt x="9" y="480"/>
                      <a:pt x="18" y="480"/>
                    </a:cubicBezTo>
                    <a:cubicBezTo>
                      <a:pt x="18" y="489"/>
                      <a:pt x="18" y="489"/>
                      <a:pt x="27" y="489"/>
                    </a:cubicBezTo>
                    <a:cubicBezTo>
                      <a:pt x="27" y="489"/>
                      <a:pt x="36" y="489"/>
                      <a:pt x="45" y="480"/>
                    </a:cubicBezTo>
                    <a:cubicBezTo>
                      <a:pt x="161" y="320"/>
                      <a:pt x="295" y="168"/>
                      <a:pt x="446" y="34"/>
                    </a:cubicBezTo>
                    <a:cubicBezTo>
                      <a:pt x="455" y="25"/>
                      <a:pt x="455" y="16"/>
                      <a:pt x="455" y="7"/>
                    </a:cubicBezTo>
                    <a:cubicBezTo>
                      <a:pt x="451" y="3"/>
                      <a:pt x="446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37"/>
              <p:cNvSpPr/>
              <p:nvPr/>
            </p:nvSpPr>
            <p:spPr>
              <a:xfrm>
                <a:off x="3092400" y="3694650"/>
                <a:ext cx="129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6" extrusionOk="0">
                    <a:moveTo>
                      <a:pt x="500" y="1"/>
                    </a:moveTo>
                    <a:cubicBezTo>
                      <a:pt x="496" y="1"/>
                      <a:pt x="491" y="3"/>
                      <a:pt x="491" y="7"/>
                    </a:cubicBezTo>
                    <a:cubicBezTo>
                      <a:pt x="304" y="150"/>
                      <a:pt x="143" y="311"/>
                      <a:pt x="9" y="489"/>
                    </a:cubicBezTo>
                    <a:cubicBezTo>
                      <a:pt x="1" y="498"/>
                      <a:pt x="1" y="507"/>
                      <a:pt x="9" y="516"/>
                    </a:cubicBezTo>
                    <a:lnTo>
                      <a:pt x="36" y="516"/>
                    </a:lnTo>
                    <a:cubicBezTo>
                      <a:pt x="170" y="337"/>
                      <a:pt x="331" y="177"/>
                      <a:pt x="509" y="34"/>
                    </a:cubicBezTo>
                    <a:cubicBezTo>
                      <a:pt x="518" y="34"/>
                      <a:pt x="518" y="16"/>
                      <a:pt x="509" y="7"/>
                    </a:cubicBezTo>
                    <a:cubicBezTo>
                      <a:pt x="509" y="3"/>
                      <a:pt x="505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37"/>
              <p:cNvSpPr/>
              <p:nvPr/>
            </p:nvSpPr>
            <p:spPr>
              <a:xfrm>
                <a:off x="3095750" y="3696225"/>
                <a:ext cx="176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39" extrusionOk="0">
                    <a:moveTo>
                      <a:pt x="683" y="0"/>
                    </a:moveTo>
                    <a:cubicBezTo>
                      <a:pt x="678" y="0"/>
                      <a:pt x="674" y="2"/>
                      <a:pt x="669" y="7"/>
                    </a:cubicBezTo>
                    <a:cubicBezTo>
                      <a:pt x="437" y="230"/>
                      <a:pt x="214" y="471"/>
                      <a:pt x="0" y="712"/>
                    </a:cubicBezTo>
                    <a:cubicBezTo>
                      <a:pt x="0" y="712"/>
                      <a:pt x="0" y="729"/>
                      <a:pt x="9" y="738"/>
                    </a:cubicBezTo>
                    <a:lnTo>
                      <a:pt x="18" y="738"/>
                    </a:lnTo>
                    <a:cubicBezTo>
                      <a:pt x="27" y="738"/>
                      <a:pt x="27" y="738"/>
                      <a:pt x="36" y="729"/>
                    </a:cubicBezTo>
                    <a:cubicBezTo>
                      <a:pt x="241" y="489"/>
                      <a:pt x="464" y="257"/>
                      <a:pt x="696" y="34"/>
                    </a:cubicBezTo>
                    <a:cubicBezTo>
                      <a:pt x="705" y="25"/>
                      <a:pt x="705" y="7"/>
                      <a:pt x="696" y="7"/>
                    </a:cubicBezTo>
                    <a:cubicBezTo>
                      <a:pt x="692" y="2"/>
                      <a:pt x="687" y="0"/>
                      <a:pt x="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37"/>
              <p:cNvSpPr/>
              <p:nvPr/>
            </p:nvSpPr>
            <p:spPr>
              <a:xfrm>
                <a:off x="3102875" y="3699050"/>
                <a:ext cx="1697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733" extrusionOk="0">
                    <a:moveTo>
                      <a:pt x="652" y="1"/>
                    </a:moveTo>
                    <a:cubicBezTo>
                      <a:pt x="411" y="215"/>
                      <a:pt x="197" y="447"/>
                      <a:pt x="10" y="706"/>
                    </a:cubicBezTo>
                    <a:cubicBezTo>
                      <a:pt x="1" y="715"/>
                      <a:pt x="1" y="723"/>
                      <a:pt x="10" y="732"/>
                    </a:cubicBezTo>
                    <a:lnTo>
                      <a:pt x="28" y="732"/>
                    </a:lnTo>
                    <a:cubicBezTo>
                      <a:pt x="28" y="732"/>
                      <a:pt x="37" y="732"/>
                      <a:pt x="37" y="723"/>
                    </a:cubicBezTo>
                    <a:cubicBezTo>
                      <a:pt x="224" y="474"/>
                      <a:pt x="438" y="242"/>
                      <a:pt x="679" y="28"/>
                    </a:cubicBezTo>
                    <a:cubicBezTo>
                      <a:pt x="679" y="28"/>
                      <a:pt x="679" y="10"/>
                      <a:pt x="679" y="10"/>
                    </a:cubicBezTo>
                    <a:cubicBezTo>
                      <a:pt x="670" y="1"/>
                      <a:pt x="661" y="1"/>
                      <a:pt x="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37"/>
              <p:cNvSpPr/>
              <p:nvPr/>
            </p:nvSpPr>
            <p:spPr>
              <a:xfrm>
                <a:off x="3114250" y="3704475"/>
                <a:ext cx="10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45" extrusionOk="0">
                    <a:moveTo>
                      <a:pt x="380" y="0"/>
                    </a:moveTo>
                    <a:cubicBezTo>
                      <a:pt x="375" y="0"/>
                      <a:pt x="371" y="2"/>
                      <a:pt x="367" y="7"/>
                    </a:cubicBezTo>
                    <a:lnTo>
                      <a:pt x="10" y="408"/>
                    </a:lnTo>
                    <a:cubicBezTo>
                      <a:pt x="1" y="417"/>
                      <a:pt x="1" y="426"/>
                      <a:pt x="10" y="435"/>
                    </a:cubicBezTo>
                    <a:cubicBezTo>
                      <a:pt x="19" y="435"/>
                      <a:pt x="19" y="444"/>
                      <a:pt x="28" y="444"/>
                    </a:cubicBezTo>
                    <a:cubicBezTo>
                      <a:pt x="28" y="444"/>
                      <a:pt x="36" y="435"/>
                      <a:pt x="36" y="435"/>
                    </a:cubicBezTo>
                    <a:lnTo>
                      <a:pt x="393" y="25"/>
                    </a:lnTo>
                    <a:cubicBezTo>
                      <a:pt x="402" y="25"/>
                      <a:pt x="402" y="7"/>
                      <a:pt x="393" y="7"/>
                    </a:cubicBezTo>
                    <a:cubicBezTo>
                      <a:pt x="389" y="2"/>
                      <a:pt x="384" y="0"/>
                      <a:pt x="3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37"/>
              <p:cNvSpPr/>
              <p:nvPr/>
            </p:nvSpPr>
            <p:spPr>
              <a:xfrm>
                <a:off x="2985800" y="3817325"/>
                <a:ext cx="6700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57" extrusionOk="0">
                    <a:moveTo>
                      <a:pt x="246" y="0"/>
                    </a:moveTo>
                    <a:cubicBezTo>
                      <a:pt x="241" y="0"/>
                      <a:pt x="237" y="2"/>
                      <a:pt x="232" y="7"/>
                    </a:cubicBezTo>
                    <a:cubicBezTo>
                      <a:pt x="143" y="69"/>
                      <a:pt x="72" y="141"/>
                      <a:pt x="0" y="230"/>
                    </a:cubicBezTo>
                    <a:cubicBezTo>
                      <a:pt x="0" y="239"/>
                      <a:pt x="0" y="248"/>
                      <a:pt x="9" y="257"/>
                    </a:cubicBezTo>
                    <a:lnTo>
                      <a:pt x="18" y="257"/>
                    </a:lnTo>
                    <a:cubicBezTo>
                      <a:pt x="27" y="257"/>
                      <a:pt x="27" y="257"/>
                      <a:pt x="36" y="248"/>
                    </a:cubicBezTo>
                    <a:cubicBezTo>
                      <a:pt x="98" y="168"/>
                      <a:pt x="170" y="96"/>
                      <a:pt x="259" y="34"/>
                    </a:cubicBezTo>
                    <a:cubicBezTo>
                      <a:pt x="268" y="25"/>
                      <a:pt x="268" y="16"/>
                      <a:pt x="259" y="7"/>
                    </a:cubicBezTo>
                    <a:cubicBezTo>
                      <a:pt x="255" y="2"/>
                      <a:pt x="250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37"/>
              <p:cNvSpPr/>
              <p:nvPr/>
            </p:nvSpPr>
            <p:spPr>
              <a:xfrm>
                <a:off x="2991600" y="3820950"/>
                <a:ext cx="715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91" extrusionOk="0">
                    <a:moveTo>
                      <a:pt x="259" y="1"/>
                    </a:moveTo>
                    <a:cubicBezTo>
                      <a:pt x="256" y="1"/>
                      <a:pt x="253" y="2"/>
                      <a:pt x="250" y="5"/>
                    </a:cubicBezTo>
                    <a:cubicBezTo>
                      <a:pt x="152" y="76"/>
                      <a:pt x="72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18" y="290"/>
                    </a:lnTo>
                    <a:cubicBezTo>
                      <a:pt x="27" y="290"/>
                      <a:pt x="36" y="290"/>
                      <a:pt x="36" y="281"/>
                    </a:cubicBezTo>
                    <a:cubicBezTo>
                      <a:pt x="98" y="192"/>
                      <a:pt x="179" y="103"/>
                      <a:pt x="277" y="31"/>
                    </a:cubicBezTo>
                    <a:cubicBezTo>
                      <a:pt x="277" y="31"/>
                      <a:pt x="286" y="14"/>
                      <a:pt x="277" y="5"/>
                    </a:cubicBezTo>
                    <a:cubicBezTo>
                      <a:pt x="271" y="5"/>
                      <a:pt x="265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37"/>
              <p:cNvSpPr/>
              <p:nvPr/>
            </p:nvSpPr>
            <p:spPr>
              <a:xfrm>
                <a:off x="2996725" y="3821500"/>
                <a:ext cx="109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38" extrusionOk="0">
                    <a:moveTo>
                      <a:pt x="402" y="1"/>
                    </a:moveTo>
                    <a:cubicBezTo>
                      <a:pt x="268" y="134"/>
                      <a:pt x="134" y="268"/>
                      <a:pt x="9" y="402"/>
                    </a:cubicBezTo>
                    <a:cubicBezTo>
                      <a:pt x="0" y="411"/>
                      <a:pt x="0" y="420"/>
                      <a:pt x="9" y="429"/>
                    </a:cubicBezTo>
                    <a:cubicBezTo>
                      <a:pt x="9" y="429"/>
                      <a:pt x="9" y="438"/>
                      <a:pt x="18" y="438"/>
                    </a:cubicBezTo>
                    <a:cubicBezTo>
                      <a:pt x="27" y="438"/>
                      <a:pt x="27" y="429"/>
                      <a:pt x="36" y="429"/>
                    </a:cubicBezTo>
                    <a:cubicBezTo>
                      <a:pt x="161" y="295"/>
                      <a:pt x="295" y="161"/>
                      <a:pt x="429" y="27"/>
                    </a:cubicBezTo>
                    <a:cubicBezTo>
                      <a:pt x="438" y="27"/>
                      <a:pt x="438" y="9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37"/>
              <p:cNvSpPr/>
              <p:nvPr/>
            </p:nvSpPr>
            <p:spPr>
              <a:xfrm>
                <a:off x="3002750" y="3821050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536" y="1"/>
                    </a:moveTo>
                    <a:cubicBezTo>
                      <a:pt x="348" y="188"/>
                      <a:pt x="170" y="384"/>
                      <a:pt x="9" y="581"/>
                    </a:cubicBezTo>
                    <a:cubicBezTo>
                      <a:pt x="0" y="589"/>
                      <a:pt x="9" y="598"/>
                      <a:pt x="18" y="607"/>
                    </a:cubicBezTo>
                    <a:cubicBezTo>
                      <a:pt x="18" y="607"/>
                      <a:pt x="18" y="616"/>
                      <a:pt x="27" y="616"/>
                    </a:cubicBezTo>
                    <a:cubicBezTo>
                      <a:pt x="27" y="616"/>
                      <a:pt x="36" y="607"/>
                      <a:pt x="36" y="607"/>
                    </a:cubicBezTo>
                    <a:cubicBezTo>
                      <a:pt x="205" y="402"/>
                      <a:pt x="375" y="215"/>
                      <a:pt x="562" y="27"/>
                    </a:cubicBezTo>
                    <a:cubicBezTo>
                      <a:pt x="562" y="27"/>
                      <a:pt x="562" y="10"/>
                      <a:pt x="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37"/>
              <p:cNvSpPr/>
              <p:nvPr/>
            </p:nvSpPr>
            <p:spPr>
              <a:xfrm>
                <a:off x="3010100" y="3822675"/>
                <a:ext cx="140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5" extrusionOk="0">
                    <a:moveTo>
                      <a:pt x="544" y="0"/>
                    </a:moveTo>
                    <a:cubicBezTo>
                      <a:pt x="538" y="0"/>
                      <a:pt x="531" y="3"/>
                      <a:pt x="527" y="7"/>
                    </a:cubicBezTo>
                    <a:cubicBezTo>
                      <a:pt x="349" y="185"/>
                      <a:pt x="170" y="382"/>
                      <a:pt x="10" y="578"/>
                    </a:cubicBezTo>
                    <a:cubicBezTo>
                      <a:pt x="1" y="587"/>
                      <a:pt x="1" y="596"/>
                      <a:pt x="10" y="605"/>
                    </a:cubicBezTo>
                    <a:lnTo>
                      <a:pt x="36" y="605"/>
                    </a:lnTo>
                    <a:cubicBezTo>
                      <a:pt x="197" y="408"/>
                      <a:pt x="375" y="212"/>
                      <a:pt x="554" y="34"/>
                    </a:cubicBezTo>
                    <a:cubicBezTo>
                      <a:pt x="563" y="25"/>
                      <a:pt x="563" y="7"/>
                      <a:pt x="554" y="7"/>
                    </a:cubicBezTo>
                    <a:cubicBezTo>
                      <a:pt x="554" y="3"/>
                      <a:pt x="549" y="0"/>
                      <a:pt x="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37"/>
              <p:cNvSpPr/>
              <p:nvPr/>
            </p:nvSpPr>
            <p:spPr>
              <a:xfrm>
                <a:off x="3017675" y="3818825"/>
                <a:ext cx="17425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848" extrusionOk="0">
                    <a:moveTo>
                      <a:pt x="688" y="0"/>
                    </a:moveTo>
                    <a:cubicBezTo>
                      <a:pt x="679" y="0"/>
                      <a:pt x="670" y="0"/>
                      <a:pt x="661" y="9"/>
                    </a:cubicBezTo>
                    <a:lnTo>
                      <a:pt x="1" y="821"/>
                    </a:lnTo>
                    <a:cubicBezTo>
                      <a:pt x="1" y="830"/>
                      <a:pt x="1" y="839"/>
                      <a:pt x="10" y="848"/>
                    </a:cubicBezTo>
                    <a:lnTo>
                      <a:pt x="37" y="848"/>
                    </a:lnTo>
                    <a:lnTo>
                      <a:pt x="688" y="27"/>
                    </a:lnTo>
                    <a:cubicBezTo>
                      <a:pt x="697" y="18"/>
                      <a:pt x="697" y="9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37"/>
              <p:cNvSpPr/>
              <p:nvPr/>
            </p:nvSpPr>
            <p:spPr>
              <a:xfrm>
                <a:off x="3027050" y="3816500"/>
                <a:ext cx="198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004" extrusionOk="0">
                    <a:moveTo>
                      <a:pt x="777" y="0"/>
                    </a:moveTo>
                    <a:cubicBezTo>
                      <a:pt x="771" y="0"/>
                      <a:pt x="765" y="4"/>
                      <a:pt x="759" y="4"/>
                    </a:cubicBezTo>
                    <a:lnTo>
                      <a:pt x="1" y="977"/>
                    </a:lnTo>
                    <a:cubicBezTo>
                      <a:pt x="1" y="986"/>
                      <a:pt x="1" y="994"/>
                      <a:pt x="10" y="1003"/>
                    </a:cubicBezTo>
                    <a:lnTo>
                      <a:pt x="19" y="1003"/>
                    </a:lnTo>
                    <a:cubicBezTo>
                      <a:pt x="27" y="1003"/>
                      <a:pt x="27" y="1003"/>
                      <a:pt x="36" y="994"/>
                    </a:cubicBezTo>
                    <a:lnTo>
                      <a:pt x="786" y="31"/>
                    </a:lnTo>
                    <a:cubicBezTo>
                      <a:pt x="795" y="22"/>
                      <a:pt x="795" y="13"/>
                      <a:pt x="786" y="4"/>
                    </a:cubicBezTo>
                    <a:cubicBezTo>
                      <a:pt x="783" y="1"/>
                      <a:pt x="780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37"/>
              <p:cNvSpPr/>
              <p:nvPr/>
            </p:nvSpPr>
            <p:spPr>
              <a:xfrm>
                <a:off x="3033300" y="3811075"/>
                <a:ext cx="2880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355" extrusionOk="0">
                    <a:moveTo>
                      <a:pt x="1126" y="0"/>
                    </a:moveTo>
                    <a:cubicBezTo>
                      <a:pt x="1120" y="0"/>
                      <a:pt x="1116" y="3"/>
                      <a:pt x="1116" y="7"/>
                    </a:cubicBezTo>
                    <a:cubicBezTo>
                      <a:pt x="732" y="435"/>
                      <a:pt x="366" y="881"/>
                      <a:pt x="9" y="1327"/>
                    </a:cubicBezTo>
                    <a:cubicBezTo>
                      <a:pt x="0" y="1336"/>
                      <a:pt x="0" y="1345"/>
                      <a:pt x="9" y="1354"/>
                    </a:cubicBezTo>
                    <a:lnTo>
                      <a:pt x="36" y="1354"/>
                    </a:lnTo>
                    <a:cubicBezTo>
                      <a:pt x="393" y="899"/>
                      <a:pt x="768" y="462"/>
                      <a:pt x="1142" y="34"/>
                    </a:cubicBezTo>
                    <a:cubicBezTo>
                      <a:pt x="1151" y="25"/>
                      <a:pt x="1142" y="16"/>
                      <a:pt x="1142" y="7"/>
                    </a:cubicBezTo>
                    <a:cubicBezTo>
                      <a:pt x="1138" y="3"/>
                      <a:pt x="1131" y="0"/>
                      <a:pt x="1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37"/>
              <p:cNvSpPr/>
              <p:nvPr/>
            </p:nvSpPr>
            <p:spPr>
              <a:xfrm>
                <a:off x="3041325" y="3802375"/>
                <a:ext cx="3840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721" extrusionOk="0">
                    <a:moveTo>
                      <a:pt x="1517" y="1"/>
                    </a:moveTo>
                    <a:cubicBezTo>
                      <a:pt x="1513" y="1"/>
                      <a:pt x="1508" y="3"/>
                      <a:pt x="1508" y="7"/>
                    </a:cubicBezTo>
                    <a:lnTo>
                      <a:pt x="10" y="1684"/>
                    </a:lnTo>
                    <a:cubicBezTo>
                      <a:pt x="1" y="1693"/>
                      <a:pt x="1" y="1702"/>
                      <a:pt x="10" y="1711"/>
                    </a:cubicBezTo>
                    <a:cubicBezTo>
                      <a:pt x="10" y="1720"/>
                      <a:pt x="18" y="1720"/>
                      <a:pt x="18" y="1720"/>
                    </a:cubicBezTo>
                    <a:cubicBezTo>
                      <a:pt x="27" y="1720"/>
                      <a:pt x="27" y="1720"/>
                      <a:pt x="36" y="1711"/>
                    </a:cubicBezTo>
                    <a:lnTo>
                      <a:pt x="1535" y="34"/>
                    </a:lnTo>
                    <a:cubicBezTo>
                      <a:pt x="1535" y="25"/>
                      <a:pt x="1535" y="16"/>
                      <a:pt x="1526" y="7"/>
                    </a:cubicBezTo>
                    <a:cubicBezTo>
                      <a:pt x="1526" y="3"/>
                      <a:pt x="1522" y="1"/>
                      <a:pt x="1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37"/>
              <p:cNvSpPr/>
              <p:nvPr/>
            </p:nvSpPr>
            <p:spPr>
              <a:xfrm>
                <a:off x="3051375" y="3789450"/>
                <a:ext cx="479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193" extrusionOk="0">
                    <a:moveTo>
                      <a:pt x="1896" y="0"/>
                    </a:moveTo>
                    <a:cubicBezTo>
                      <a:pt x="1891" y="0"/>
                      <a:pt x="1887" y="2"/>
                      <a:pt x="1882" y="7"/>
                    </a:cubicBezTo>
                    <a:lnTo>
                      <a:pt x="9" y="2157"/>
                    </a:lnTo>
                    <a:cubicBezTo>
                      <a:pt x="0" y="2166"/>
                      <a:pt x="0" y="2175"/>
                      <a:pt x="9" y="2184"/>
                    </a:cubicBezTo>
                    <a:cubicBezTo>
                      <a:pt x="18" y="2184"/>
                      <a:pt x="18" y="2192"/>
                      <a:pt x="27" y="2192"/>
                    </a:cubicBezTo>
                    <a:cubicBezTo>
                      <a:pt x="27" y="2192"/>
                      <a:pt x="36" y="2184"/>
                      <a:pt x="36" y="2184"/>
                    </a:cubicBezTo>
                    <a:lnTo>
                      <a:pt x="1909" y="34"/>
                    </a:lnTo>
                    <a:cubicBezTo>
                      <a:pt x="1918" y="25"/>
                      <a:pt x="1918" y="7"/>
                      <a:pt x="1909" y="7"/>
                    </a:cubicBezTo>
                    <a:cubicBezTo>
                      <a:pt x="1905" y="2"/>
                      <a:pt x="1900" y="0"/>
                      <a:pt x="1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37"/>
              <p:cNvSpPr/>
              <p:nvPr/>
            </p:nvSpPr>
            <p:spPr>
              <a:xfrm>
                <a:off x="3060950" y="3784525"/>
                <a:ext cx="51100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2381" extrusionOk="0">
                    <a:moveTo>
                      <a:pt x="2021" y="1"/>
                    </a:moveTo>
                    <a:cubicBezTo>
                      <a:pt x="2017" y="1"/>
                      <a:pt x="2012" y="3"/>
                      <a:pt x="2008" y="8"/>
                    </a:cubicBezTo>
                    <a:lnTo>
                      <a:pt x="10" y="2345"/>
                    </a:lnTo>
                    <a:cubicBezTo>
                      <a:pt x="1" y="2354"/>
                      <a:pt x="1" y="2363"/>
                      <a:pt x="10" y="2372"/>
                    </a:cubicBezTo>
                    <a:cubicBezTo>
                      <a:pt x="10" y="2381"/>
                      <a:pt x="19" y="2381"/>
                      <a:pt x="19" y="2381"/>
                    </a:cubicBezTo>
                    <a:cubicBezTo>
                      <a:pt x="27" y="2381"/>
                      <a:pt x="27" y="2372"/>
                      <a:pt x="36" y="2372"/>
                    </a:cubicBezTo>
                    <a:lnTo>
                      <a:pt x="2035" y="25"/>
                    </a:lnTo>
                    <a:cubicBezTo>
                      <a:pt x="2044" y="25"/>
                      <a:pt x="2044" y="8"/>
                      <a:pt x="2035" y="8"/>
                    </a:cubicBezTo>
                    <a:cubicBezTo>
                      <a:pt x="2030" y="3"/>
                      <a:pt x="2026" y="1"/>
                      <a:pt x="20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37"/>
              <p:cNvSpPr/>
              <p:nvPr/>
            </p:nvSpPr>
            <p:spPr>
              <a:xfrm>
                <a:off x="3072775" y="3763350"/>
                <a:ext cx="6292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3085" extrusionOk="0">
                    <a:moveTo>
                      <a:pt x="2491" y="0"/>
                    </a:moveTo>
                    <a:cubicBezTo>
                      <a:pt x="2485" y="0"/>
                      <a:pt x="2481" y="3"/>
                      <a:pt x="2481" y="7"/>
                    </a:cubicBezTo>
                    <a:cubicBezTo>
                      <a:pt x="1731" y="988"/>
                      <a:pt x="812" y="2130"/>
                      <a:pt x="0" y="3058"/>
                    </a:cubicBezTo>
                    <a:cubicBezTo>
                      <a:pt x="0" y="3067"/>
                      <a:pt x="0" y="3076"/>
                      <a:pt x="9" y="3085"/>
                    </a:cubicBezTo>
                    <a:lnTo>
                      <a:pt x="18" y="3085"/>
                    </a:lnTo>
                    <a:cubicBezTo>
                      <a:pt x="27" y="3085"/>
                      <a:pt x="27" y="3085"/>
                      <a:pt x="36" y="3076"/>
                    </a:cubicBezTo>
                    <a:cubicBezTo>
                      <a:pt x="839" y="2148"/>
                      <a:pt x="1767" y="1015"/>
                      <a:pt x="2507" y="34"/>
                    </a:cubicBezTo>
                    <a:cubicBezTo>
                      <a:pt x="2516" y="25"/>
                      <a:pt x="2507" y="16"/>
                      <a:pt x="2507" y="7"/>
                    </a:cubicBezTo>
                    <a:cubicBezTo>
                      <a:pt x="2503" y="3"/>
                      <a:pt x="2496" y="0"/>
                      <a:pt x="2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37"/>
              <p:cNvSpPr/>
              <p:nvPr/>
            </p:nvSpPr>
            <p:spPr>
              <a:xfrm>
                <a:off x="3101775" y="3767875"/>
                <a:ext cx="38825" cy="5097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039" extrusionOk="0">
                    <a:moveTo>
                      <a:pt x="1536" y="1"/>
                    </a:moveTo>
                    <a:cubicBezTo>
                      <a:pt x="1529" y="1"/>
                      <a:pt x="1523" y="7"/>
                      <a:pt x="1517" y="13"/>
                    </a:cubicBezTo>
                    <a:cubicBezTo>
                      <a:pt x="1392" y="174"/>
                      <a:pt x="1222" y="406"/>
                      <a:pt x="1053" y="647"/>
                    </a:cubicBezTo>
                    <a:cubicBezTo>
                      <a:pt x="696" y="1137"/>
                      <a:pt x="295" y="1699"/>
                      <a:pt x="9" y="2003"/>
                    </a:cubicBezTo>
                    <a:cubicBezTo>
                      <a:pt x="0" y="2012"/>
                      <a:pt x="0" y="2021"/>
                      <a:pt x="9" y="2030"/>
                    </a:cubicBezTo>
                    <a:cubicBezTo>
                      <a:pt x="18" y="2030"/>
                      <a:pt x="18" y="2038"/>
                      <a:pt x="27" y="2038"/>
                    </a:cubicBezTo>
                    <a:cubicBezTo>
                      <a:pt x="27" y="2038"/>
                      <a:pt x="36" y="2030"/>
                      <a:pt x="36" y="2030"/>
                    </a:cubicBezTo>
                    <a:cubicBezTo>
                      <a:pt x="321" y="1717"/>
                      <a:pt x="723" y="1155"/>
                      <a:pt x="1080" y="665"/>
                    </a:cubicBezTo>
                    <a:cubicBezTo>
                      <a:pt x="1258" y="424"/>
                      <a:pt x="1419" y="201"/>
                      <a:pt x="1544" y="31"/>
                    </a:cubicBezTo>
                    <a:cubicBezTo>
                      <a:pt x="1552" y="22"/>
                      <a:pt x="1552" y="13"/>
                      <a:pt x="1544" y="4"/>
                    </a:cubicBezTo>
                    <a:cubicBezTo>
                      <a:pt x="1541" y="2"/>
                      <a:pt x="1538" y="1"/>
                      <a:pt x="1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37"/>
              <p:cNvSpPr/>
              <p:nvPr/>
            </p:nvSpPr>
            <p:spPr>
              <a:xfrm>
                <a:off x="2974200" y="3760675"/>
                <a:ext cx="692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93" extrusionOk="0">
                    <a:moveTo>
                      <a:pt x="255" y="0"/>
                    </a:moveTo>
                    <a:cubicBezTo>
                      <a:pt x="250" y="0"/>
                      <a:pt x="246" y="3"/>
                      <a:pt x="241" y="7"/>
                    </a:cubicBezTo>
                    <a:cubicBezTo>
                      <a:pt x="143" y="78"/>
                      <a:pt x="72" y="168"/>
                      <a:pt x="0" y="266"/>
                    </a:cubicBezTo>
                    <a:cubicBezTo>
                      <a:pt x="0" y="275"/>
                      <a:pt x="0" y="284"/>
                      <a:pt x="9" y="292"/>
                    </a:cubicBezTo>
                    <a:lnTo>
                      <a:pt x="18" y="292"/>
                    </a:lnTo>
                    <a:cubicBezTo>
                      <a:pt x="27" y="292"/>
                      <a:pt x="27" y="292"/>
                      <a:pt x="36" y="284"/>
                    </a:cubicBezTo>
                    <a:cubicBezTo>
                      <a:pt x="99" y="194"/>
                      <a:pt x="170" y="105"/>
                      <a:pt x="268" y="34"/>
                    </a:cubicBezTo>
                    <a:cubicBezTo>
                      <a:pt x="268" y="34"/>
                      <a:pt x="277" y="16"/>
                      <a:pt x="268" y="7"/>
                    </a:cubicBezTo>
                    <a:cubicBezTo>
                      <a:pt x="264" y="3"/>
                      <a:pt x="259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37"/>
              <p:cNvSpPr/>
              <p:nvPr/>
            </p:nvSpPr>
            <p:spPr>
              <a:xfrm>
                <a:off x="2979325" y="3760400"/>
                <a:ext cx="895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02" extrusionOk="0">
                    <a:moveTo>
                      <a:pt x="322" y="0"/>
                    </a:moveTo>
                    <a:cubicBezTo>
                      <a:pt x="206" y="116"/>
                      <a:pt x="99" y="241"/>
                      <a:pt x="9" y="375"/>
                    </a:cubicBezTo>
                    <a:cubicBezTo>
                      <a:pt x="1" y="384"/>
                      <a:pt x="1" y="393"/>
                      <a:pt x="9" y="402"/>
                    </a:cubicBezTo>
                    <a:lnTo>
                      <a:pt x="18" y="402"/>
                    </a:lnTo>
                    <a:cubicBezTo>
                      <a:pt x="27" y="402"/>
                      <a:pt x="36" y="402"/>
                      <a:pt x="36" y="393"/>
                    </a:cubicBezTo>
                    <a:cubicBezTo>
                      <a:pt x="134" y="268"/>
                      <a:pt x="233" y="143"/>
                      <a:pt x="348" y="27"/>
                    </a:cubicBezTo>
                    <a:cubicBezTo>
                      <a:pt x="357" y="18"/>
                      <a:pt x="357" y="9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37"/>
              <p:cNvSpPr/>
              <p:nvPr/>
            </p:nvSpPr>
            <p:spPr>
              <a:xfrm>
                <a:off x="2985125" y="3758875"/>
                <a:ext cx="116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72" extrusionOk="0">
                    <a:moveTo>
                      <a:pt x="442" y="1"/>
                    </a:moveTo>
                    <a:cubicBezTo>
                      <a:pt x="438" y="1"/>
                      <a:pt x="433" y="3"/>
                      <a:pt x="429" y="8"/>
                    </a:cubicBezTo>
                    <a:cubicBezTo>
                      <a:pt x="277" y="141"/>
                      <a:pt x="134" y="293"/>
                      <a:pt x="1" y="445"/>
                    </a:cubicBezTo>
                    <a:cubicBezTo>
                      <a:pt x="1" y="454"/>
                      <a:pt x="1" y="463"/>
                      <a:pt x="9" y="472"/>
                    </a:cubicBezTo>
                    <a:lnTo>
                      <a:pt x="36" y="472"/>
                    </a:lnTo>
                    <a:cubicBezTo>
                      <a:pt x="161" y="311"/>
                      <a:pt x="304" y="168"/>
                      <a:pt x="455" y="34"/>
                    </a:cubicBezTo>
                    <a:cubicBezTo>
                      <a:pt x="464" y="25"/>
                      <a:pt x="464" y="17"/>
                      <a:pt x="455" y="8"/>
                    </a:cubicBezTo>
                    <a:cubicBezTo>
                      <a:pt x="451" y="3"/>
                      <a:pt x="447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37"/>
              <p:cNvSpPr/>
              <p:nvPr/>
            </p:nvSpPr>
            <p:spPr>
              <a:xfrm>
                <a:off x="2992250" y="3758875"/>
                <a:ext cx="10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45" extrusionOk="0">
                    <a:moveTo>
                      <a:pt x="383" y="1"/>
                    </a:moveTo>
                    <a:cubicBezTo>
                      <a:pt x="378" y="1"/>
                      <a:pt x="371" y="3"/>
                      <a:pt x="367" y="8"/>
                    </a:cubicBezTo>
                    <a:cubicBezTo>
                      <a:pt x="242" y="141"/>
                      <a:pt x="117" y="275"/>
                      <a:pt x="1" y="418"/>
                    </a:cubicBezTo>
                    <a:cubicBezTo>
                      <a:pt x="1" y="427"/>
                      <a:pt x="1" y="436"/>
                      <a:pt x="10" y="445"/>
                    </a:cubicBezTo>
                    <a:lnTo>
                      <a:pt x="19" y="445"/>
                    </a:lnTo>
                    <a:cubicBezTo>
                      <a:pt x="28" y="445"/>
                      <a:pt x="28" y="445"/>
                      <a:pt x="37" y="436"/>
                    </a:cubicBezTo>
                    <a:cubicBezTo>
                      <a:pt x="153" y="302"/>
                      <a:pt x="269" y="159"/>
                      <a:pt x="394" y="34"/>
                    </a:cubicBezTo>
                    <a:cubicBezTo>
                      <a:pt x="402" y="25"/>
                      <a:pt x="402" y="17"/>
                      <a:pt x="394" y="8"/>
                    </a:cubicBezTo>
                    <a:cubicBezTo>
                      <a:pt x="394" y="3"/>
                      <a:pt x="389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0" name="Google Shape;8770;p37"/>
              <p:cNvSpPr/>
              <p:nvPr/>
            </p:nvSpPr>
            <p:spPr>
              <a:xfrm>
                <a:off x="3083475" y="3733675"/>
                <a:ext cx="7175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31" extrusionOk="0">
                    <a:moveTo>
                      <a:pt x="264" y="1"/>
                    </a:moveTo>
                    <a:cubicBezTo>
                      <a:pt x="259" y="1"/>
                      <a:pt x="255" y="3"/>
                      <a:pt x="250" y="8"/>
                    </a:cubicBezTo>
                    <a:cubicBezTo>
                      <a:pt x="161" y="61"/>
                      <a:pt x="81" y="124"/>
                      <a:pt x="10" y="204"/>
                    </a:cubicBezTo>
                    <a:cubicBezTo>
                      <a:pt x="1" y="213"/>
                      <a:pt x="1" y="222"/>
                      <a:pt x="10" y="231"/>
                    </a:cubicBezTo>
                    <a:lnTo>
                      <a:pt x="36" y="231"/>
                    </a:lnTo>
                    <a:cubicBezTo>
                      <a:pt x="108" y="150"/>
                      <a:pt x="179" y="88"/>
                      <a:pt x="268" y="34"/>
                    </a:cubicBezTo>
                    <a:cubicBezTo>
                      <a:pt x="277" y="34"/>
                      <a:pt x="286" y="16"/>
                      <a:pt x="277" y="8"/>
                    </a:cubicBezTo>
                    <a:cubicBezTo>
                      <a:pt x="273" y="3"/>
                      <a:pt x="268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1" name="Google Shape;8771;p37"/>
              <p:cNvSpPr/>
              <p:nvPr/>
            </p:nvSpPr>
            <p:spPr>
              <a:xfrm>
                <a:off x="3089275" y="3731300"/>
                <a:ext cx="109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71" extrusionOk="0">
                    <a:moveTo>
                      <a:pt x="413" y="0"/>
                    </a:moveTo>
                    <a:cubicBezTo>
                      <a:pt x="409" y="0"/>
                      <a:pt x="405" y="1"/>
                      <a:pt x="402" y="4"/>
                    </a:cubicBezTo>
                    <a:cubicBezTo>
                      <a:pt x="259" y="103"/>
                      <a:pt x="126" y="219"/>
                      <a:pt x="10" y="343"/>
                    </a:cubicBezTo>
                    <a:cubicBezTo>
                      <a:pt x="1" y="352"/>
                      <a:pt x="1" y="361"/>
                      <a:pt x="10" y="370"/>
                    </a:cubicBezTo>
                    <a:lnTo>
                      <a:pt x="36" y="370"/>
                    </a:lnTo>
                    <a:cubicBezTo>
                      <a:pt x="152" y="245"/>
                      <a:pt x="286" y="129"/>
                      <a:pt x="429" y="31"/>
                    </a:cubicBezTo>
                    <a:cubicBezTo>
                      <a:pt x="438" y="31"/>
                      <a:pt x="438" y="13"/>
                      <a:pt x="429" y="4"/>
                    </a:cubicBezTo>
                    <a:cubicBezTo>
                      <a:pt x="429" y="4"/>
                      <a:pt x="421" y="0"/>
                      <a:pt x="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37"/>
              <p:cNvSpPr/>
              <p:nvPr/>
            </p:nvSpPr>
            <p:spPr>
              <a:xfrm>
                <a:off x="3094175" y="3734300"/>
                <a:ext cx="103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84" extrusionOk="0">
                    <a:moveTo>
                      <a:pt x="385" y="0"/>
                    </a:moveTo>
                    <a:cubicBezTo>
                      <a:pt x="242" y="99"/>
                      <a:pt x="117" y="223"/>
                      <a:pt x="10" y="357"/>
                    </a:cubicBezTo>
                    <a:cubicBezTo>
                      <a:pt x="1" y="366"/>
                      <a:pt x="1" y="375"/>
                      <a:pt x="10" y="384"/>
                    </a:cubicBezTo>
                    <a:lnTo>
                      <a:pt x="37" y="384"/>
                    </a:lnTo>
                    <a:cubicBezTo>
                      <a:pt x="144" y="250"/>
                      <a:pt x="269" y="134"/>
                      <a:pt x="402" y="36"/>
                    </a:cubicBezTo>
                    <a:cubicBezTo>
                      <a:pt x="411" y="27"/>
                      <a:pt x="411" y="18"/>
                      <a:pt x="411" y="9"/>
                    </a:cubicBezTo>
                    <a:cubicBezTo>
                      <a:pt x="402" y="0"/>
                      <a:pt x="393" y="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37"/>
              <p:cNvSpPr/>
              <p:nvPr/>
            </p:nvSpPr>
            <p:spPr>
              <a:xfrm>
                <a:off x="3098425" y="3737925"/>
                <a:ext cx="9625" cy="9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73" extrusionOk="0">
                    <a:moveTo>
                      <a:pt x="362" y="0"/>
                    </a:moveTo>
                    <a:cubicBezTo>
                      <a:pt x="357" y="0"/>
                      <a:pt x="353" y="3"/>
                      <a:pt x="348" y="7"/>
                    </a:cubicBezTo>
                    <a:cubicBezTo>
                      <a:pt x="232" y="114"/>
                      <a:pt x="116" y="230"/>
                      <a:pt x="0" y="346"/>
                    </a:cubicBezTo>
                    <a:cubicBezTo>
                      <a:pt x="0" y="355"/>
                      <a:pt x="0" y="364"/>
                      <a:pt x="0" y="373"/>
                    </a:cubicBezTo>
                    <a:lnTo>
                      <a:pt x="27" y="373"/>
                    </a:lnTo>
                    <a:cubicBezTo>
                      <a:pt x="143" y="257"/>
                      <a:pt x="259" y="141"/>
                      <a:pt x="375" y="34"/>
                    </a:cubicBezTo>
                    <a:cubicBezTo>
                      <a:pt x="384" y="25"/>
                      <a:pt x="384" y="16"/>
                      <a:pt x="375" y="7"/>
                    </a:cubicBezTo>
                    <a:cubicBezTo>
                      <a:pt x="371" y="3"/>
                      <a:pt x="366" y="0"/>
                      <a:pt x="3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37"/>
              <p:cNvSpPr/>
              <p:nvPr/>
            </p:nvSpPr>
            <p:spPr>
              <a:xfrm>
                <a:off x="3103550" y="3744100"/>
                <a:ext cx="78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96" extrusionOk="0">
                    <a:moveTo>
                      <a:pt x="286" y="1"/>
                    </a:moveTo>
                    <a:cubicBezTo>
                      <a:pt x="179" y="72"/>
                      <a:pt x="81" y="162"/>
                      <a:pt x="10" y="269"/>
                    </a:cubicBezTo>
                    <a:cubicBezTo>
                      <a:pt x="1" y="269"/>
                      <a:pt x="1" y="286"/>
                      <a:pt x="10" y="286"/>
                    </a:cubicBezTo>
                    <a:cubicBezTo>
                      <a:pt x="18" y="295"/>
                      <a:pt x="18" y="295"/>
                      <a:pt x="27" y="295"/>
                    </a:cubicBezTo>
                    <a:cubicBezTo>
                      <a:pt x="27" y="295"/>
                      <a:pt x="36" y="295"/>
                      <a:pt x="36" y="286"/>
                    </a:cubicBezTo>
                    <a:cubicBezTo>
                      <a:pt x="108" y="188"/>
                      <a:pt x="206" y="99"/>
                      <a:pt x="304" y="37"/>
                    </a:cubicBezTo>
                    <a:cubicBezTo>
                      <a:pt x="313" y="28"/>
                      <a:pt x="313" y="19"/>
                      <a:pt x="313" y="10"/>
                    </a:cubicBezTo>
                    <a:cubicBezTo>
                      <a:pt x="304" y="1"/>
                      <a:pt x="295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5" name="Google Shape;8775;p37"/>
              <p:cNvSpPr/>
              <p:nvPr/>
            </p:nvSpPr>
            <p:spPr>
              <a:xfrm>
                <a:off x="3087950" y="3535800"/>
                <a:ext cx="16237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6" name="Google Shape;8776;p37"/>
              <p:cNvSpPr/>
              <p:nvPr/>
            </p:nvSpPr>
            <p:spPr>
              <a:xfrm>
                <a:off x="3106675" y="3576175"/>
                <a:ext cx="35050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37"/>
              <p:cNvSpPr/>
              <p:nvPr/>
            </p:nvSpPr>
            <p:spPr>
              <a:xfrm>
                <a:off x="3117600" y="3794200"/>
                <a:ext cx="4620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2110" extrusionOk="0">
                    <a:moveTo>
                      <a:pt x="1825" y="0"/>
                    </a:moveTo>
                    <a:cubicBezTo>
                      <a:pt x="1815" y="0"/>
                      <a:pt x="1809" y="7"/>
                      <a:pt x="1803" y="13"/>
                    </a:cubicBezTo>
                    <a:cubicBezTo>
                      <a:pt x="1428" y="843"/>
                      <a:pt x="786" y="1574"/>
                      <a:pt x="18" y="2065"/>
                    </a:cubicBezTo>
                    <a:cubicBezTo>
                      <a:pt x="10" y="2074"/>
                      <a:pt x="1" y="2092"/>
                      <a:pt x="10" y="2101"/>
                    </a:cubicBezTo>
                    <a:cubicBezTo>
                      <a:pt x="10" y="2110"/>
                      <a:pt x="18" y="2110"/>
                      <a:pt x="27" y="2110"/>
                    </a:cubicBezTo>
                    <a:lnTo>
                      <a:pt x="36" y="2110"/>
                    </a:lnTo>
                    <a:cubicBezTo>
                      <a:pt x="821" y="1610"/>
                      <a:pt x="1464" y="869"/>
                      <a:pt x="1847" y="31"/>
                    </a:cubicBezTo>
                    <a:cubicBezTo>
                      <a:pt x="1847" y="22"/>
                      <a:pt x="1847" y="4"/>
                      <a:pt x="1838" y="4"/>
                    </a:cubicBezTo>
                    <a:cubicBezTo>
                      <a:pt x="1833" y="2"/>
                      <a:pt x="1829" y="0"/>
                      <a:pt x="1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37"/>
              <p:cNvSpPr/>
              <p:nvPr/>
            </p:nvSpPr>
            <p:spPr>
              <a:xfrm>
                <a:off x="3119175" y="3833825"/>
                <a:ext cx="312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042" extrusionOk="0">
                    <a:moveTo>
                      <a:pt x="1223" y="0"/>
                    </a:moveTo>
                    <a:cubicBezTo>
                      <a:pt x="1218" y="0"/>
                      <a:pt x="1213" y="3"/>
                      <a:pt x="1213" y="7"/>
                    </a:cubicBezTo>
                    <a:cubicBezTo>
                      <a:pt x="865" y="400"/>
                      <a:pt x="464" y="730"/>
                      <a:pt x="18" y="997"/>
                    </a:cubicBezTo>
                    <a:cubicBezTo>
                      <a:pt x="0" y="1006"/>
                      <a:pt x="0" y="1024"/>
                      <a:pt x="9" y="1033"/>
                    </a:cubicBezTo>
                    <a:cubicBezTo>
                      <a:pt x="9" y="1042"/>
                      <a:pt x="18" y="1042"/>
                      <a:pt x="27" y="1042"/>
                    </a:cubicBezTo>
                    <a:lnTo>
                      <a:pt x="36" y="1042"/>
                    </a:lnTo>
                    <a:cubicBezTo>
                      <a:pt x="491" y="765"/>
                      <a:pt x="892" y="435"/>
                      <a:pt x="1240" y="34"/>
                    </a:cubicBezTo>
                    <a:cubicBezTo>
                      <a:pt x="1249" y="25"/>
                      <a:pt x="1249" y="7"/>
                      <a:pt x="1240" y="7"/>
                    </a:cubicBezTo>
                    <a:cubicBezTo>
                      <a:pt x="1236" y="3"/>
                      <a:pt x="1229" y="0"/>
                      <a:pt x="1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37"/>
              <p:cNvSpPr/>
              <p:nvPr/>
            </p:nvSpPr>
            <p:spPr>
              <a:xfrm>
                <a:off x="3189425" y="3661275"/>
                <a:ext cx="8725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37"/>
              <p:cNvSpPr/>
              <p:nvPr/>
            </p:nvSpPr>
            <p:spPr>
              <a:xfrm>
                <a:off x="3273950" y="4054550"/>
                <a:ext cx="172200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6888" h="3944" extrusionOk="0">
                    <a:moveTo>
                      <a:pt x="2322" y="0"/>
                    </a:moveTo>
                    <a:cubicBezTo>
                      <a:pt x="1637" y="0"/>
                      <a:pt x="951" y="184"/>
                      <a:pt x="420" y="599"/>
                    </a:cubicBezTo>
                    <a:cubicBezTo>
                      <a:pt x="170" y="795"/>
                      <a:pt x="107" y="1009"/>
                      <a:pt x="0" y="1268"/>
                    </a:cubicBezTo>
                    <a:cubicBezTo>
                      <a:pt x="250" y="1678"/>
                      <a:pt x="482" y="2169"/>
                      <a:pt x="812" y="2499"/>
                    </a:cubicBezTo>
                    <a:cubicBezTo>
                      <a:pt x="946" y="2633"/>
                      <a:pt x="1106" y="2749"/>
                      <a:pt x="1276" y="2847"/>
                    </a:cubicBezTo>
                    <a:cubicBezTo>
                      <a:pt x="2380" y="3561"/>
                      <a:pt x="3688" y="3944"/>
                      <a:pt x="5001" y="3944"/>
                    </a:cubicBezTo>
                    <a:cubicBezTo>
                      <a:pt x="5163" y="3944"/>
                      <a:pt x="5325" y="3938"/>
                      <a:pt x="5487" y="3926"/>
                    </a:cubicBezTo>
                    <a:cubicBezTo>
                      <a:pt x="5888" y="3891"/>
                      <a:pt x="6307" y="3819"/>
                      <a:pt x="6638" y="3596"/>
                    </a:cubicBezTo>
                    <a:cubicBezTo>
                      <a:pt x="6638" y="3578"/>
                      <a:pt x="6638" y="3569"/>
                      <a:pt x="6638" y="3552"/>
                    </a:cubicBezTo>
                    <a:cubicBezTo>
                      <a:pt x="6646" y="3444"/>
                      <a:pt x="6691" y="3346"/>
                      <a:pt x="6727" y="3239"/>
                    </a:cubicBezTo>
                    <a:cubicBezTo>
                      <a:pt x="6887" y="2749"/>
                      <a:pt x="6709" y="2187"/>
                      <a:pt x="6379" y="1776"/>
                    </a:cubicBezTo>
                    <a:cubicBezTo>
                      <a:pt x="6049" y="1375"/>
                      <a:pt x="5585" y="1098"/>
                      <a:pt x="5121" y="848"/>
                    </a:cubicBezTo>
                    <a:cubicBezTo>
                      <a:pt x="4389" y="465"/>
                      <a:pt x="3604" y="135"/>
                      <a:pt x="2784" y="28"/>
                    </a:cubicBezTo>
                    <a:cubicBezTo>
                      <a:pt x="2631" y="10"/>
                      <a:pt x="2477" y="0"/>
                      <a:pt x="2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37"/>
              <p:cNvSpPr/>
              <p:nvPr/>
            </p:nvSpPr>
            <p:spPr>
              <a:xfrm>
                <a:off x="3271275" y="4052975"/>
                <a:ext cx="179325" cy="102525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4101" extrusionOk="0">
                    <a:moveTo>
                      <a:pt x="2321" y="1"/>
                    </a:moveTo>
                    <a:cubicBezTo>
                      <a:pt x="1640" y="1"/>
                      <a:pt x="976" y="184"/>
                      <a:pt x="402" y="644"/>
                    </a:cubicBezTo>
                    <a:cubicBezTo>
                      <a:pt x="188" y="822"/>
                      <a:pt x="98" y="1099"/>
                      <a:pt x="0" y="1340"/>
                    </a:cubicBezTo>
                    <a:cubicBezTo>
                      <a:pt x="170" y="1625"/>
                      <a:pt x="321" y="1928"/>
                      <a:pt x="518" y="2214"/>
                    </a:cubicBezTo>
                    <a:cubicBezTo>
                      <a:pt x="866" y="2794"/>
                      <a:pt x="1472" y="3124"/>
                      <a:pt x="2052" y="3418"/>
                    </a:cubicBezTo>
                    <a:cubicBezTo>
                      <a:pt x="2989" y="3858"/>
                      <a:pt x="4021" y="4101"/>
                      <a:pt x="5055" y="4101"/>
                    </a:cubicBezTo>
                    <a:cubicBezTo>
                      <a:pt x="5321" y="4101"/>
                      <a:pt x="5588" y="4084"/>
                      <a:pt x="5852" y="4052"/>
                    </a:cubicBezTo>
                    <a:cubicBezTo>
                      <a:pt x="6191" y="3998"/>
                      <a:pt x="6539" y="3900"/>
                      <a:pt x="6825" y="3695"/>
                    </a:cubicBezTo>
                    <a:lnTo>
                      <a:pt x="6816" y="3659"/>
                    </a:lnTo>
                    <a:cubicBezTo>
                      <a:pt x="6816" y="3534"/>
                      <a:pt x="6887" y="3409"/>
                      <a:pt x="6923" y="3249"/>
                    </a:cubicBezTo>
                    <a:cubicBezTo>
                      <a:pt x="7173" y="2134"/>
                      <a:pt x="6138" y="1313"/>
                      <a:pt x="5228" y="911"/>
                    </a:cubicBezTo>
                    <a:lnTo>
                      <a:pt x="5228" y="911"/>
                    </a:lnTo>
                    <a:cubicBezTo>
                      <a:pt x="5487" y="1063"/>
                      <a:pt x="5736" y="1215"/>
                      <a:pt x="5959" y="1393"/>
                    </a:cubicBezTo>
                    <a:cubicBezTo>
                      <a:pt x="6414" y="1732"/>
                      <a:pt x="6789" y="2232"/>
                      <a:pt x="6825" y="2803"/>
                    </a:cubicBezTo>
                    <a:cubicBezTo>
                      <a:pt x="6867" y="3135"/>
                      <a:pt x="6723" y="3312"/>
                      <a:pt x="6671" y="3614"/>
                    </a:cubicBezTo>
                    <a:lnTo>
                      <a:pt x="6671" y="3614"/>
                    </a:lnTo>
                    <a:cubicBezTo>
                      <a:pt x="6247" y="3867"/>
                      <a:pt x="5730" y="3904"/>
                      <a:pt x="5232" y="3904"/>
                    </a:cubicBezTo>
                    <a:cubicBezTo>
                      <a:pt x="5116" y="3904"/>
                      <a:pt x="5001" y="3902"/>
                      <a:pt x="4889" y="3900"/>
                    </a:cubicBezTo>
                    <a:cubicBezTo>
                      <a:pt x="3622" y="3855"/>
                      <a:pt x="2382" y="3445"/>
                      <a:pt x="1329" y="2749"/>
                    </a:cubicBezTo>
                    <a:cubicBezTo>
                      <a:pt x="808" y="2437"/>
                      <a:pt x="541" y="1870"/>
                      <a:pt x="223" y="1330"/>
                    </a:cubicBezTo>
                    <a:lnTo>
                      <a:pt x="223" y="1330"/>
                    </a:lnTo>
                    <a:cubicBezTo>
                      <a:pt x="304" y="1116"/>
                      <a:pt x="376" y="920"/>
                      <a:pt x="527" y="787"/>
                    </a:cubicBezTo>
                    <a:cubicBezTo>
                      <a:pt x="1092" y="318"/>
                      <a:pt x="1757" y="136"/>
                      <a:pt x="2444" y="136"/>
                    </a:cubicBezTo>
                    <a:cubicBezTo>
                      <a:pt x="3402" y="136"/>
                      <a:pt x="4401" y="490"/>
                      <a:pt x="5228" y="911"/>
                    </a:cubicBezTo>
                    <a:cubicBezTo>
                      <a:pt x="4380" y="405"/>
                      <a:pt x="3332" y="1"/>
                      <a:pt x="2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37"/>
              <p:cNvSpPr/>
              <p:nvPr/>
            </p:nvSpPr>
            <p:spPr>
              <a:xfrm>
                <a:off x="3265475" y="4086225"/>
                <a:ext cx="174650" cy="108775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4351" extrusionOk="0">
                    <a:moveTo>
                      <a:pt x="339" y="1"/>
                    </a:moveTo>
                    <a:cubicBezTo>
                      <a:pt x="330" y="36"/>
                      <a:pt x="313" y="72"/>
                      <a:pt x="295" y="108"/>
                    </a:cubicBezTo>
                    <a:cubicBezTo>
                      <a:pt x="188" y="340"/>
                      <a:pt x="107" y="563"/>
                      <a:pt x="72" y="830"/>
                    </a:cubicBezTo>
                    <a:cubicBezTo>
                      <a:pt x="0" y="1383"/>
                      <a:pt x="143" y="1910"/>
                      <a:pt x="393" y="2409"/>
                    </a:cubicBezTo>
                    <a:cubicBezTo>
                      <a:pt x="536" y="2695"/>
                      <a:pt x="732" y="2963"/>
                      <a:pt x="964" y="3177"/>
                    </a:cubicBezTo>
                    <a:cubicBezTo>
                      <a:pt x="1312" y="3507"/>
                      <a:pt x="1704" y="3730"/>
                      <a:pt x="2141" y="3917"/>
                    </a:cubicBezTo>
                    <a:cubicBezTo>
                      <a:pt x="2659" y="4140"/>
                      <a:pt x="3203" y="4318"/>
                      <a:pt x="3765" y="4345"/>
                    </a:cubicBezTo>
                    <a:cubicBezTo>
                      <a:pt x="3834" y="4348"/>
                      <a:pt x="3902" y="4350"/>
                      <a:pt x="3971" y="4350"/>
                    </a:cubicBezTo>
                    <a:cubicBezTo>
                      <a:pt x="5037" y="4350"/>
                      <a:pt x="6041" y="3952"/>
                      <a:pt x="6762" y="2971"/>
                    </a:cubicBezTo>
                    <a:cubicBezTo>
                      <a:pt x="6852" y="2847"/>
                      <a:pt x="6968" y="2713"/>
                      <a:pt x="6977" y="2552"/>
                    </a:cubicBezTo>
                    <a:cubicBezTo>
                      <a:pt x="6985" y="2481"/>
                      <a:pt x="6977" y="2400"/>
                      <a:pt x="6977" y="2329"/>
                    </a:cubicBezTo>
                    <a:cubicBezTo>
                      <a:pt x="6646" y="2552"/>
                      <a:pt x="6227" y="2624"/>
                      <a:pt x="5826" y="2659"/>
                    </a:cubicBezTo>
                    <a:cubicBezTo>
                      <a:pt x="5664" y="2671"/>
                      <a:pt x="5502" y="2677"/>
                      <a:pt x="5340" y="2677"/>
                    </a:cubicBezTo>
                    <a:cubicBezTo>
                      <a:pt x="4027" y="2677"/>
                      <a:pt x="2719" y="2294"/>
                      <a:pt x="1615" y="1580"/>
                    </a:cubicBezTo>
                    <a:cubicBezTo>
                      <a:pt x="1445" y="1482"/>
                      <a:pt x="1285" y="1366"/>
                      <a:pt x="1151" y="1232"/>
                    </a:cubicBezTo>
                    <a:cubicBezTo>
                      <a:pt x="821" y="902"/>
                      <a:pt x="589" y="411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37"/>
              <p:cNvSpPr/>
              <p:nvPr/>
            </p:nvSpPr>
            <p:spPr>
              <a:xfrm>
                <a:off x="3260125" y="4080425"/>
                <a:ext cx="180000" cy="115575"/>
              </a:xfrm>
              <a:custGeom>
                <a:avLst/>
                <a:gdLst/>
                <a:ahLst/>
                <a:cxnLst/>
                <a:rect l="l" t="t" r="r" b="b"/>
                <a:pathLst>
                  <a:path w="7200" h="4623" extrusionOk="0">
                    <a:moveTo>
                      <a:pt x="7191" y="2561"/>
                    </a:moveTo>
                    <a:cubicBezTo>
                      <a:pt x="7191" y="2561"/>
                      <a:pt x="7191" y="2561"/>
                      <a:pt x="7191" y="2561"/>
                    </a:cubicBezTo>
                    <a:lnTo>
                      <a:pt x="7191" y="2561"/>
                    </a:lnTo>
                    <a:cubicBezTo>
                      <a:pt x="7191" y="2561"/>
                      <a:pt x="7191" y="2561"/>
                      <a:pt x="7191" y="2561"/>
                    </a:cubicBezTo>
                    <a:close/>
                    <a:moveTo>
                      <a:pt x="7191" y="2561"/>
                    </a:moveTo>
                    <a:cubicBezTo>
                      <a:pt x="7147" y="2590"/>
                      <a:pt x="7103" y="2616"/>
                      <a:pt x="7058" y="2640"/>
                    </a:cubicBezTo>
                    <a:lnTo>
                      <a:pt x="7058" y="2640"/>
                    </a:lnTo>
                    <a:cubicBezTo>
                      <a:pt x="7103" y="2616"/>
                      <a:pt x="7148" y="2590"/>
                      <a:pt x="7191" y="2561"/>
                    </a:cubicBezTo>
                    <a:close/>
                    <a:moveTo>
                      <a:pt x="7191" y="2561"/>
                    </a:moveTo>
                    <a:cubicBezTo>
                      <a:pt x="7182" y="2632"/>
                      <a:pt x="7199" y="2713"/>
                      <a:pt x="7191" y="2784"/>
                    </a:cubicBezTo>
                    <a:cubicBezTo>
                      <a:pt x="7199" y="2713"/>
                      <a:pt x="7191" y="2624"/>
                      <a:pt x="7191" y="2561"/>
                    </a:cubicBezTo>
                    <a:close/>
                    <a:moveTo>
                      <a:pt x="544" y="1"/>
                    </a:moveTo>
                    <a:lnTo>
                      <a:pt x="455" y="197"/>
                    </a:lnTo>
                    <a:cubicBezTo>
                      <a:pt x="0" y="1009"/>
                      <a:pt x="116" y="1999"/>
                      <a:pt x="562" y="2793"/>
                    </a:cubicBezTo>
                    <a:cubicBezTo>
                      <a:pt x="999" y="3596"/>
                      <a:pt x="1847" y="4060"/>
                      <a:pt x="2676" y="4354"/>
                    </a:cubicBezTo>
                    <a:cubicBezTo>
                      <a:pt x="3133" y="4531"/>
                      <a:pt x="3629" y="4623"/>
                      <a:pt x="4124" y="4623"/>
                    </a:cubicBezTo>
                    <a:cubicBezTo>
                      <a:pt x="4955" y="4623"/>
                      <a:pt x="5783" y="4364"/>
                      <a:pt x="6414" y="3810"/>
                    </a:cubicBezTo>
                    <a:cubicBezTo>
                      <a:pt x="6664" y="3605"/>
                      <a:pt x="6869" y="3346"/>
                      <a:pt x="7066" y="3087"/>
                    </a:cubicBezTo>
                    <a:cubicBezTo>
                      <a:pt x="7128" y="2998"/>
                      <a:pt x="7182" y="2900"/>
                      <a:pt x="7191" y="2784"/>
                    </a:cubicBezTo>
                    <a:lnTo>
                      <a:pt x="7191" y="2784"/>
                    </a:lnTo>
                    <a:cubicBezTo>
                      <a:pt x="7164" y="3007"/>
                      <a:pt x="6985" y="3168"/>
                      <a:pt x="6860" y="3337"/>
                    </a:cubicBezTo>
                    <a:cubicBezTo>
                      <a:pt x="6243" y="4133"/>
                      <a:pt x="5256" y="4545"/>
                      <a:pt x="4263" y="4545"/>
                    </a:cubicBezTo>
                    <a:cubicBezTo>
                      <a:pt x="4165" y="4545"/>
                      <a:pt x="4068" y="4541"/>
                      <a:pt x="3970" y="4533"/>
                    </a:cubicBezTo>
                    <a:cubicBezTo>
                      <a:pt x="3542" y="4506"/>
                      <a:pt x="3123" y="4390"/>
                      <a:pt x="2721" y="4229"/>
                    </a:cubicBezTo>
                    <a:cubicBezTo>
                      <a:pt x="2123" y="3988"/>
                      <a:pt x="1544" y="3676"/>
                      <a:pt x="1115" y="3203"/>
                    </a:cubicBezTo>
                    <a:cubicBezTo>
                      <a:pt x="471" y="2458"/>
                      <a:pt x="164" y="1376"/>
                      <a:pt x="563" y="457"/>
                    </a:cubicBezTo>
                    <a:lnTo>
                      <a:pt x="563" y="457"/>
                    </a:lnTo>
                    <a:cubicBezTo>
                      <a:pt x="695" y="676"/>
                      <a:pt x="821" y="901"/>
                      <a:pt x="964" y="1116"/>
                    </a:cubicBezTo>
                    <a:cubicBezTo>
                      <a:pt x="1151" y="1392"/>
                      <a:pt x="1392" y="1633"/>
                      <a:pt x="1668" y="1812"/>
                    </a:cubicBezTo>
                    <a:cubicBezTo>
                      <a:pt x="2757" y="2508"/>
                      <a:pt x="4041" y="2891"/>
                      <a:pt x="5326" y="2918"/>
                    </a:cubicBezTo>
                    <a:cubicBezTo>
                      <a:pt x="5909" y="2910"/>
                      <a:pt x="6537" y="2917"/>
                      <a:pt x="7058" y="2640"/>
                    </a:cubicBezTo>
                    <a:lnTo>
                      <a:pt x="7058" y="2640"/>
                    </a:lnTo>
                    <a:cubicBezTo>
                      <a:pt x="6820" y="2764"/>
                      <a:pt x="6552" y="2826"/>
                      <a:pt x="6290" y="2856"/>
                    </a:cubicBezTo>
                    <a:cubicBezTo>
                      <a:pt x="6067" y="2879"/>
                      <a:pt x="5843" y="2891"/>
                      <a:pt x="5619" y="2891"/>
                    </a:cubicBezTo>
                    <a:cubicBezTo>
                      <a:pt x="4248" y="2891"/>
                      <a:pt x="2877" y="2453"/>
                      <a:pt x="1758" y="1678"/>
                    </a:cubicBezTo>
                    <a:cubicBezTo>
                      <a:pt x="1231" y="1330"/>
                      <a:pt x="973" y="741"/>
                      <a:pt x="651" y="179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37"/>
              <p:cNvSpPr/>
              <p:nvPr/>
            </p:nvSpPr>
            <p:spPr>
              <a:xfrm>
                <a:off x="3292675" y="4088000"/>
                <a:ext cx="137625" cy="386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546" extrusionOk="0">
                    <a:moveTo>
                      <a:pt x="599" y="1"/>
                    </a:moveTo>
                    <a:cubicBezTo>
                      <a:pt x="316" y="1"/>
                      <a:pt x="42" y="33"/>
                      <a:pt x="1" y="153"/>
                    </a:cubicBezTo>
                    <a:cubicBezTo>
                      <a:pt x="126" y="224"/>
                      <a:pt x="349" y="215"/>
                      <a:pt x="491" y="242"/>
                    </a:cubicBezTo>
                    <a:cubicBezTo>
                      <a:pt x="1999" y="447"/>
                      <a:pt x="3489" y="840"/>
                      <a:pt x="4907" y="1402"/>
                    </a:cubicBezTo>
                    <a:cubicBezTo>
                      <a:pt x="5085" y="1469"/>
                      <a:pt x="5271" y="1545"/>
                      <a:pt x="5457" y="1545"/>
                    </a:cubicBezTo>
                    <a:cubicBezTo>
                      <a:pt x="5467" y="1545"/>
                      <a:pt x="5477" y="1545"/>
                      <a:pt x="5487" y="1544"/>
                    </a:cubicBezTo>
                    <a:cubicBezTo>
                      <a:pt x="5505" y="1491"/>
                      <a:pt x="5451" y="1446"/>
                      <a:pt x="5407" y="1411"/>
                    </a:cubicBezTo>
                    <a:cubicBezTo>
                      <a:pt x="4559" y="777"/>
                      <a:pt x="3605" y="483"/>
                      <a:pt x="2588" y="242"/>
                    </a:cubicBezTo>
                    <a:cubicBezTo>
                      <a:pt x="2160" y="144"/>
                      <a:pt x="1669" y="72"/>
                      <a:pt x="1232" y="37"/>
                    </a:cubicBezTo>
                    <a:cubicBezTo>
                      <a:pt x="1133" y="28"/>
                      <a:pt x="862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37"/>
              <p:cNvSpPr/>
              <p:nvPr/>
            </p:nvSpPr>
            <p:spPr>
              <a:xfrm>
                <a:off x="3317425" y="4057675"/>
                <a:ext cx="1247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4988" h="2794" extrusionOk="0">
                    <a:moveTo>
                      <a:pt x="19" y="1"/>
                    </a:moveTo>
                    <a:cubicBezTo>
                      <a:pt x="10" y="10"/>
                      <a:pt x="1" y="19"/>
                      <a:pt x="10" y="28"/>
                    </a:cubicBezTo>
                    <a:cubicBezTo>
                      <a:pt x="135" y="313"/>
                      <a:pt x="438" y="483"/>
                      <a:pt x="679" y="599"/>
                    </a:cubicBezTo>
                    <a:cubicBezTo>
                      <a:pt x="920" y="715"/>
                      <a:pt x="1161" y="804"/>
                      <a:pt x="1410" y="884"/>
                    </a:cubicBezTo>
                    <a:cubicBezTo>
                      <a:pt x="1678" y="964"/>
                      <a:pt x="1946" y="1027"/>
                      <a:pt x="2213" y="1089"/>
                    </a:cubicBezTo>
                    <a:cubicBezTo>
                      <a:pt x="2508" y="1161"/>
                      <a:pt x="2820" y="1232"/>
                      <a:pt x="3114" y="1330"/>
                    </a:cubicBezTo>
                    <a:cubicBezTo>
                      <a:pt x="3774" y="1544"/>
                      <a:pt x="4247" y="1874"/>
                      <a:pt x="4515" y="2311"/>
                    </a:cubicBezTo>
                    <a:cubicBezTo>
                      <a:pt x="4533" y="2338"/>
                      <a:pt x="4551" y="2365"/>
                      <a:pt x="4568" y="2392"/>
                    </a:cubicBezTo>
                    <a:cubicBezTo>
                      <a:pt x="4667" y="2570"/>
                      <a:pt x="4774" y="2749"/>
                      <a:pt x="4970" y="2793"/>
                    </a:cubicBezTo>
                    <a:cubicBezTo>
                      <a:pt x="4979" y="2793"/>
                      <a:pt x="4988" y="2793"/>
                      <a:pt x="4988" y="2784"/>
                    </a:cubicBezTo>
                    <a:cubicBezTo>
                      <a:pt x="4988" y="2775"/>
                      <a:pt x="4988" y="2766"/>
                      <a:pt x="4979" y="2757"/>
                    </a:cubicBezTo>
                    <a:cubicBezTo>
                      <a:pt x="4800" y="2713"/>
                      <a:pt x="4693" y="2543"/>
                      <a:pt x="4595" y="2374"/>
                    </a:cubicBezTo>
                    <a:cubicBezTo>
                      <a:pt x="4577" y="2347"/>
                      <a:pt x="4560" y="2320"/>
                      <a:pt x="4542" y="2285"/>
                    </a:cubicBezTo>
                    <a:cubicBezTo>
                      <a:pt x="4274" y="1847"/>
                      <a:pt x="3792" y="1517"/>
                      <a:pt x="3123" y="1294"/>
                    </a:cubicBezTo>
                    <a:cubicBezTo>
                      <a:pt x="2829" y="1196"/>
                      <a:pt x="2517" y="1125"/>
                      <a:pt x="2222" y="1054"/>
                    </a:cubicBezTo>
                    <a:cubicBezTo>
                      <a:pt x="1955" y="991"/>
                      <a:pt x="1687" y="929"/>
                      <a:pt x="1419" y="848"/>
                    </a:cubicBezTo>
                    <a:cubicBezTo>
                      <a:pt x="1178" y="768"/>
                      <a:pt x="929" y="679"/>
                      <a:pt x="697" y="563"/>
                    </a:cubicBezTo>
                    <a:cubicBezTo>
                      <a:pt x="456" y="456"/>
                      <a:pt x="161" y="286"/>
                      <a:pt x="45" y="10"/>
                    </a:cubicBezTo>
                    <a:cubicBezTo>
                      <a:pt x="37" y="1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37"/>
              <p:cNvSpPr/>
              <p:nvPr/>
            </p:nvSpPr>
            <p:spPr>
              <a:xfrm>
                <a:off x="3319225" y="4056125"/>
                <a:ext cx="2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260" extrusionOk="0">
                    <a:moveTo>
                      <a:pt x="794" y="0"/>
                    </a:moveTo>
                    <a:cubicBezTo>
                      <a:pt x="544" y="81"/>
                      <a:pt x="277" y="161"/>
                      <a:pt x="18" y="223"/>
                    </a:cubicBezTo>
                    <a:cubicBezTo>
                      <a:pt x="9" y="223"/>
                      <a:pt x="0" y="232"/>
                      <a:pt x="0" y="241"/>
                    </a:cubicBezTo>
                    <a:cubicBezTo>
                      <a:pt x="0" y="250"/>
                      <a:pt x="9" y="259"/>
                      <a:pt x="18" y="259"/>
                    </a:cubicBezTo>
                    <a:lnTo>
                      <a:pt x="27" y="259"/>
                    </a:lnTo>
                    <a:cubicBezTo>
                      <a:pt x="286" y="197"/>
                      <a:pt x="553" y="116"/>
                      <a:pt x="812" y="36"/>
                    </a:cubicBezTo>
                    <a:cubicBezTo>
                      <a:pt x="821" y="36"/>
                      <a:pt x="821" y="27"/>
                      <a:pt x="821" y="18"/>
                    </a:cubicBezTo>
                    <a:cubicBezTo>
                      <a:pt x="821" y="9"/>
                      <a:pt x="812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37"/>
              <p:cNvSpPr/>
              <p:nvPr/>
            </p:nvSpPr>
            <p:spPr>
              <a:xfrm>
                <a:off x="3331250" y="4060350"/>
                <a:ext cx="27925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394" extrusionOk="0">
                    <a:moveTo>
                      <a:pt x="1089" y="1"/>
                    </a:moveTo>
                    <a:cubicBezTo>
                      <a:pt x="733" y="117"/>
                      <a:pt x="367" y="233"/>
                      <a:pt x="19" y="358"/>
                    </a:cubicBezTo>
                    <a:cubicBezTo>
                      <a:pt x="10" y="367"/>
                      <a:pt x="1" y="376"/>
                      <a:pt x="1" y="385"/>
                    </a:cubicBezTo>
                    <a:cubicBezTo>
                      <a:pt x="10" y="393"/>
                      <a:pt x="10" y="393"/>
                      <a:pt x="19" y="393"/>
                    </a:cubicBezTo>
                    <a:lnTo>
                      <a:pt x="28" y="393"/>
                    </a:lnTo>
                    <a:cubicBezTo>
                      <a:pt x="385" y="269"/>
                      <a:pt x="741" y="153"/>
                      <a:pt x="1098" y="37"/>
                    </a:cubicBezTo>
                    <a:cubicBezTo>
                      <a:pt x="1107" y="37"/>
                      <a:pt x="1116" y="28"/>
                      <a:pt x="1116" y="19"/>
                    </a:cubicBezTo>
                    <a:cubicBezTo>
                      <a:pt x="1107" y="10"/>
                      <a:pt x="1098" y="1"/>
                      <a:pt x="10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37"/>
              <p:cNvSpPr/>
              <p:nvPr/>
            </p:nvSpPr>
            <p:spPr>
              <a:xfrm>
                <a:off x="3344875" y="4065850"/>
                <a:ext cx="3347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415" extrusionOk="0">
                    <a:moveTo>
                      <a:pt x="1328" y="0"/>
                    </a:moveTo>
                    <a:cubicBezTo>
                      <a:pt x="1326" y="0"/>
                      <a:pt x="1323" y="1"/>
                      <a:pt x="1320" y="4"/>
                    </a:cubicBezTo>
                    <a:cubicBezTo>
                      <a:pt x="981" y="31"/>
                      <a:pt x="660" y="147"/>
                      <a:pt x="348" y="272"/>
                    </a:cubicBezTo>
                    <a:cubicBezTo>
                      <a:pt x="250" y="307"/>
                      <a:pt x="152" y="343"/>
                      <a:pt x="54" y="379"/>
                    </a:cubicBezTo>
                    <a:lnTo>
                      <a:pt x="36" y="379"/>
                    </a:lnTo>
                    <a:cubicBezTo>
                      <a:pt x="36" y="370"/>
                      <a:pt x="36" y="361"/>
                      <a:pt x="27" y="361"/>
                    </a:cubicBezTo>
                    <a:cubicBezTo>
                      <a:pt x="18" y="361"/>
                      <a:pt x="9" y="361"/>
                      <a:pt x="0" y="370"/>
                    </a:cubicBezTo>
                    <a:cubicBezTo>
                      <a:pt x="0" y="388"/>
                      <a:pt x="0" y="396"/>
                      <a:pt x="9" y="405"/>
                    </a:cubicBezTo>
                    <a:cubicBezTo>
                      <a:pt x="18" y="414"/>
                      <a:pt x="27" y="414"/>
                      <a:pt x="45" y="414"/>
                    </a:cubicBezTo>
                    <a:lnTo>
                      <a:pt x="63" y="414"/>
                    </a:lnTo>
                    <a:cubicBezTo>
                      <a:pt x="170" y="379"/>
                      <a:pt x="268" y="343"/>
                      <a:pt x="366" y="298"/>
                    </a:cubicBezTo>
                    <a:cubicBezTo>
                      <a:pt x="669" y="182"/>
                      <a:pt x="990" y="66"/>
                      <a:pt x="1320" y="40"/>
                    </a:cubicBezTo>
                    <a:cubicBezTo>
                      <a:pt x="1329" y="40"/>
                      <a:pt x="1338" y="31"/>
                      <a:pt x="1338" y="13"/>
                    </a:cubicBezTo>
                    <a:cubicBezTo>
                      <a:pt x="1338" y="7"/>
                      <a:pt x="1334" y="0"/>
                      <a:pt x="1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37"/>
              <p:cNvSpPr/>
              <p:nvPr/>
            </p:nvSpPr>
            <p:spPr>
              <a:xfrm>
                <a:off x="3362050" y="4073750"/>
                <a:ext cx="30575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84" extrusionOk="0">
                    <a:moveTo>
                      <a:pt x="1196" y="0"/>
                    </a:moveTo>
                    <a:lnTo>
                      <a:pt x="18" y="348"/>
                    </a:lnTo>
                    <a:cubicBezTo>
                      <a:pt x="9" y="348"/>
                      <a:pt x="0" y="357"/>
                      <a:pt x="9" y="366"/>
                    </a:cubicBezTo>
                    <a:cubicBezTo>
                      <a:pt x="9" y="375"/>
                      <a:pt x="18" y="384"/>
                      <a:pt x="27" y="384"/>
                    </a:cubicBezTo>
                    <a:lnTo>
                      <a:pt x="1213" y="36"/>
                    </a:lnTo>
                    <a:cubicBezTo>
                      <a:pt x="1222" y="36"/>
                      <a:pt x="1222" y="27"/>
                      <a:pt x="1222" y="9"/>
                    </a:cubicBezTo>
                    <a:cubicBezTo>
                      <a:pt x="1222" y="0"/>
                      <a:pt x="1213" y="0"/>
                      <a:pt x="1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37"/>
              <p:cNvSpPr/>
              <p:nvPr/>
            </p:nvSpPr>
            <p:spPr>
              <a:xfrm>
                <a:off x="3385675" y="4080200"/>
                <a:ext cx="247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305" extrusionOk="0">
                    <a:moveTo>
                      <a:pt x="964" y="1"/>
                    </a:moveTo>
                    <a:cubicBezTo>
                      <a:pt x="643" y="63"/>
                      <a:pt x="322" y="153"/>
                      <a:pt x="10" y="268"/>
                    </a:cubicBezTo>
                    <a:cubicBezTo>
                      <a:pt x="1" y="268"/>
                      <a:pt x="1" y="286"/>
                      <a:pt x="1" y="295"/>
                    </a:cubicBezTo>
                    <a:cubicBezTo>
                      <a:pt x="1" y="304"/>
                      <a:pt x="10" y="304"/>
                      <a:pt x="19" y="304"/>
                    </a:cubicBezTo>
                    <a:lnTo>
                      <a:pt x="27" y="304"/>
                    </a:lnTo>
                    <a:cubicBezTo>
                      <a:pt x="331" y="188"/>
                      <a:pt x="652" y="99"/>
                      <a:pt x="973" y="37"/>
                    </a:cubicBezTo>
                    <a:cubicBezTo>
                      <a:pt x="982" y="37"/>
                      <a:pt x="991" y="28"/>
                      <a:pt x="991" y="10"/>
                    </a:cubicBezTo>
                    <a:cubicBezTo>
                      <a:pt x="982" y="1"/>
                      <a:pt x="973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37"/>
              <p:cNvSpPr/>
              <p:nvPr/>
            </p:nvSpPr>
            <p:spPr>
              <a:xfrm>
                <a:off x="3403075" y="4086450"/>
                <a:ext cx="1765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33" extrusionOk="0">
                    <a:moveTo>
                      <a:pt x="679" y="1"/>
                    </a:moveTo>
                    <a:lnTo>
                      <a:pt x="18" y="197"/>
                    </a:lnTo>
                    <a:cubicBezTo>
                      <a:pt x="9" y="197"/>
                      <a:pt x="1" y="206"/>
                      <a:pt x="9" y="215"/>
                    </a:cubicBezTo>
                    <a:cubicBezTo>
                      <a:pt x="9" y="224"/>
                      <a:pt x="18" y="233"/>
                      <a:pt x="27" y="233"/>
                    </a:cubicBezTo>
                    <a:lnTo>
                      <a:pt x="687" y="36"/>
                    </a:lnTo>
                    <a:cubicBezTo>
                      <a:pt x="696" y="36"/>
                      <a:pt x="705" y="27"/>
                      <a:pt x="696" y="18"/>
                    </a:cubicBezTo>
                    <a:cubicBezTo>
                      <a:pt x="696" y="10"/>
                      <a:pt x="687" y="1"/>
                      <a:pt x="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37"/>
              <p:cNvSpPr/>
              <p:nvPr/>
            </p:nvSpPr>
            <p:spPr>
              <a:xfrm>
                <a:off x="3415575" y="4095375"/>
                <a:ext cx="1362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8" extrusionOk="0">
                    <a:moveTo>
                      <a:pt x="518" y="0"/>
                    </a:moveTo>
                    <a:cubicBezTo>
                      <a:pt x="348" y="45"/>
                      <a:pt x="179" y="90"/>
                      <a:pt x="9" y="152"/>
                    </a:cubicBezTo>
                    <a:cubicBezTo>
                      <a:pt x="0" y="152"/>
                      <a:pt x="0" y="161"/>
                      <a:pt x="0" y="170"/>
                    </a:cubicBezTo>
                    <a:cubicBezTo>
                      <a:pt x="0" y="179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187" y="125"/>
                      <a:pt x="357" y="81"/>
                      <a:pt x="526" y="36"/>
                    </a:cubicBezTo>
                    <a:cubicBezTo>
                      <a:pt x="535" y="36"/>
                      <a:pt x="544" y="27"/>
                      <a:pt x="544" y="18"/>
                    </a:cubicBezTo>
                    <a:cubicBezTo>
                      <a:pt x="535" y="9"/>
                      <a:pt x="526" y="0"/>
                      <a:pt x="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37"/>
              <p:cNvSpPr/>
              <p:nvPr/>
            </p:nvSpPr>
            <p:spPr>
              <a:xfrm>
                <a:off x="3422700" y="4104750"/>
                <a:ext cx="1317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70" extrusionOk="0">
                    <a:moveTo>
                      <a:pt x="509" y="0"/>
                    </a:moveTo>
                    <a:cubicBezTo>
                      <a:pt x="340" y="27"/>
                      <a:pt x="179" y="72"/>
                      <a:pt x="18" y="134"/>
                    </a:cubicBezTo>
                    <a:cubicBezTo>
                      <a:pt x="10" y="134"/>
                      <a:pt x="1" y="143"/>
                      <a:pt x="10" y="152"/>
                    </a:cubicBezTo>
                    <a:cubicBezTo>
                      <a:pt x="10" y="161"/>
                      <a:pt x="18" y="170"/>
                      <a:pt x="27" y="170"/>
                    </a:cubicBezTo>
                    <a:cubicBezTo>
                      <a:pt x="188" y="107"/>
                      <a:pt x="349" y="63"/>
                      <a:pt x="509" y="36"/>
                    </a:cubicBezTo>
                    <a:cubicBezTo>
                      <a:pt x="518" y="36"/>
                      <a:pt x="527" y="27"/>
                      <a:pt x="527" y="18"/>
                    </a:cubicBezTo>
                    <a:cubicBezTo>
                      <a:pt x="527" y="9"/>
                      <a:pt x="518" y="0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37"/>
              <p:cNvSpPr/>
              <p:nvPr/>
            </p:nvSpPr>
            <p:spPr>
              <a:xfrm>
                <a:off x="3432075" y="4114550"/>
                <a:ext cx="10950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26" extrusionOk="0">
                    <a:moveTo>
                      <a:pt x="411" y="1"/>
                    </a:moveTo>
                    <a:lnTo>
                      <a:pt x="18" y="90"/>
                    </a:lnTo>
                    <a:cubicBezTo>
                      <a:pt x="9" y="90"/>
                      <a:pt x="0" y="99"/>
                      <a:pt x="0" y="108"/>
                    </a:cubicBezTo>
                    <a:cubicBezTo>
                      <a:pt x="9" y="117"/>
                      <a:pt x="9" y="126"/>
                      <a:pt x="18" y="126"/>
                    </a:cubicBezTo>
                    <a:lnTo>
                      <a:pt x="27" y="126"/>
                    </a:lnTo>
                    <a:lnTo>
                      <a:pt x="420" y="45"/>
                    </a:lnTo>
                    <a:cubicBezTo>
                      <a:pt x="429" y="36"/>
                      <a:pt x="437" y="27"/>
                      <a:pt x="429" y="19"/>
                    </a:cubicBezTo>
                    <a:cubicBezTo>
                      <a:pt x="429" y="10"/>
                      <a:pt x="420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37"/>
              <p:cNvSpPr/>
              <p:nvPr/>
            </p:nvSpPr>
            <p:spPr>
              <a:xfrm>
                <a:off x="3280850" y="4089925"/>
                <a:ext cx="895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48" extrusionOk="0">
                    <a:moveTo>
                      <a:pt x="339" y="1"/>
                    </a:moveTo>
                    <a:cubicBezTo>
                      <a:pt x="336" y="1"/>
                      <a:pt x="334" y="2"/>
                      <a:pt x="331" y="4"/>
                    </a:cubicBezTo>
                    <a:cubicBezTo>
                      <a:pt x="224" y="31"/>
                      <a:pt x="117" y="67"/>
                      <a:pt x="19" y="111"/>
                    </a:cubicBezTo>
                    <a:cubicBezTo>
                      <a:pt x="10" y="111"/>
                      <a:pt x="1" y="120"/>
                      <a:pt x="10" y="129"/>
                    </a:cubicBezTo>
                    <a:cubicBezTo>
                      <a:pt x="10" y="138"/>
                      <a:pt x="19" y="147"/>
                      <a:pt x="28" y="147"/>
                    </a:cubicBezTo>
                    <a:cubicBezTo>
                      <a:pt x="28" y="147"/>
                      <a:pt x="28" y="147"/>
                      <a:pt x="37" y="138"/>
                    </a:cubicBezTo>
                    <a:cubicBezTo>
                      <a:pt x="135" y="103"/>
                      <a:pt x="233" y="67"/>
                      <a:pt x="340" y="40"/>
                    </a:cubicBezTo>
                    <a:cubicBezTo>
                      <a:pt x="349" y="31"/>
                      <a:pt x="358" y="22"/>
                      <a:pt x="358" y="13"/>
                    </a:cubicBezTo>
                    <a:cubicBezTo>
                      <a:pt x="351" y="7"/>
                      <a:pt x="345" y="1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37"/>
              <p:cNvSpPr/>
              <p:nvPr/>
            </p:nvSpPr>
            <p:spPr>
              <a:xfrm>
                <a:off x="3281750" y="4095150"/>
                <a:ext cx="111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53" extrusionOk="0">
                    <a:moveTo>
                      <a:pt x="420" y="1"/>
                    </a:moveTo>
                    <a:cubicBezTo>
                      <a:pt x="286" y="27"/>
                      <a:pt x="152" y="72"/>
                      <a:pt x="18" y="117"/>
                    </a:cubicBezTo>
                    <a:cubicBezTo>
                      <a:pt x="9" y="117"/>
                      <a:pt x="1" y="125"/>
                      <a:pt x="9" y="134"/>
                    </a:cubicBezTo>
                    <a:cubicBezTo>
                      <a:pt x="9" y="143"/>
                      <a:pt x="18" y="152"/>
                      <a:pt x="27" y="152"/>
                    </a:cubicBezTo>
                    <a:lnTo>
                      <a:pt x="36" y="152"/>
                    </a:lnTo>
                    <a:cubicBezTo>
                      <a:pt x="161" y="108"/>
                      <a:pt x="295" y="63"/>
                      <a:pt x="429" y="36"/>
                    </a:cubicBezTo>
                    <a:cubicBezTo>
                      <a:pt x="438" y="36"/>
                      <a:pt x="447" y="27"/>
                      <a:pt x="447" y="9"/>
                    </a:cubicBezTo>
                    <a:cubicBezTo>
                      <a:pt x="447" y="1"/>
                      <a:pt x="429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37"/>
              <p:cNvSpPr/>
              <p:nvPr/>
            </p:nvSpPr>
            <p:spPr>
              <a:xfrm>
                <a:off x="3285775" y="4100725"/>
                <a:ext cx="10500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53" extrusionOk="0">
                    <a:moveTo>
                      <a:pt x="393" y="1"/>
                    </a:moveTo>
                    <a:cubicBezTo>
                      <a:pt x="268" y="27"/>
                      <a:pt x="143" y="63"/>
                      <a:pt x="18" y="117"/>
                    </a:cubicBezTo>
                    <a:cubicBezTo>
                      <a:pt x="9" y="117"/>
                      <a:pt x="0" y="125"/>
                      <a:pt x="9" y="134"/>
                    </a:cubicBezTo>
                    <a:cubicBezTo>
                      <a:pt x="9" y="143"/>
                      <a:pt x="18" y="152"/>
                      <a:pt x="27" y="152"/>
                    </a:cubicBezTo>
                    <a:lnTo>
                      <a:pt x="36" y="152"/>
                    </a:lnTo>
                    <a:cubicBezTo>
                      <a:pt x="152" y="99"/>
                      <a:pt x="277" y="63"/>
                      <a:pt x="402" y="36"/>
                    </a:cubicBezTo>
                    <a:cubicBezTo>
                      <a:pt x="410" y="36"/>
                      <a:pt x="419" y="27"/>
                      <a:pt x="419" y="18"/>
                    </a:cubicBezTo>
                    <a:cubicBezTo>
                      <a:pt x="419" y="1"/>
                      <a:pt x="402" y="1"/>
                      <a:pt x="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37"/>
              <p:cNvSpPr/>
              <p:nvPr/>
            </p:nvSpPr>
            <p:spPr>
              <a:xfrm>
                <a:off x="3288875" y="4105850"/>
                <a:ext cx="87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26" extrusionOk="0">
                    <a:moveTo>
                      <a:pt x="322" y="1"/>
                    </a:moveTo>
                    <a:cubicBezTo>
                      <a:pt x="215" y="19"/>
                      <a:pt x="117" y="54"/>
                      <a:pt x="19" y="90"/>
                    </a:cubicBezTo>
                    <a:cubicBezTo>
                      <a:pt x="10" y="99"/>
                      <a:pt x="1" y="108"/>
                      <a:pt x="10" y="117"/>
                    </a:cubicBezTo>
                    <a:cubicBezTo>
                      <a:pt x="10" y="126"/>
                      <a:pt x="19" y="126"/>
                      <a:pt x="28" y="126"/>
                    </a:cubicBezTo>
                    <a:lnTo>
                      <a:pt x="37" y="126"/>
                    </a:lnTo>
                    <a:cubicBezTo>
                      <a:pt x="126" y="90"/>
                      <a:pt x="224" y="54"/>
                      <a:pt x="331" y="36"/>
                    </a:cubicBezTo>
                    <a:cubicBezTo>
                      <a:pt x="340" y="36"/>
                      <a:pt x="349" y="28"/>
                      <a:pt x="340" y="19"/>
                    </a:cubicBezTo>
                    <a:cubicBezTo>
                      <a:pt x="340" y="10"/>
                      <a:pt x="331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37"/>
              <p:cNvSpPr/>
              <p:nvPr/>
            </p:nvSpPr>
            <p:spPr>
              <a:xfrm>
                <a:off x="3294025" y="4109875"/>
                <a:ext cx="78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26" extrusionOk="0">
                    <a:moveTo>
                      <a:pt x="286" y="0"/>
                    </a:moveTo>
                    <a:cubicBezTo>
                      <a:pt x="196" y="36"/>
                      <a:pt x="107" y="63"/>
                      <a:pt x="18" y="90"/>
                    </a:cubicBezTo>
                    <a:cubicBezTo>
                      <a:pt x="0" y="90"/>
                      <a:pt x="0" y="98"/>
                      <a:pt x="0" y="107"/>
                    </a:cubicBezTo>
                    <a:cubicBezTo>
                      <a:pt x="0" y="116"/>
                      <a:pt x="9" y="125"/>
                      <a:pt x="18" y="125"/>
                    </a:cubicBezTo>
                    <a:lnTo>
                      <a:pt x="27" y="125"/>
                    </a:lnTo>
                    <a:cubicBezTo>
                      <a:pt x="116" y="98"/>
                      <a:pt x="205" y="72"/>
                      <a:pt x="295" y="36"/>
                    </a:cubicBezTo>
                    <a:cubicBezTo>
                      <a:pt x="303" y="27"/>
                      <a:pt x="312" y="18"/>
                      <a:pt x="303" y="9"/>
                    </a:cubicBezTo>
                    <a:cubicBezTo>
                      <a:pt x="303" y="0"/>
                      <a:pt x="295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37"/>
              <p:cNvSpPr/>
              <p:nvPr/>
            </p:nvSpPr>
            <p:spPr>
              <a:xfrm>
                <a:off x="3360250" y="4153050"/>
                <a:ext cx="52675" cy="4092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1637" extrusionOk="0">
                    <a:moveTo>
                      <a:pt x="2089" y="0"/>
                    </a:moveTo>
                    <a:cubicBezTo>
                      <a:pt x="2083" y="0"/>
                      <a:pt x="2077" y="7"/>
                      <a:pt x="2070" y="13"/>
                    </a:cubicBezTo>
                    <a:cubicBezTo>
                      <a:pt x="1660" y="816"/>
                      <a:pt x="893" y="1405"/>
                      <a:pt x="10" y="1601"/>
                    </a:cubicBezTo>
                    <a:cubicBezTo>
                      <a:pt x="1" y="1601"/>
                      <a:pt x="1" y="1610"/>
                      <a:pt x="1" y="1619"/>
                    </a:cubicBezTo>
                    <a:cubicBezTo>
                      <a:pt x="1" y="1628"/>
                      <a:pt x="10" y="1637"/>
                      <a:pt x="19" y="1637"/>
                    </a:cubicBezTo>
                    <a:cubicBezTo>
                      <a:pt x="911" y="1440"/>
                      <a:pt x="1687" y="843"/>
                      <a:pt x="2106" y="31"/>
                    </a:cubicBezTo>
                    <a:cubicBezTo>
                      <a:pt x="2106" y="22"/>
                      <a:pt x="2106" y="4"/>
                      <a:pt x="2097" y="4"/>
                    </a:cubicBezTo>
                    <a:cubicBezTo>
                      <a:pt x="2095" y="1"/>
                      <a:pt x="2092" y="0"/>
                      <a:pt x="2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1" name="Google Shape;8801;p37"/>
              <p:cNvSpPr/>
              <p:nvPr/>
            </p:nvSpPr>
            <p:spPr>
              <a:xfrm>
                <a:off x="3269250" y="4096050"/>
                <a:ext cx="103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61" extrusionOk="0">
                    <a:moveTo>
                      <a:pt x="393" y="0"/>
                    </a:moveTo>
                    <a:cubicBezTo>
                      <a:pt x="260" y="18"/>
                      <a:pt x="126" y="63"/>
                      <a:pt x="10" y="125"/>
                    </a:cubicBezTo>
                    <a:cubicBezTo>
                      <a:pt x="1" y="134"/>
                      <a:pt x="1" y="143"/>
                      <a:pt x="1" y="152"/>
                    </a:cubicBezTo>
                    <a:cubicBezTo>
                      <a:pt x="10" y="161"/>
                      <a:pt x="10" y="161"/>
                      <a:pt x="19" y="161"/>
                    </a:cubicBezTo>
                    <a:lnTo>
                      <a:pt x="28" y="161"/>
                    </a:lnTo>
                    <a:cubicBezTo>
                      <a:pt x="144" y="98"/>
                      <a:pt x="269" y="54"/>
                      <a:pt x="393" y="36"/>
                    </a:cubicBezTo>
                    <a:cubicBezTo>
                      <a:pt x="402" y="36"/>
                      <a:pt x="411" y="27"/>
                      <a:pt x="411" y="18"/>
                    </a:cubicBezTo>
                    <a:cubicBezTo>
                      <a:pt x="411" y="9"/>
                      <a:pt x="402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2" name="Google Shape;8802;p37"/>
              <p:cNvSpPr/>
              <p:nvPr/>
            </p:nvSpPr>
            <p:spPr>
              <a:xfrm>
                <a:off x="3270375" y="4101625"/>
                <a:ext cx="1562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88" extrusionOk="0">
                    <a:moveTo>
                      <a:pt x="598" y="0"/>
                    </a:moveTo>
                    <a:cubicBezTo>
                      <a:pt x="402" y="36"/>
                      <a:pt x="206" y="89"/>
                      <a:pt x="9" y="152"/>
                    </a:cubicBezTo>
                    <a:cubicBezTo>
                      <a:pt x="1" y="152"/>
                      <a:pt x="1" y="170"/>
                      <a:pt x="1" y="179"/>
                    </a:cubicBezTo>
                    <a:cubicBezTo>
                      <a:pt x="1" y="188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15" y="125"/>
                      <a:pt x="411" y="72"/>
                      <a:pt x="607" y="36"/>
                    </a:cubicBezTo>
                    <a:cubicBezTo>
                      <a:pt x="616" y="36"/>
                      <a:pt x="625" y="27"/>
                      <a:pt x="625" y="18"/>
                    </a:cubicBezTo>
                    <a:cubicBezTo>
                      <a:pt x="625" y="9"/>
                      <a:pt x="616" y="0"/>
                      <a:pt x="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37"/>
              <p:cNvSpPr/>
              <p:nvPr/>
            </p:nvSpPr>
            <p:spPr>
              <a:xfrm>
                <a:off x="3266800" y="4108300"/>
                <a:ext cx="2077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296" extrusionOk="0">
                    <a:moveTo>
                      <a:pt x="813" y="1"/>
                    </a:moveTo>
                    <a:cubicBezTo>
                      <a:pt x="536" y="46"/>
                      <a:pt x="260" y="135"/>
                      <a:pt x="10" y="269"/>
                    </a:cubicBezTo>
                    <a:cubicBezTo>
                      <a:pt x="1" y="269"/>
                      <a:pt x="1" y="277"/>
                      <a:pt x="10" y="286"/>
                    </a:cubicBezTo>
                    <a:cubicBezTo>
                      <a:pt x="10" y="295"/>
                      <a:pt x="19" y="295"/>
                      <a:pt x="19" y="295"/>
                    </a:cubicBezTo>
                    <a:lnTo>
                      <a:pt x="28" y="295"/>
                    </a:lnTo>
                    <a:cubicBezTo>
                      <a:pt x="277" y="170"/>
                      <a:pt x="545" y="81"/>
                      <a:pt x="813" y="37"/>
                    </a:cubicBezTo>
                    <a:cubicBezTo>
                      <a:pt x="830" y="37"/>
                      <a:pt x="830" y="28"/>
                      <a:pt x="830" y="19"/>
                    </a:cubicBezTo>
                    <a:cubicBezTo>
                      <a:pt x="830" y="10"/>
                      <a:pt x="822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37"/>
              <p:cNvSpPr/>
              <p:nvPr/>
            </p:nvSpPr>
            <p:spPr>
              <a:xfrm>
                <a:off x="3267250" y="4114550"/>
                <a:ext cx="234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367" extrusionOk="0">
                    <a:moveTo>
                      <a:pt x="911" y="1"/>
                    </a:moveTo>
                    <a:cubicBezTo>
                      <a:pt x="607" y="81"/>
                      <a:pt x="304" y="188"/>
                      <a:pt x="18" y="331"/>
                    </a:cubicBezTo>
                    <a:cubicBezTo>
                      <a:pt x="10" y="331"/>
                      <a:pt x="1" y="340"/>
                      <a:pt x="10" y="349"/>
                    </a:cubicBezTo>
                    <a:cubicBezTo>
                      <a:pt x="10" y="358"/>
                      <a:pt x="18" y="366"/>
                      <a:pt x="27" y="366"/>
                    </a:cubicBezTo>
                    <a:cubicBezTo>
                      <a:pt x="27" y="366"/>
                      <a:pt x="27" y="358"/>
                      <a:pt x="36" y="358"/>
                    </a:cubicBezTo>
                    <a:cubicBezTo>
                      <a:pt x="322" y="224"/>
                      <a:pt x="616" y="117"/>
                      <a:pt x="920" y="45"/>
                    </a:cubicBezTo>
                    <a:cubicBezTo>
                      <a:pt x="928" y="36"/>
                      <a:pt x="937" y="27"/>
                      <a:pt x="937" y="19"/>
                    </a:cubicBezTo>
                    <a:cubicBezTo>
                      <a:pt x="928" y="10"/>
                      <a:pt x="920" y="1"/>
                      <a:pt x="9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37"/>
              <p:cNvSpPr/>
              <p:nvPr/>
            </p:nvSpPr>
            <p:spPr>
              <a:xfrm>
                <a:off x="3271050" y="4119150"/>
                <a:ext cx="250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68" extrusionOk="0">
                    <a:moveTo>
                      <a:pt x="981" y="0"/>
                    </a:moveTo>
                    <a:cubicBezTo>
                      <a:pt x="978" y="0"/>
                      <a:pt x="975" y="1"/>
                      <a:pt x="973" y="4"/>
                    </a:cubicBezTo>
                    <a:cubicBezTo>
                      <a:pt x="634" y="93"/>
                      <a:pt x="304" y="236"/>
                      <a:pt x="9" y="432"/>
                    </a:cubicBezTo>
                    <a:cubicBezTo>
                      <a:pt x="0" y="441"/>
                      <a:pt x="0" y="450"/>
                      <a:pt x="9" y="459"/>
                    </a:cubicBezTo>
                    <a:cubicBezTo>
                      <a:pt x="9" y="459"/>
                      <a:pt x="18" y="468"/>
                      <a:pt x="18" y="468"/>
                    </a:cubicBezTo>
                    <a:cubicBezTo>
                      <a:pt x="27" y="468"/>
                      <a:pt x="27" y="468"/>
                      <a:pt x="36" y="459"/>
                    </a:cubicBezTo>
                    <a:cubicBezTo>
                      <a:pt x="321" y="272"/>
                      <a:pt x="643" y="129"/>
                      <a:pt x="982" y="40"/>
                    </a:cubicBezTo>
                    <a:cubicBezTo>
                      <a:pt x="991" y="40"/>
                      <a:pt x="999" y="22"/>
                      <a:pt x="999" y="13"/>
                    </a:cubicBezTo>
                    <a:cubicBezTo>
                      <a:pt x="993" y="7"/>
                      <a:pt x="987" y="0"/>
                      <a:pt x="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37"/>
              <p:cNvSpPr/>
              <p:nvPr/>
            </p:nvSpPr>
            <p:spPr>
              <a:xfrm>
                <a:off x="3271725" y="4125175"/>
                <a:ext cx="299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531" extrusionOk="0">
                    <a:moveTo>
                      <a:pt x="1178" y="0"/>
                    </a:moveTo>
                    <a:cubicBezTo>
                      <a:pt x="1175" y="0"/>
                      <a:pt x="1171" y="1"/>
                      <a:pt x="1169" y="4"/>
                    </a:cubicBezTo>
                    <a:cubicBezTo>
                      <a:pt x="776" y="129"/>
                      <a:pt x="384" y="298"/>
                      <a:pt x="18" y="495"/>
                    </a:cubicBezTo>
                    <a:cubicBezTo>
                      <a:pt x="9" y="503"/>
                      <a:pt x="0" y="512"/>
                      <a:pt x="9" y="521"/>
                    </a:cubicBezTo>
                    <a:cubicBezTo>
                      <a:pt x="9" y="530"/>
                      <a:pt x="18" y="530"/>
                      <a:pt x="27" y="530"/>
                    </a:cubicBezTo>
                    <a:lnTo>
                      <a:pt x="36" y="530"/>
                    </a:lnTo>
                    <a:cubicBezTo>
                      <a:pt x="402" y="334"/>
                      <a:pt x="785" y="164"/>
                      <a:pt x="1187" y="40"/>
                    </a:cubicBezTo>
                    <a:cubicBezTo>
                      <a:pt x="1195" y="31"/>
                      <a:pt x="1195" y="22"/>
                      <a:pt x="1195" y="13"/>
                    </a:cubicBezTo>
                    <a:cubicBezTo>
                      <a:pt x="1195" y="7"/>
                      <a:pt x="1187" y="0"/>
                      <a:pt x="1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37"/>
              <p:cNvSpPr/>
              <p:nvPr/>
            </p:nvSpPr>
            <p:spPr>
              <a:xfrm>
                <a:off x="3277525" y="4129950"/>
                <a:ext cx="374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7" extrusionOk="0">
                    <a:moveTo>
                      <a:pt x="1472" y="0"/>
                    </a:moveTo>
                    <a:cubicBezTo>
                      <a:pt x="972" y="161"/>
                      <a:pt x="482" y="348"/>
                      <a:pt x="9" y="571"/>
                    </a:cubicBezTo>
                    <a:cubicBezTo>
                      <a:pt x="0" y="571"/>
                      <a:pt x="0" y="580"/>
                      <a:pt x="0" y="589"/>
                    </a:cubicBezTo>
                    <a:cubicBezTo>
                      <a:pt x="0" y="598"/>
                      <a:pt x="9" y="607"/>
                      <a:pt x="18" y="607"/>
                    </a:cubicBezTo>
                    <a:cubicBezTo>
                      <a:pt x="18" y="607"/>
                      <a:pt x="27" y="598"/>
                      <a:pt x="27" y="598"/>
                    </a:cubicBezTo>
                    <a:cubicBezTo>
                      <a:pt x="500" y="384"/>
                      <a:pt x="990" y="197"/>
                      <a:pt x="1481" y="36"/>
                    </a:cubicBezTo>
                    <a:cubicBezTo>
                      <a:pt x="1490" y="36"/>
                      <a:pt x="1499" y="27"/>
                      <a:pt x="1499" y="18"/>
                    </a:cubicBezTo>
                    <a:cubicBezTo>
                      <a:pt x="1490" y="0"/>
                      <a:pt x="1481" y="0"/>
                      <a:pt x="14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37"/>
              <p:cNvSpPr/>
              <p:nvPr/>
            </p:nvSpPr>
            <p:spPr>
              <a:xfrm>
                <a:off x="3279300" y="4137525"/>
                <a:ext cx="415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88" extrusionOk="0">
                    <a:moveTo>
                      <a:pt x="1633" y="1"/>
                    </a:moveTo>
                    <a:cubicBezTo>
                      <a:pt x="1080" y="170"/>
                      <a:pt x="536" y="393"/>
                      <a:pt x="18" y="652"/>
                    </a:cubicBezTo>
                    <a:cubicBezTo>
                      <a:pt x="9" y="652"/>
                      <a:pt x="0" y="670"/>
                      <a:pt x="9" y="679"/>
                    </a:cubicBezTo>
                    <a:cubicBezTo>
                      <a:pt x="9" y="679"/>
                      <a:pt x="18" y="687"/>
                      <a:pt x="27" y="687"/>
                    </a:cubicBezTo>
                    <a:cubicBezTo>
                      <a:pt x="27" y="687"/>
                      <a:pt x="27" y="687"/>
                      <a:pt x="27" y="679"/>
                    </a:cubicBezTo>
                    <a:cubicBezTo>
                      <a:pt x="553" y="429"/>
                      <a:pt x="1089" y="206"/>
                      <a:pt x="1642" y="36"/>
                    </a:cubicBezTo>
                    <a:cubicBezTo>
                      <a:pt x="1651" y="36"/>
                      <a:pt x="1660" y="18"/>
                      <a:pt x="1651" y="9"/>
                    </a:cubicBezTo>
                    <a:cubicBezTo>
                      <a:pt x="1651" y="1"/>
                      <a:pt x="1642" y="1"/>
                      <a:pt x="1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37"/>
              <p:cNvSpPr/>
              <p:nvPr/>
            </p:nvSpPr>
            <p:spPr>
              <a:xfrm>
                <a:off x="3288225" y="4140550"/>
                <a:ext cx="46400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817" extrusionOk="0">
                    <a:moveTo>
                      <a:pt x="1837" y="1"/>
                    </a:moveTo>
                    <a:cubicBezTo>
                      <a:pt x="1834" y="1"/>
                      <a:pt x="1832" y="2"/>
                      <a:pt x="1829" y="4"/>
                    </a:cubicBezTo>
                    <a:cubicBezTo>
                      <a:pt x="1205" y="219"/>
                      <a:pt x="598" y="477"/>
                      <a:pt x="18" y="781"/>
                    </a:cubicBezTo>
                    <a:cubicBezTo>
                      <a:pt x="9" y="781"/>
                      <a:pt x="0" y="798"/>
                      <a:pt x="9" y="807"/>
                    </a:cubicBezTo>
                    <a:cubicBezTo>
                      <a:pt x="9" y="807"/>
                      <a:pt x="18" y="816"/>
                      <a:pt x="27" y="816"/>
                    </a:cubicBezTo>
                    <a:cubicBezTo>
                      <a:pt x="27" y="816"/>
                      <a:pt x="27" y="816"/>
                      <a:pt x="27" y="807"/>
                    </a:cubicBezTo>
                    <a:cubicBezTo>
                      <a:pt x="607" y="513"/>
                      <a:pt x="1222" y="254"/>
                      <a:pt x="1838" y="40"/>
                    </a:cubicBezTo>
                    <a:cubicBezTo>
                      <a:pt x="1847" y="31"/>
                      <a:pt x="1856" y="22"/>
                      <a:pt x="1847" y="13"/>
                    </a:cubicBezTo>
                    <a:cubicBezTo>
                      <a:pt x="1847" y="7"/>
                      <a:pt x="1842" y="1"/>
                      <a:pt x="1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0" name="Google Shape;8810;p37"/>
              <p:cNvSpPr/>
              <p:nvPr/>
            </p:nvSpPr>
            <p:spPr>
              <a:xfrm>
                <a:off x="3293350" y="4144000"/>
                <a:ext cx="5242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902" extrusionOk="0">
                    <a:moveTo>
                      <a:pt x="2070" y="0"/>
                    </a:moveTo>
                    <a:cubicBezTo>
                      <a:pt x="1374" y="259"/>
                      <a:pt x="687" y="544"/>
                      <a:pt x="18" y="866"/>
                    </a:cubicBezTo>
                    <a:cubicBezTo>
                      <a:pt x="9" y="866"/>
                      <a:pt x="0" y="883"/>
                      <a:pt x="9" y="892"/>
                    </a:cubicBezTo>
                    <a:cubicBezTo>
                      <a:pt x="9" y="892"/>
                      <a:pt x="18" y="901"/>
                      <a:pt x="27" y="901"/>
                    </a:cubicBezTo>
                    <a:lnTo>
                      <a:pt x="36" y="901"/>
                    </a:lnTo>
                    <a:cubicBezTo>
                      <a:pt x="696" y="580"/>
                      <a:pt x="1383" y="295"/>
                      <a:pt x="2079" y="36"/>
                    </a:cubicBezTo>
                    <a:cubicBezTo>
                      <a:pt x="2088" y="36"/>
                      <a:pt x="2097" y="27"/>
                      <a:pt x="2088" y="9"/>
                    </a:cubicBezTo>
                    <a:cubicBezTo>
                      <a:pt x="2088" y="0"/>
                      <a:pt x="2079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1" name="Google Shape;8811;p37"/>
              <p:cNvSpPr/>
              <p:nvPr/>
            </p:nvSpPr>
            <p:spPr>
              <a:xfrm>
                <a:off x="3299825" y="4149575"/>
                <a:ext cx="575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929" extrusionOk="0">
                    <a:moveTo>
                      <a:pt x="2275" y="0"/>
                    </a:moveTo>
                    <a:lnTo>
                      <a:pt x="18" y="892"/>
                    </a:lnTo>
                    <a:cubicBezTo>
                      <a:pt x="9" y="892"/>
                      <a:pt x="0" y="901"/>
                      <a:pt x="9" y="910"/>
                    </a:cubicBezTo>
                    <a:cubicBezTo>
                      <a:pt x="9" y="919"/>
                      <a:pt x="18" y="928"/>
                      <a:pt x="27" y="928"/>
                    </a:cubicBezTo>
                    <a:lnTo>
                      <a:pt x="2293" y="36"/>
                    </a:lnTo>
                    <a:cubicBezTo>
                      <a:pt x="2302" y="36"/>
                      <a:pt x="2302" y="27"/>
                      <a:pt x="2302" y="9"/>
                    </a:cubicBezTo>
                    <a:cubicBezTo>
                      <a:pt x="2302" y="0"/>
                      <a:pt x="2284" y="0"/>
                      <a:pt x="2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37"/>
              <p:cNvSpPr/>
              <p:nvPr/>
            </p:nvSpPr>
            <p:spPr>
              <a:xfrm>
                <a:off x="3310300" y="4153150"/>
                <a:ext cx="66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035" extrusionOk="0">
                    <a:moveTo>
                      <a:pt x="2641" y="0"/>
                    </a:moveTo>
                    <a:cubicBezTo>
                      <a:pt x="1758" y="277"/>
                      <a:pt x="866" y="616"/>
                      <a:pt x="18" y="999"/>
                    </a:cubicBezTo>
                    <a:cubicBezTo>
                      <a:pt x="9" y="999"/>
                      <a:pt x="0" y="1008"/>
                      <a:pt x="9" y="1017"/>
                    </a:cubicBezTo>
                    <a:cubicBezTo>
                      <a:pt x="9" y="1026"/>
                      <a:pt x="18" y="1035"/>
                      <a:pt x="27" y="1035"/>
                    </a:cubicBezTo>
                    <a:cubicBezTo>
                      <a:pt x="27" y="1035"/>
                      <a:pt x="27" y="1035"/>
                      <a:pt x="27" y="1026"/>
                    </a:cubicBezTo>
                    <a:cubicBezTo>
                      <a:pt x="884" y="651"/>
                      <a:pt x="1767" y="312"/>
                      <a:pt x="2659" y="36"/>
                    </a:cubicBezTo>
                    <a:cubicBezTo>
                      <a:pt x="2668" y="36"/>
                      <a:pt x="2668" y="18"/>
                      <a:pt x="2668" y="9"/>
                    </a:cubicBezTo>
                    <a:cubicBezTo>
                      <a:pt x="2668" y="0"/>
                      <a:pt x="2659" y="0"/>
                      <a:pt x="2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37"/>
              <p:cNvSpPr/>
              <p:nvPr/>
            </p:nvSpPr>
            <p:spPr>
              <a:xfrm>
                <a:off x="3322775" y="4155600"/>
                <a:ext cx="671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1071" extrusionOk="0">
                    <a:moveTo>
                      <a:pt x="2659" y="0"/>
                    </a:moveTo>
                    <a:lnTo>
                      <a:pt x="19" y="1035"/>
                    </a:lnTo>
                    <a:cubicBezTo>
                      <a:pt x="1" y="1044"/>
                      <a:pt x="1" y="1053"/>
                      <a:pt x="1" y="1062"/>
                    </a:cubicBezTo>
                    <a:cubicBezTo>
                      <a:pt x="10" y="1071"/>
                      <a:pt x="10" y="1071"/>
                      <a:pt x="19" y="1071"/>
                    </a:cubicBezTo>
                    <a:lnTo>
                      <a:pt x="28" y="1071"/>
                    </a:lnTo>
                    <a:lnTo>
                      <a:pt x="2677" y="36"/>
                    </a:lnTo>
                    <a:cubicBezTo>
                      <a:pt x="2686" y="36"/>
                      <a:pt x="2686" y="18"/>
                      <a:pt x="2686" y="9"/>
                    </a:cubicBezTo>
                    <a:cubicBezTo>
                      <a:pt x="2686" y="0"/>
                      <a:pt x="2668" y="0"/>
                      <a:pt x="2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37"/>
              <p:cNvSpPr/>
              <p:nvPr/>
            </p:nvSpPr>
            <p:spPr>
              <a:xfrm>
                <a:off x="3337050" y="4158275"/>
                <a:ext cx="669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107" extrusionOk="0">
                    <a:moveTo>
                      <a:pt x="2650" y="0"/>
                    </a:moveTo>
                    <a:cubicBezTo>
                      <a:pt x="1785" y="375"/>
                      <a:pt x="893" y="732"/>
                      <a:pt x="19" y="1071"/>
                    </a:cubicBezTo>
                    <a:cubicBezTo>
                      <a:pt x="10" y="1080"/>
                      <a:pt x="1" y="1089"/>
                      <a:pt x="10" y="1097"/>
                    </a:cubicBezTo>
                    <a:cubicBezTo>
                      <a:pt x="10" y="1106"/>
                      <a:pt x="19" y="1106"/>
                      <a:pt x="28" y="1106"/>
                    </a:cubicBezTo>
                    <a:cubicBezTo>
                      <a:pt x="911" y="767"/>
                      <a:pt x="1794" y="402"/>
                      <a:pt x="2659" y="36"/>
                    </a:cubicBezTo>
                    <a:cubicBezTo>
                      <a:pt x="2668" y="27"/>
                      <a:pt x="2677" y="18"/>
                      <a:pt x="2677" y="9"/>
                    </a:cubicBezTo>
                    <a:cubicBezTo>
                      <a:pt x="2668" y="0"/>
                      <a:pt x="2659" y="0"/>
                      <a:pt x="2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37"/>
              <p:cNvSpPr/>
              <p:nvPr/>
            </p:nvSpPr>
            <p:spPr>
              <a:xfrm>
                <a:off x="3348000" y="4173125"/>
                <a:ext cx="448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718" extrusionOk="0">
                    <a:moveTo>
                      <a:pt x="1774" y="0"/>
                    </a:moveTo>
                    <a:cubicBezTo>
                      <a:pt x="1772" y="0"/>
                      <a:pt x="1769" y="1"/>
                      <a:pt x="1766" y="4"/>
                    </a:cubicBezTo>
                    <a:lnTo>
                      <a:pt x="18" y="682"/>
                    </a:lnTo>
                    <a:cubicBezTo>
                      <a:pt x="9" y="682"/>
                      <a:pt x="0" y="691"/>
                      <a:pt x="9" y="700"/>
                    </a:cubicBezTo>
                    <a:cubicBezTo>
                      <a:pt x="9" y="709"/>
                      <a:pt x="18" y="718"/>
                      <a:pt x="18" y="718"/>
                    </a:cubicBezTo>
                    <a:lnTo>
                      <a:pt x="27" y="718"/>
                    </a:lnTo>
                    <a:lnTo>
                      <a:pt x="1775" y="40"/>
                    </a:lnTo>
                    <a:cubicBezTo>
                      <a:pt x="1784" y="31"/>
                      <a:pt x="1793" y="22"/>
                      <a:pt x="1793" y="13"/>
                    </a:cubicBezTo>
                    <a:cubicBezTo>
                      <a:pt x="1787" y="7"/>
                      <a:pt x="1781" y="0"/>
                      <a:pt x="1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37"/>
              <p:cNvSpPr/>
              <p:nvPr/>
            </p:nvSpPr>
            <p:spPr>
              <a:xfrm>
                <a:off x="3359800" y="4186825"/>
                <a:ext cx="16100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24" extrusionOk="0">
                    <a:moveTo>
                      <a:pt x="616" y="0"/>
                    </a:moveTo>
                    <a:lnTo>
                      <a:pt x="19" y="187"/>
                    </a:lnTo>
                    <a:cubicBezTo>
                      <a:pt x="10" y="187"/>
                      <a:pt x="1" y="196"/>
                      <a:pt x="1" y="205"/>
                    </a:cubicBezTo>
                    <a:cubicBezTo>
                      <a:pt x="10" y="214"/>
                      <a:pt x="19" y="223"/>
                      <a:pt x="19" y="223"/>
                    </a:cubicBezTo>
                    <a:lnTo>
                      <a:pt x="28" y="223"/>
                    </a:lnTo>
                    <a:lnTo>
                      <a:pt x="625" y="36"/>
                    </a:lnTo>
                    <a:cubicBezTo>
                      <a:pt x="634" y="36"/>
                      <a:pt x="643" y="27"/>
                      <a:pt x="634" y="18"/>
                    </a:cubicBezTo>
                    <a:cubicBezTo>
                      <a:pt x="634" y="9"/>
                      <a:pt x="625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7" name="Google Shape;8817;p37"/>
            <p:cNvGrpSpPr/>
            <p:nvPr/>
          </p:nvGrpSpPr>
          <p:grpSpPr>
            <a:xfrm>
              <a:off x="6755874" y="3024025"/>
              <a:ext cx="2071522" cy="2632454"/>
              <a:chOff x="6494587" y="3024025"/>
              <a:chExt cx="2071522" cy="2632454"/>
            </a:xfrm>
          </p:grpSpPr>
          <p:sp>
            <p:nvSpPr>
              <p:cNvPr id="8818" name="Google Shape;8818;p37"/>
              <p:cNvSpPr/>
              <p:nvPr/>
            </p:nvSpPr>
            <p:spPr>
              <a:xfrm>
                <a:off x="6580032" y="4185050"/>
                <a:ext cx="1627171" cy="406868"/>
              </a:xfrm>
              <a:custGeom>
                <a:avLst/>
                <a:gdLst/>
                <a:ahLst/>
                <a:cxnLst/>
                <a:rect l="l" t="t" r="r" b="b"/>
                <a:pathLst>
                  <a:path w="27175" h="6795" extrusionOk="0">
                    <a:moveTo>
                      <a:pt x="19179" y="0"/>
                    </a:moveTo>
                    <a:cubicBezTo>
                      <a:pt x="17542" y="0"/>
                      <a:pt x="15578" y="103"/>
                      <a:pt x="13222" y="353"/>
                    </a:cubicBezTo>
                    <a:cubicBezTo>
                      <a:pt x="2668" y="1486"/>
                      <a:pt x="402" y="3913"/>
                      <a:pt x="72" y="4787"/>
                    </a:cubicBezTo>
                    <a:cubicBezTo>
                      <a:pt x="1" y="4992"/>
                      <a:pt x="45" y="5215"/>
                      <a:pt x="206" y="5367"/>
                    </a:cubicBezTo>
                    <a:cubicBezTo>
                      <a:pt x="677" y="5831"/>
                      <a:pt x="2185" y="6794"/>
                      <a:pt x="7257" y="6794"/>
                    </a:cubicBezTo>
                    <a:cubicBezTo>
                      <a:pt x="9003" y="6794"/>
                      <a:pt x="11171" y="6680"/>
                      <a:pt x="13864" y="6393"/>
                    </a:cubicBezTo>
                    <a:cubicBezTo>
                      <a:pt x="24596" y="5242"/>
                      <a:pt x="26657" y="3127"/>
                      <a:pt x="27085" y="2378"/>
                    </a:cubicBezTo>
                    <a:cubicBezTo>
                      <a:pt x="27174" y="2218"/>
                      <a:pt x="27174" y="2012"/>
                      <a:pt x="27067" y="1861"/>
                    </a:cubicBezTo>
                    <a:cubicBezTo>
                      <a:pt x="26677" y="1303"/>
                      <a:pt x="25013" y="0"/>
                      <a:pt x="19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37"/>
              <p:cNvSpPr/>
              <p:nvPr/>
            </p:nvSpPr>
            <p:spPr>
              <a:xfrm>
                <a:off x="6575242" y="4180259"/>
                <a:ext cx="1636751" cy="416448"/>
              </a:xfrm>
              <a:custGeom>
                <a:avLst/>
                <a:gdLst/>
                <a:ahLst/>
                <a:cxnLst/>
                <a:rect l="l" t="t" r="r" b="b"/>
                <a:pathLst>
                  <a:path w="27335" h="6955" extrusionOk="0">
                    <a:moveTo>
                      <a:pt x="19270" y="156"/>
                    </a:moveTo>
                    <a:cubicBezTo>
                      <a:pt x="25434" y="156"/>
                      <a:pt x="26835" y="1620"/>
                      <a:pt x="27085" y="1985"/>
                    </a:cubicBezTo>
                    <a:cubicBezTo>
                      <a:pt x="27174" y="2110"/>
                      <a:pt x="27183" y="2280"/>
                      <a:pt x="27102" y="2422"/>
                    </a:cubicBezTo>
                    <a:cubicBezTo>
                      <a:pt x="26630" y="3243"/>
                      <a:pt x="24417" y="5277"/>
                      <a:pt x="13935" y="6392"/>
                    </a:cubicBezTo>
                    <a:cubicBezTo>
                      <a:pt x="11253" y="6680"/>
                      <a:pt x="9089" y="6794"/>
                      <a:pt x="7344" y="6794"/>
                    </a:cubicBezTo>
                    <a:cubicBezTo>
                      <a:pt x="2428" y="6794"/>
                      <a:pt x="837" y="5887"/>
                      <a:pt x="330" y="5393"/>
                    </a:cubicBezTo>
                    <a:cubicBezTo>
                      <a:pt x="205" y="5268"/>
                      <a:pt x="161" y="5072"/>
                      <a:pt x="223" y="4894"/>
                    </a:cubicBezTo>
                    <a:cubicBezTo>
                      <a:pt x="420" y="4376"/>
                      <a:pt x="1972" y="1718"/>
                      <a:pt x="13302" y="513"/>
                    </a:cubicBezTo>
                    <a:cubicBezTo>
                      <a:pt x="15675" y="255"/>
                      <a:pt x="17637" y="156"/>
                      <a:pt x="19270" y="156"/>
                    </a:cubicBezTo>
                    <a:close/>
                    <a:moveTo>
                      <a:pt x="19332" y="0"/>
                    </a:moveTo>
                    <a:cubicBezTo>
                      <a:pt x="17681" y="0"/>
                      <a:pt x="15691" y="105"/>
                      <a:pt x="13293" y="362"/>
                    </a:cubicBezTo>
                    <a:cubicBezTo>
                      <a:pt x="1874" y="1584"/>
                      <a:pt x="286" y="4305"/>
                      <a:pt x="89" y="4840"/>
                    </a:cubicBezTo>
                    <a:cubicBezTo>
                      <a:pt x="0" y="5072"/>
                      <a:pt x="54" y="5331"/>
                      <a:pt x="232" y="5500"/>
                    </a:cubicBezTo>
                    <a:cubicBezTo>
                      <a:pt x="857" y="6116"/>
                      <a:pt x="2578" y="6954"/>
                      <a:pt x="7298" y="6954"/>
                    </a:cubicBezTo>
                    <a:cubicBezTo>
                      <a:pt x="9064" y="6954"/>
                      <a:pt x="11250" y="6829"/>
                      <a:pt x="13953" y="6544"/>
                    </a:cubicBezTo>
                    <a:cubicBezTo>
                      <a:pt x="24497" y="5420"/>
                      <a:pt x="26754" y="3332"/>
                      <a:pt x="27227" y="2494"/>
                    </a:cubicBezTo>
                    <a:cubicBezTo>
                      <a:pt x="27334" y="2306"/>
                      <a:pt x="27325" y="2075"/>
                      <a:pt x="27209" y="1896"/>
                    </a:cubicBezTo>
                    <a:cubicBezTo>
                      <a:pt x="26846" y="1379"/>
                      <a:pt x="25320" y="0"/>
                      <a:pt x="19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37"/>
              <p:cNvSpPr/>
              <p:nvPr/>
            </p:nvSpPr>
            <p:spPr>
              <a:xfrm>
                <a:off x="7100308" y="5410143"/>
                <a:ext cx="820561" cy="190051"/>
              </a:xfrm>
              <a:custGeom>
                <a:avLst/>
                <a:gdLst/>
                <a:ahLst/>
                <a:cxnLst/>
                <a:rect l="l" t="t" r="r" b="b"/>
                <a:pathLst>
                  <a:path w="13704" h="3174" extrusionOk="0">
                    <a:moveTo>
                      <a:pt x="12749" y="1"/>
                    </a:moveTo>
                    <a:cubicBezTo>
                      <a:pt x="12749" y="1"/>
                      <a:pt x="9823" y="1232"/>
                      <a:pt x="6834" y="1553"/>
                    </a:cubicBezTo>
                    <a:cubicBezTo>
                      <a:pt x="6194" y="1622"/>
                      <a:pt x="5548" y="1649"/>
                      <a:pt x="4929" y="1649"/>
                    </a:cubicBezTo>
                    <a:cubicBezTo>
                      <a:pt x="2658" y="1649"/>
                      <a:pt x="741" y="1286"/>
                      <a:pt x="741" y="1286"/>
                    </a:cubicBezTo>
                    <a:lnTo>
                      <a:pt x="741" y="1286"/>
                    </a:lnTo>
                    <a:cubicBezTo>
                      <a:pt x="741" y="1286"/>
                      <a:pt x="1" y="2383"/>
                      <a:pt x="902" y="2740"/>
                    </a:cubicBezTo>
                    <a:cubicBezTo>
                      <a:pt x="1499" y="2973"/>
                      <a:pt x="2602" y="3174"/>
                      <a:pt x="4222" y="3174"/>
                    </a:cubicBezTo>
                    <a:cubicBezTo>
                      <a:pt x="5020" y="3174"/>
                      <a:pt x="5944" y="3125"/>
                      <a:pt x="6995" y="3007"/>
                    </a:cubicBezTo>
                    <a:cubicBezTo>
                      <a:pt x="10188" y="2677"/>
                      <a:pt x="12098" y="1990"/>
                      <a:pt x="12900" y="1455"/>
                    </a:cubicBezTo>
                    <a:cubicBezTo>
                      <a:pt x="13703" y="920"/>
                      <a:pt x="12749" y="1"/>
                      <a:pt x="12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37"/>
              <p:cNvSpPr/>
              <p:nvPr/>
            </p:nvSpPr>
            <p:spPr>
              <a:xfrm>
                <a:off x="7116355" y="5404096"/>
                <a:ext cx="799724" cy="203643"/>
              </a:xfrm>
              <a:custGeom>
                <a:avLst/>
                <a:gdLst/>
                <a:ahLst/>
                <a:cxnLst/>
                <a:rect l="l" t="t" r="r" b="b"/>
                <a:pathLst>
                  <a:path w="13356" h="3401" extrusionOk="0">
                    <a:moveTo>
                      <a:pt x="12469" y="0"/>
                    </a:moveTo>
                    <a:cubicBezTo>
                      <a:pt x="12459" y="0"/>
                      <a:pt x="12447" y="2"/>
                      <a:pt x="12436" y="4"/>
                    </a:cubicBezTo>
                    <a:cubicBezTo>
                      <a:pt x="10563" y="780"/>
                      <a:pt x="8582" y="1369"/>
                      <a:pt x="6566" y="1654"/>
                    </a:cubicBezTo>
                    <a:cubicBezTo>
                      <a:pt x="8585" y="1469"/>
                      <a:pt x="10560" y="944"/>
                      <a:pt x="12449" y="226"/>
                    </a:cubicBezTo>
                    <a:lnTo>
                      <a:pt x="12449" y="226"/>
                    </a:lnTo>
                    <a:cubicBezTo>
                      <a:pt x="12885" y="722"/>
                      <a:pt x="13075" y="1245"/>
                      <a:pt x="12356" y="1583"/>
                    </a:cubicBezTo>
                    <a:cubicBezTo>
                      <a:pt x="10222" y="2681"/>
                      <a:pt x="6578" y="3124"/>
                      <a:pt x="3874" y="3124"/>
                    </a:cubicBezTo>
                    <a:cubicBezTo>
                      <a:pt x="3503" y="3124"/>
                      <a:pt x="3149" y="3116"/>
                      <a:pt x="2819" y="3099"/>
                    </a:cubicBezTo>
                    <a:cubicBezTo>
                      <a:pt x="2043" y="3037"/>
                      <a:pt x="1249" y="2975"/>
                      <a:pt x="544" y="2653"/>
                    </a:cubicBezTo>
                    <a:cubicBezTo>
                      <a:pt x="135" y="2389"/>
                      <a:pt x="321" y="1862"/>
                      <a:pt x="534" y="1497"/>
                    </a:cubicBezTo>
                    <a:lnTo>
                      <a:pt x="534" y="1497"/>
                    </a:lnTo>
                    <a:cubicBezTo>
                      <a:pt x="1747" y="1687"/>
                      <a:pt x="2976" y="1795"/>
                      <a:pt x="4205" y="1795"/>
                    </a:cubicBezTo>
                    <a:cubicBezTo>
                      <a:pt x="4993" y="1795"/>
                      <a:pt x="5782" y="1751"/>
                      <a:pt x="6566" y="1654"/>
                    </a:cubicBezTo>
                    <a:lnTo>
                      <a:pt x="6566" y="1654"/>
                    </a:lnTo>
                    <a:cubicBezTo>
                      <a:pt x="6058" y="1690"/>
                      <a:pt x="5549" y="1708"/>
                      <a:pt x="5041" y="1708"/>
                    </a:cubicBezTo>
                    <a:cubicBezTo>
                      <a:pt x="3515" y="1699"/>
                      <a:pt x="1990" y="1556"/>
                      <a:pt x="491" y="1288"/>
                    </a:cubicBezTo>
                    <a:cubicBezTo>
                      <a:pt x="483" y="1286"/>
                      <a:pt x="474" y="1285"/>
                      <a:pt x="465" y="1285"/>
                    </a:cubicBezTo>
                    <a:cubicBezTo>
                      <a:pt x="435" y="1285"/>
                      <a:pt x="404" y="1297"/>
                      <a:pt x="384" y="1324"/>
                    </a:cubicBezTo>
                    <a:cubicBezTo>
                      <a:pt x="295" y="1476"/>
                      <a:pt x="214" y="1627"/>
                      <a:pt x="152" y="1788"/>
                    </a:cubicBezTo>
                    <a:cubicBezTo>
                      <a:pt x="0" y="2181"/>
                      <a:pt x="54" y="2689"/>
                      <a:pt x="473" y="2894"/>
                    </a:cubicBezTo>
                    <a:cubicBezTo>
                      <a:pt x="1196" y="3224"/>
                      <a:pt x="2016" y="3296"/>
                      <a:pt x="2801" y="3367"/>
                    </a:cubicBezTo>
                    <a:cubicBezTo>
                      <a:pt x="3196" y="3389"/>
                      <a:pt x="3615" y="3400"/>
                      <a:pt x="4052" y="3400"/>
                    </a:cubicBezTo>
                    <a:cubicBezTo>
                      <a:pt x="6808" y="3400"/>
                      <a:pt x="10262" y="2944"/>
                      <a:pt x="12472" y="1797"/>
                    </a:cubicBezTo>
                    <a:cubicBezTo>
                      <a:pt x="13355" y="1369"/>
                      <a:pt x="13141" y="610"/>
                      <a:pt x="12552" y="31"/>
                    </a:cubicBezTo>
                    <a:cubicBezTo>
                      <a:pt x="12532" y="11"/>
                      <a:pt x="12502" y="0"/>
                      <a:pt x="12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37"/>
              <p:cNvSpPr/>
              <p:nvPr/>
            </p:nvSpPr>
            <p:spPr>
              <a:xfrm>
                <a:off x="6531412" y="4311930"/>
                <a:ext cx="1783691" cy="1198628"/>
              </a:xfrm>
              <a:custGeom>
                <a:avLst/>
                <a:gdLst/>
                <a:ahLst/>
                <a:cxnLst/>
                <a:rect l="l" t="t" r="r" b="b"/>
                <a:pathLst>
                  <a:path w="29789" h="20018" extrusionOk="0">
                    <a:moveTo>
                      <a:pt x="28619" y="0"/>
                    </a:moveTo>
                    <a:cubicBezTo>
                      <a:pt x="28619" y="0"/>
                      <a:pt x="28164" y="3319"/>
                      <a:pt x="14729" y="4755"/>
                    </a:cubicBezTo>
                    <a:cubicBezTo>
                      <a:pt x="12107" y="5036"/>
                      <a:pt x="9954" y="5148"/>
                      <a:pt x="8187" y="5148"/>
                    </a:cubicBezTo>
                    <a:cubicBezTo>
                      <a:pt x="899" y="5148"/>
                      <a:pt x="170" y="3230"/>
                      <a:pt x="170" y="3230"/>
                    </a:cubicBezTo>
                    <a:lnTo>
                      <a:pt x="170" y="3230"/>
                    </a:lnTo>
                    <a:cubicBezTo>
                      <a:pt x="1" y="6004"/>
                      <a:pt x="233" y="9037"/>
                      <a:pt x="1187" y="11740"/>
                    </a:cubicBezTo>
                    <a:cubicBezTo>
                      <a:pt x="1535" y="12704"/>
                      <a:pt x="1963" y="13641"/>
                      <a:pt x="2508" y="14497"/>
                    </a:cubicBezTo>
                    <a:cubicBezTo>
                      <a:pt x="3819" y="16558"/>
                      <a:pt x="5942" y="18065"/>
                      <a:pt x="8181" y="18993"/>
                    </a:cubicBezTo>
                    <a:cubicBezTo>
                      <a:pt x="9843" y="19685"/>
                      <a:pt x="11889" y="20017"/>
                      <a:pt x="14035" y="20017"/>
                    </a:cubicBezTo>
                    <a:cubicBezTo>
                      <a:pt x="14794" y="20017"/>
                      <a:pt x="15564" y="19976"/>
                      <a:pt x="16335" y="19894"/>
                    </a:cubicBezTo>
                    <a:cubicBezTo>
                      <a:pt x="19288" y="19582"/>
                      <a:pt x="22116" y="18681"/>
                      <a:pt x="24114" y="17298"/>
                    </a:cubicBezTo>
                    <a:cubicBezTo>
                      <a:pt x="26113" y="15907"/>
                      <a:pt x="27861" y="13989"/>
                      <a:pt x="28709" y="11705"/>
                    </a:cubicBezTo>
                    <a:cubicBezTo>
                      <a:pt x="29065" y="10741"/>
                      <a:pt x="29289" y="9742"/>
                      <a:pt x="29413" y="8725"/>
                    </a:cubicBezTo>
                    <a:cubicBezTo>
                      <a:pt x="29788" y="5888"/>
                      <a:pt x="29378" y="2686"/>
                      <a:pt x="28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37"/>
              <p:cNvSpPr/>
              <p:nvPr/>
            </p:nvSpPr>
            <p:spPr>
              <a:xfrm>
                <a:off x="6521292" y="4306481"/>
                <a:ext cx="1828000" cy="1213118"/>
              </a:xfrm>
              <a:custGeom>
                <a:avLst/>
                <a:gdLst/>
                <a:ahLst/>
                <a:cxnLst/>
                <a:rect l="l" t="t" r="r" b="b"/>
                <a:pathLst>
                  <a:path w="30529" h="20260" extrusionOk="0">
                    <a:moveTo>
                      <a:pt x="15105" y="4821"/>
                    </a:moveTo>
                    <a:cubicBezTo>
                      <a:pt x="15029" y="4830"/>
                      <a:pt x="14959" y="4839"/>
                      <a:pt x="14898" y="4846"/>
                    </a:cubicBezTo>
                    <a:cubicBezTo>
                      <a:pt x="14967" y="4838"/>
                      <a:pt x="15036" y="4830"/>
                      <a:pt x="15105" y="4821"/>
                    </a:cubicBezTo>
                    <a:close/>
                    <a:moveTo>
                      <a:pt x="28799" y="1"/>
                    </a:moveTo>
                    <a:cubicBezTo>
                      <a:pt x="28751" y="1"/>
                      <a:pt x="28707" y="34"/>
                      <a:pt x="28699" y="82"/>
                    </a:cubicBezTo>
                    <a:cubicBezTo>
                      <a:pt x="28672" y="207"/>
                      <a:pt x="28592" y="359"/>
                      <a:pt x="28512" y="466"/>
                    </a:cubicBezTo>
                    <a:cubicBezTo>
                      <a:pt x="28075" y="1108"/>
                      <a:pt x="27397" y="1546"/>
                      <a:pt x="26728" y="1920"/>
                    </a:cubicBezTo>
                    <a:cubicBezTo>
                      <a:pt x="26549" y="2009"/>
                      <a:pt x="26299" y="2143"/>
                      <a:pt x="26103" y="2241"/>
                    </a:cubicBezTo>
                    <a:cubicBezTo>
                      <a:pt x="25764" y="2384"/>
                      <a:pt x="25372" y="2571"/>
                      <a:pt x="25024" y="2696"/>
                    </a:cubicBezTo>
                    <a:lnTo>
                      <a:pt x="24141" y="3017"/>
                    </a:lnTo>
                    <a:cubicBezTo>
                      <a:pt x="21236" y="3959"/>
                      <a:pt x="18127" y="4449"/>
                      <a:pt x="15105" y="4821"/>
                    </a:cubicBezTo>
                    <a:lnTo>
                      <a:pt x="15105" y="4821"/>
                    </a:lnTo>
                    <a:cubicBezTo>
                      <a:pt x="15823" y="4736"/>
                      <a:pt x="17152" y="4596"/>
                      <a:pt x="17709" y="4507"/>
                    </a:cubicBezTo>
                    <a:cubicBezTo>
                      <a:pt x="19564" y="4240"/>
                      <a:pt x="21464" y="3910"/>
                      <a:pt x="23266" y="3401"/>
                    </a:cubicBezTo>
                    <a:cubicBezTo>
                      <a:pt x="24310" y="3116"/>
                      <a:pt x="25416" y="2750"/>
                      <a:pt x="26380" y="2277"/>
                    </a:cubicBezTo>
                    <a:cubicBezTo>
                      <a:pt x="27093" y="1929"/>
                      <a:pt x="27798" y="1510"/>
                      <a:pt x="28360" y="948"/>
                    </a:cubicBezTo>
                    <a:cubicBezTo>
                      <a:pt x="28512" y="770"/>
                      <a:pt x="28669" y="589"/>
                      <a:pt x="28775" y="380"/>
                    </a:cubicBezTo>
                    <a:lnTo>
                      <a:pt x="28775" y="380"/>
                    </a:lnTo>
                    <a:cubicBezTo>
                      <a:pt x="29831" y="4556"/>
                      <a:pt x="30205" y="9539"/>
                      <a:pt x="27977" y="13375"/>
                    </a:cubicBezTo>
                    <a:cubicBezTo>
                      <a:pt x="27093" y="14820"/>
                      <a:pt x="25880" y="16051"/>
                      <a:pt x="24506" y="17050"/>
                    </a:cubicBezTo>
                    <a:cubicBezTo>
                      <a:pt x="21563" y="19163"/>
                      <a:pt x="17711" y="19958"/>
                      <a:pt x="14095" y="19958"/>
                    </a:cubicBezTo>
                    <a:cubicBezTo>
                      <a:pt x="13787" y="19958"/>
                      <a:pt x="13480" y="19952"/>
                      <a:pt x="13177" y="19941"/>
                    </a:cubicBezTo>
                    <a:cubicBezTo>
                      <a:pt x="9787" y="19825"/>
                      <a:pt x="6414" y="18513"/>
                      <a:pt x="4024" y="16069"/>
                    </a:cubicBezTo>
                    <a:cubicBezTo>
                      <a:pt x="2427" y="14454"/>
                      <a:pt x="1517" y="12286"/>
                      <a:pt x="973" y="10101"/>
                    </a:cubicBezTo>
                    <a:cubicBezTo>
                      <a:pt x="458" y="7973"/>
                      <a:pt x="314" y="5771"/>
                      <a:pt x="415" y="3582"/>
                    </a:cubicBezTo>
                    <a:lnTo>
                      <a:pt x="415" y="3582"/>
                    </a:lnTo>
                    <a:cubicBezTo>
                      <a:pt x="465" y="3637"/>
                      <a:pt x="520" y="3688"/>
                      <a:pt x="580" y="3740"/>
                    </a:cubicBezTo>
                    <a:lnTo>
                      <a:pt x="669" y="3820"/>
                    </a:lnTo>
                    <a:lnTo>
                      <a:pt x="767" y="3892"/>
                    </a:lnTo>
                    <a:lnTo>
                      <a:pt x="964" y="4034"/>
                    </a:lnTo>
                    <a:cubicBezTo>
                      <a:pt x="2061" y="4668"/>
                      <a:pt x="3337" y="4918"/>
                      <a:pt x="4577" y="5087"/>
                    </a:cubicBezTo>
                    <a:cubicBezTo>
                      <a:pt x="5317" y="5176"/>
                      <a:pt x="6191" y="5230"/>
                      <a:pt x="6923" y="5266"/>
                    </a:cubicBezTo>
                    <a:cubicBezTo>
                      <a:pt x="7318" y="5270"/>
                      <a:pt x="7769" y="5278"/>
                      <a:pt x="8215" y="5278"/>
                    </a:cubicBezTo>
                    <a:cubicBezTo>
                      <a:pt x="8585" y="5278"/>
                      <a:pt x="8951" y="5273"/>
                      <a:pt x="9278" y="5257"/>
                    </a:cubicBezTo>
                    <a:cubicBezTo>
                      <a:pt x="10322" y="5239"/>
                      <a:pt x="11517" y="5150"/>
                      <a:pt x="12561" y="5078"/>
                    </a:cubicBezTo>
                    <a:cubicBezTo>
                      <a:pt x="12855" y="5051"/>
                      <a:pt x="14559" y="4882"/>
                      <a:pt x="14898" y="4846"/>
                    </a:cubicBezTo>
                    <a:lnTo>
                      <a:pt x="14898" y="4846"/>
                    </a:lnTo>
                    <a:cubicBezTo>
                      <a:pt x="14568" y="4873"/>
                      <a:pt x="12847" y="5025"/>
                      <a:pt x="12552" y="5043"/>
                    </a:cubicBezTo>
                    <a:cubicBezTo>
                      <a:pt x="11508" y="5105"/>
                      <a:pt x="10322" y="5176"/>
                      <a:pt x="9278" y="5185"/>
                    </a:cubicBezTo>
                    <a:cubicBezTo>
                      <a:pt x="9110" y="5189"/>
                      <a:pt x="8933" y="5191"/>
                      <a:pt x="8750" y="5191"/>
                    </a:cubicBezTo>
                    <a:cubicBezTo>
                      <a:pt x="8146" y="5191"/>
                      <a:pt x="7487" y="5172"/>
                      <a:pt x="6932" y="5159"/>
                    </a:cubicBezTo>
                    <a:cubicBezTo>
                      <a:pt x="6031" y="5096"/>
                      <a:pt x="5023" y="5034"/>
                      <a:pt x="4140" y="4873"/>
                    </a:cubicBezTo>
                    <a:cubicBezTo>
                      <a:pt x="3060" y="4695"/>
                      <a:pt x="1008" y="4258"/>
                      <a:pt x="420" y="3276"/>
                    </a:cubicBezTo>
                    <a:cubicBezTo>
                      <a:pt x="401" y="3243"/>
                      <a:pt x="371" y="3228"/>
                      <a:pt x="341" y="3228"/>
                    </a:cubicBezTo>
                    <a:cubicBezTo>
                      <a:pt x="298" y="3228"/>
                      <a:pt x="255" y="3259"/>
                      <a:pt x="250" y="3312"/>
                    </a:cubicBezTo>
                    <a:cubicBezTo>
                      <a:pt x="0" y="7808"/>
                      <a:pt x="616" y="12848"/>
                      <a:pt x="3836" y="16256"/>
                    </a:cubicBezTo>
                    <a:cubicBezTo>
                      <a:pt x="6660" y="19125"/>
                      <a:pt x="10360" y="20259"/>
                      <a:pt x="14210" y="20259"/>
                    </a:cubicBezTo>
                    <a:cubicBezTo>
                      <a:pt x="15006" y="20259"/>
                      <a:pt x="15809" y="20211"/>
                      <a:pt x="16611" y="20119"/>
                    </a:cubicBezTo>
                    <a:cubicBezTo>
                      <a:pt x="20028" y="19735"/>
                      <a:pt x="23489" y="18602"/>
                      <a:pt x="26005" y="16176"/>
                    </a:cubicBezTo>
                    <a:cubicBezTo>
                      <a:pt x="26853" y="15391"/>
                      <a:pt x="27602" y="14499"/>
                      <a:pt x="28200" y="13509"/>
                    </a:cubicBezTo>
                    <a:cubicBezTo>
                      <a:pt x="30528" y="9494"/>
                      <a:pt x="30037" y="4373"/>
                      <a:pt x="28878" y="74"/>
                    </a:cubicBezTo>
                    <a:cubicBezTo>
                      <a:pt x="28869" y="38"/>
                      <a:pt x="28851" y="11"/>
                      <a:pt x="28815" y="2"/>
                    </a:cubicBezTo>
                    <a:cubicBezTo>
                      <a:pt x="28810" y="1"/>
                      <a:pt x="28804" y="1"/>
                      <a:pt x="28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37"/>
              <p:cNvSpPr/>
              <p:nvPr/>
            </p:nvSpPr>
            <p:spPr>
              <a:xfrm>
                <a:off x="6671884" y="4334444"/>
                <a:ext cx="1415624" cy="257234"/>
              </a:xfrm>
              <a:custGeom>
                <a:avLst/>
                <a:gdLst/>
                <a:ahLst/>
                <a:cxnLst/>
                <a:rect l="l" t="t" r="r" b="b"/>
                <a:pathLst>
                  <a:path w="23642" h="4296" extrusionOk="0">
                    <a:moveTo>
                      <a:pt x="14721" y="1"/>
                    </a:moveTo>
                    <a:cubicBezTo>
                      <a:pt x="13876" y="1"/>
                      <a:pt x="12956" y="19"/>
                      <a:pt x="11955" y="62"/>
                    </a:cubicBezTo>
                    <a:cubicBezTo>
                      <a:pt x="2410" y="463"/>
                      <a:pt x="135" y="2988"/>
                      <a:pt x="1" y="3612"/>
                    </a:cubicBezTo>
                    <a:cubicBezTo>
                      <a:pt x="1" y="3612"/>
                      <a:pt x="1514" y="4295"/>
                      <a:pt x="5837" y="4295"/>
                    </a:cubicBezTo>
                    <a:cubicBezTo>
                      <a:pt x="7463" y="4295"/>
                      <a:pt x="9485" y="4199"/>
                      <a:pt x="11973" y="3933"/>
                    </a:cubicBezTo>
                    <a:cubicBezTo>
                      <a:pt x="21064" y="2961"/>
                      <a:pt x="23642" y="1373"/>
                      <a:pt x="23642" y="1373"/>
                    </a:cubicBezTo>
                    <a:cubicBezTo>
                      <a:pt x="23642" y="1373"/>
                      <a:pt x="21926" y="1"/>
                      <a:pt x="147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37"/>
              <p:cNvSpPr/>
              <p:nvPr/>
            </p:nvSpPr>
            <p:spPr>
              <a:xfrm>
                <a:off x="6661765" y="4328456"/>
                <a:ext cx="1425743" cy="270946"/>
              </a:xfrm>
              <a:custGeom>
                <a:avLst/>
                <a:gdLst/>
                <a:ahLst/>
                <a:cxnLst/>
                <a:rect l="l" t="t" r="r" b="b"/>
                <a:pathLst>
                  <a:path w="23811" h="4525" extrusionOk="0">
                    <a:moveTo>
                      <a:pt x="14566" y="0"/>
                    </a:moveTo>
                    <a:cubicBezTo>
                      <a:pt x="11038" y="0"/>
                      <a:pt x="7489" y="357"/>
                      <a:pt x="5487" y="831"/>
                    </a:cubicBezTo>
                    <a:cubicBezTo>
                      <a:pt x="3854" y="1205"/>
                      <a:pt x="2168" y="1687"/>
                      <a:pt x="803" y="2722"/>
                    </a:cubicBezTo>
                    <a:cubicBezTo>
                      <a:pt x="491" y="2981"/>
                      <a:pt x="152" y="3266"/>
                      <a:pt x="27" y="3676"/>
                    </a:cubicBezTo>
                    <a:cubicBezTo>
                      <a:pt x="0" y="3748"/>
                      <a:pt x="36" y="3819"/>
                      <a:pt x="108" y="3846"/>
                    </a:cubicBezTo>
                    <a:cubicBezTo>
                      <a:pt x="955" y="4158"/>
                      <a:pt x="1838" y="4265"/>
                      <a:pt x="2721" y="4381"/>
                    </a:cubicBezTo>
                    <a:cubicBezTo>
                      <a:pt x="3859" y="4480"/>
                      <a:pt x="4998" y="4525"/>
                      <a:pt x="6136" y="4525"/>
                    </a:cubicBezTo>
                    <a:cubicBezTo>
                      <a:pt x="10141" y="4525"/>
                      <a:pt x="14143" y="3969"/>
                      <a:pt x="18075" y="3239"/>
                    </a:cubicBezTo>
                    <a:cubicBezTo>
                      <a:pt x="20028" y="2811"/>
                      <a:pt x="22018" y="2392"/>
                      <a:pt x="23811" y="1473"/>
                    </a:cubicBezTo>
                    <a:lnTo>
                      <a:pt x="23811" y="1473"/>
                    </a:lnTo>
                    <a:cubicBezTo>
                      <a:pt x="20698" y="2994"/>
                      <a:pt x="12315" y="4248"/>
                      <a:pt x="6132" y="4248"/>
                    </a:cubicBezTo>
                    <a:cubicBezTo>
                      <a:pt x="3735" y="4248"/>
                      <a:pt x="1669" y="4059"/>
                      <a:pt x="368" y="3625"/>
                    </a:cubicBezTo>
                    <a:lnTo>
                      <a:pt x="368" y="3625"/>
                    </a:lnTo>
                    <a:cubicBezTo>
                      <a:pt x="453" y="3464"/>
                      <a:pt x="578" y="3324"/>
                      <a:pt x="714" y="3195"/>
                    </a:cubicBezTo>
                    <a:lnTo>
                      <a:pt x="848" y="3070"/>
                    </a:lnTo>
                    <a:lnTo>
                      <a:pt x="991" y="2954"/>
                    </a:lnTo>
                    <a:cubicBezTo>
                      <a:pt x="3721" y="947"/>
                      <a:pt x="8315" y="536"/>
                      <a:pt x="11642" y="304"/>
                    </a:cubicBezTo>
                    <a:cubicBezTo>
                      <a:pt x="12694" y="255"/>
                      <a:pt x="14043" y="201"/>
                      <a:pt x="15481" y="201"/>
                    </a:cubicBezTo>
                    <a:cubicBezTo>
                      <a:pt x="18494" y="201"/>
                      <a:pt x="21902" y="440"/>
                      <a:pt x="23811" y="1473"/>
                    </a:cubicBezTo>
                    <a:cubicBezTo>
                      <a:pt x="21979" y="397"/>
                      <a:pt x="18285" y="0"/>
                      <a:pt x="14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37"/>
              <p:cNvSpPr/>
              <p:nvPr/>
            </p:nvSpPr>
            <p:spPr>
              <a:xfrm>
                <a:off x="7934701" y="4464318"/>
                <a:ext cx="594584" cy="664101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11091" extrusionOk="0">
                    <a:moveTo>
                      <a:pt x="4670" y="0"/>
                    </a:moveTo>
                    <a:cubicBezTo>
                      <a:pt x="2163" y="0"/>
                      <a:pt x="750" y="1666"/>
                      <a:pt x="750" y="1666"/>
                    </a:cubicBezTo>
                    <a:cubicBezTo>
                      <a:pt x="125" y="2255"/>
                      <a:pt x="0" y="3290"/>
                      <a:pt x="616" y="3861"/>
                    </a:cubicBezTo>
                    <a:cubicBezTo>
                      <a:pt x="879" y="4108"/>
                      <a:pt x="1172" y="4226"/>
                      <a:pt x="1490" y="4226"/>
                    </a:cubicBezTo>
                    <a:cubicBezTo>
                      <a:pt x="1918" y="4226"/>
                      <a:pt x="2390" y="4014"/>
                      <a:pt x="2891" y="3620"/>
                    </a:cubicBezTo>
                    <a:cubicBezTo>
                      <a:pt x="3274" y="3314"/>
                      <a:pt x="3910" y="3115"/>
                      <a:pt x="4562" y="3115"/>
                    </a:cubicBezTo>
                    <a:cubicBezTo>
                      <a:pt x="5638" y="3115"/>
                      <a:pt x="6757" y="3656"/>
                      <a:pt x="6852" y="5145"/>
                    </a:cubicBezTo>
                    <a:cubicBezTo>
                      <a:pt x="6987" y="7264"/>
                      <a:pt x="4926" y="8006"/>
                      <a:pt x="3615" y="8006"/>
                    </a:cubicBezTo>
                    <a:cubicBezTo>
                      <a:pt x="3453" y="8006"/>
                      <a:pt x="3301" y="7995"/>
                      <a:pt x="3167" y="7973"/>
                    </a:cubicBezTo>
                    <a:cubicBezTo>
                      <a:pt x="3039" y="7952"/>
                      <a:pt x="2918" y="7943"/>
                      <a:pt x="2806" y="7943"/>
                    </a:cubicBezTo>
                    <a:cubicBezTo>
                      <a:pt x="1869" y="7943"/>
                      <a:pt x="1495" y="8624"/>
                      <a:pt x="1463" y="9142"/>
                    </a:cubicBezTo>
                    <a:cubicBezTo>
                      <a:pt x="1442" y="9614"/>
                      <a:pt x="1834" y="11091"/>
                      <a:pt x="3923" y="11091"/>
                    </a:cubicBezTo>
                    <a:cubicBezTo>
                      <a:pt x="4438" y="11091"/>
                      <a:pt x="5057" y="11001"/>
                      <a:pt x="5799" y="10783"/>
                    </a:cubicBezTo>
                    <a:cubicBezTo>
                      <a:pt x="9546" y="9695"/>
                      <a:pt x="9929" y="6724"/>
                      <a:pt x="9912" y="5359"/>
                    </a:cubicBezTo>
                    <a:cubicBezTo>
                      <a:pt x="9894" y="3994"/>
                      <a:pt x="9251" y="854"/>
                      <a:pt x="5951" y="141"/>
                    </a:cubicBezTo>
                    <a:cubicBezTo>
                      <a:pt x="5497" y="43"/>
                      <a:pt x="5070" y="0"/>
                      <a:pt x="46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37"/>
              <p:cNvSpPr/>
              <p:nvPr/>
            </p:nvSpPr>
            <p:spPr>
              <a:xfrm>
                <a:off x="7923384" y="4463480"/>
                <a:ext cx="642725" cy="673322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11245" extrusionOk="0">
                    <a:moveTo>
                      <a:pt x="939" y="1680"/>
                    </a:moveTo>
                    <a:cubicBezTo>
                      <a:pt x="862" y="1750"/>
                      <a:pt x="793" y="1827"/>
                      <a:pt x="732" y="1911"/>
                    </a:cubicBezTo>
                    <a:lnTo>
                      <a:pt x="732" y="1911"/>
                    </a:lnTo>
                    <a:cubicBezTo>
                      <a:pt x="792" y="1831"/>
                      <a:pt x="861" y="1754"/>
                      <a:pt x="939" y="1680"/>
                    </a:cubicBezTo>
                    <a:close/>
                    <a:moveTo>
                      <a:pt x="4943" y="1"/>
                    </a:moveTo>
                    <a:cubicBezTo>
                      <a:pt x="3458" y="1"/>
                      <a:pt x="1962" y="568"/>
                      <a:pt x="939" y="1680"/>
                    </a:cubicBezTo>
                    <a:cubicBezTo>
                      <a:pt x="1941" y="594"/>
                      <a:pt x="3417" y="38"/>
                      <a:pt x="4881" y="38"/>
                    </a:cubicBezTo>
                    <a:cubicBezTo>
                      <a:pt x="6520" y="38"/>
                      <a:pt x="8142" y="734"/>
                      <a:pt x="9066" y="2162"/>
                    </a:cubicBezTo>
                    <a:cubicBezTo>
                      <a:pt x="10466" y="4330"/>
                      <a:pt x="10350" y="7577"/>
                      <a:pt x="8379" y="9361"/>
                    </a:cubicBezTo>
                    <a:cubicBezTo>
                      <a:pt x="7478" y="10191"/>
                      <a:pt x="6291" y="10637"/>
                      <a:pt x="5096" y="10860"/>
                    </a:cubicBezTo>
                    <a:cubicBezTo>
                      <a:pt x="4787" y="10917"/>
                      <a:pt x="4454" y="10955"/>
                      <a:pt x="4121" y="10955"/>
                    </a:cubicBezTo>
                    <a:cubicBezTo>
                      <a:pt x="3359" y="10955"/>
                      <a:pt x="2597" y="10755"/>
                      <a:pt x="2125" y="10128"/>
                    </a:cubicBezTo>
                    <a:cubicBezTo>
                      <a:pt x="1590" y="9415"/>
                      <a:pt x="1679" y="8398"/>
                      <a:pt x="2625" y="8130"/>
                    </a:cubicBezTo>
                    <a:cubicBezTo>
                      <a:pt x="2738" y="8098"/>
                      <a:pt x="2853" y="8087"/>
                      <a:pt x="2969" y="8087"/>
                    </a:cubicBezTo>
                    <a:cubicBezTo>
                      <a:pt x="3175" y="8087"/>
                      <a:pt x="3386" y="8122"/>
                      <a:pt x="3597" y="8139"/>
                    </a:cubicBezTo>
                    <a:cubicBezTo>
                      <a:pt x="3637" y="8140"/>
                      <a:pt x="3676" y="8140"/>
                      <a:pt x="3716" y="8140"/>
                    </a:cubicBezTo>
                    <a:cubicBezTo>
                      <a:pt x="4715" y="8140"/>
                      <a:pt x="5749" y="7815"/>
                      <a:pt x="6461" y="7086"/>
                    </a:cubicBezTo>
                    <a:cubicBezTo>
                      <a:pt x="7121" y="6408"/>
                      <a:pt x="7273" y="5356"/>
                      <a:pt x="6969" y="4472"/>
                    </a:cubicBezTo>
                    <a:cubicBezTo>
                      <a:pt x="6689" y="3570"/>
                      <a:pt x="5729" y="3098"/>
                      <a:pt x="4833" y="3098"/>
                    </a:cubicBezTo>
                    <a:cubicBezTo>
                      <a:pt x="4817" y="3098"/>
                      <a:pt x="4800" y="3098"/>
                      <a:pt x="4784" y="3099"/>
                    </a:cubicBezTo>
                    <a:cubicBezTo>
                      <a:pt x="4097" y="3099"/>
                      <a:pt x="3401" y="3304"/>
                      <a:pt x="2883" y="3759"/>
                    </a:cubicBezTo>
                    <a:cubicBezTo>
                      <a:pt x="2537" y="4011"/>
                      <a:pt x="2095" y="4225"/>
                      <a:pt x="1662" y="4225"/>
                    </a:cubicBezTo>
                    <a:cubicBezTo>
                      <a:pt x="1437" y="4225"/>
                      <a:pt x="1215" y="4167"/>
                      <a:pt x="1010" y="4026"/>
                    </a:cubicBezTo>
                    <a:cubicBezTo>
                      <a:pt x="275" y="3576"/>
                      <a:pt x="261" y="2559"/>
                      <a:pt x="732" y="1911"/>
                    </a:cubicBezTo>
                    <a:lnTo>
                      <a:pt x="732" y="1911"/>
                    </a:lnTo>
                    <a:cubicBezTo>
                      <a:pt x="1" y="2885"/>
                      <a:pt x="552" y="4253"/>
                      <a:pt x="1684" y="4253"/>
                    </a:cubicBezTo>
                    <a:cubicBezTo>
                      <a:pt x="1878" y="4253"/>
                      <a:pt x="2089" y="4213"/>
                      <a:pt x="2313" y="4124"/>
                    </a:cubicBezTo>
                    <a:cubicBezTo>
                      <a:pt x="2616" y="4000"/>
                      <a:pt x="2919" y="3785"/>
                      <a:pt x="3178" y="3589"/>
                    </a:cubicBezTo>
                    <a:cubicBezTo>
                      <a:pt x="3651" y="3277"/>
                      <a:pt x="4222" y="3161"/>
                      <a:pt x="4784" y="3161"/>
                    </a:cubicBezTo>
                    <a:cubicBezTo>
                      <a:pt x="5658" y="3161"/>
                      <a:pt x="6595" y="3634"/>
                      <a:pt x="6862" y="4517"/>
                    </a:cubicBezTo>
                    <a:cubicBezTo>
                      <a:pt x="7121" y="5347"/>
                      <a:pt x="6969" y="6337"/>
                      <a:pt x="6336" y="6961"/>
                    </a:cubicBezTo>
                    <a:cubicBezTo>
                      <a:pt x="5711" y="7586"/>
                      <a:pt x="4801" y="7871"/>
                      <a:pt x="3936" y="7907"/>
                    </a:cubicBezTo>
                    <a:cubicBezTo>
                      <a:pt x="3903" y="7909"/>
                      <a:pt x="3870" y="7910"/>
                      <a:pt x="3837" y="7910"/>
                    </a:cubicBezTo>
                    <a:cubicBezTo>
                      <a:pt x="3537" y="7910"/>
                      <a:pt x="3243" y="7839"/>
                      <a:pt x="2947" y="7839"/>
                    </a:cubicBezTo>
                    <a:cubicBezTo>
                      <a:pt x="2819" y="7839"/>
                      <a:pt x="2692" y="7852"/>
                      <a:pt x="2562" y="7889"/>
                    </a:cubicBezTo>
                    <a:cubicBezTo>
                      <a:pt x="1447" y="8184"/>
                      <a:pt x="1260" y="9432"/>
                      <a:pt x="1902" y="10289"/>
                    </a:cubicBezTo>
                    <a:cubicBezTo>
                      <a:pt x="2443" y="11005"/>
                      <a:pt x="3271" y="11245"/>
                      <a:pt x="4125" y="11245"/>
                    </a:cubicBezTo>
                    <a:cubicBezTo>
                      <a:pt x="4708" y="11245"/>
                      <a:pt x="5303" y="11133"/>
                      <a:pt x="5827" y="10985"/>
                    </a:cubicBezTo>
                    <a:cubicBezTo>
                      <a:pt x="6720" y="10753"/>
                      <a:pt x="7567" y="10360"/>
                      <a:pt x="8299" y="9789"/>
                    </a:cubicBezTo>
                    <a:cubicBezTo>
                      <a:pt x="10564" y="7969"/>
                      <a:pt x="10734" y="4419"/>
                      <a:pt x="9164" y="2090"/>
                    </a:cubicBezTo>
                    <a:cubicBezTo>
                      <a:pt x="8201" y="688"/>
                      <a:pt x="6579" y="1"/>
                      <a:pt x="4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37"/>
              <p:cNvSpPr/>
              <p:nvPr/>
            </p:nvSpPr>
            <p:spPr>
              <a:xfrm>
                <a:off x="6494587" y="4158225"/>
                <a:ext cx="1750519" cy="462614"/>
              </a:xfrm>
              <a:custGeom>
                <a:avLst/>
                <a:gdLst/>
                <a:ahLst/>
                <a:cxnLst/>
                <a:rect l="l" t="t" r="r" b="b"/>
                <a:pathLst>
                  <a:path w="29235" h="7726" extrusionOk="0">
                    <a:moveTo>
                      <a:pt x="20606" y="448"/>
                    </a:moveTo>
                    <a:cubicBezTo>
                      <a:pt x="26440" y="448"/>
                      <a:pt x="28104" y="1751"/>
                      <a:pt x="28494" y="2309"/>
                    </a:cubicBezTo>
                    <a:cubicBezTo>
                      <a:pt x="28601" y="2460"/>
                      <a:pt x="28601" y="2666"/>
                      <a:pt x="28512" y="2826"/>
                    </a:cubicBezTo>
                    <a:cubicBezTo>
                      <a:pt x="28084" y="3575"/>
                      <a:pt x="26023" y="5690"/>
                      <a:pt x="15291" y="6841"/>
                    </a:cubicBezTo>
                    <a:cubicBezTo>
                      <a:pt x="12598" y="7128"/>
                      <a:pt x="10430" y="7242"/>
                      <a:pt x="8684" y="7242"/>
                    </a:cubicBezTo>
                    <a:cubicBezTo>
                      <a:pt x="3612" y="7242"/>
                      <a:pt x="2104" y="6279"/>
                      <a:pt x="1633" y="5815"/>
                    </a:cubicBezTo>
                    <a:cubicBezTo>
                      <a:pt x="1472" y="5663"/>
                      <a:pt x="1428" y="5440"/>
                      <a:pt x="1499" y="5235"/>
                    </a:cubicBezTo>
                    <a:cubicBezTo>
                      <a:pt x="1829" y="4361"/>
                      <a:pt x="4095" y="1934"/>
                      <a:pt x="14649" y="801"/>
                    </a:cubicBezTo>
                    <a:cubicBezTo>
                      <a:pt x="17005" y="551"/>
                      <a:pt x="18969" y="448"/>
                      <a:pt x="20606" y="448"/>
                    </a:cubicBezTo>
                    <a:close/>
                    <a:moveTo>
                      <a:pt x="20706" y="0"/>
                    </a:moveTo>
                    <a:cubicBezTo>
                      <a:pt x="19022" y="0"/>
                      <a:pt x="17007" y="107"/>
                      <a:pt x="14595" y="364"/>
                    </a:cubicBezTo>
                    <a:cubicBezTo>
                      <a:pt x="0" y="1925"/>
                      <a:pt x="785" y="5797"/>
                      <a:pt x="785" y="5797"/>
                    </a:cubicBezTo>
                    <a:cubicBezTo>
                      <a:pt x="785" y="5797"/>
                      <a:pt x="1309" y="7726"/>
                      <a:pt x="8643" y="7726"/>
                    </a:cubicBezTo>
                    <a:cubicBezTo>
                      <a:pt x="10438" y="7726"/>
                      <a:pt x="12641" y="7610"/>
                      <a:pt x="15344" y="7322"/>
                    </a:cubicBezTo>
                    <a:cubicBezTo>
                      <a:pt x="29083" y="5850"/>
                      <a:pt x="29234" y="2567"/>
                      <a:pt x="29234" y="2567"/>
                    </a:cubicBezTo>
                    <a:cubicBezTo>
                      <a:pt x="29234" y="2567"/>
                      <a:pt x="28964" y="0"/>
                      <a:pt x="207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37"/>
              <p:cNvSpPr/>
              <p:nvPr/>
            </p:nvSpPr>
            <p:spPr>
              <a:xfrm>
                <a:off x="6537819" y="4157686"/>
                <a:ext cx="1711000" cy="468781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7829" extrusionOk="0">
                    <a:moveTo>
                      <a:pt x="20068" y="1"/>
                    </a:moveTo>
                    <a:cubicBezTo>
                      <a:pt x="17998" y="1"/>
                      <a:pt x="15924" y="167"/>
                      <a:pt x="13873" y="373"/>
                    </a:cubicBezTo>
                    <a:cubicBezTo>
                      <a:pt x="15901" y="179"/>
                      <a:pt x="17944" y="29"/>
                      <a:pt x="19982" y="29"/>
                    </a:cubicBezTo>
                    <a:cubicBezTo>
                      <a:pt x="20194" y="29"/>
                      <a:pt x="20406" y="31"/>
                      <a:pt x="20617" y="34"/>
                    </a:cubicBezTo>
                    <a:cubicBezTo>
                      <a:pt x="22196" y="79"/>
                      <a:pt x="23874" y="186"/>
                      <a:pt x="25399" y="596"/>
                    </a:cubicBezTo>
                    <a:cubicBezTo>
                      <a:pt x="26452" y="855"/>
                      <a:pt x="28138" y="1479"/>
                      <a:pt x="28459" y="2576"/>
                    </a:cubicBezTo>
                    <a:cubicBezTo>
                      <a:pt x="28370" y="3014"/>
                      <a:pt x="27995" y="3379"/>
                      <a:pt x="27665" y="3674"/>
                    </a:cubicBezTo>
                    <a:cubicBezTo>
                      <a:pt x="27112" y="4120"/>
                      <a:pt x="26478" y="4468"/>
                      <a:pt x="25836" y="4762"/>
                    </a:cubicBezTo>
                    <a:cubicBezTo>
                      <a:pt x="25676" y="4833"/>
                      <a:pt x="25185" y="5039"/>
                      <a:pt x="25024" y="5110"/>
                    </a:cubicBezTo>
                    <a:cubicBezTo>
                      <a:pt x="24632" y="5235"/>
                      <a:pt x="24230" y="5387"/>
                      <a:pt x="23838" y="5511"/>
                    </a:cubicBezTo>
                    <a:cubicBezTo>
                      <a:pt x="21126" y="6332"/>
                      <a:pt x="18253" y="6805"/>
                      <a:pt x="15434" y="7117"/>
                    </a:cubicBezTo>
                    <a:cubicBezTo>
                      <a:pt x="12943" y="7406"/>
                      <a:pt x="10436" y="7634"/>
                      <a:pt x="7930" y="7634"/>
                    </a:cubicBezTo>
                    <a:cubicBezTo>
                      <a:pt x="7106" y="7634"/>
                      <a:pt x="6283" y="7609"/>
                      <a:pt x="5460" y="7554"/>
                    </a:cubicBezTo>
                    <a:cubicBezTo>
                      <a:pt x="3971" y="7447"/>
                      <a:pt x="1116" y="7144"/>
                      <a:pt x="179" y="5904"/>
                    </a:cubicBezTo>
                    <a:cubicBezTo>
                      <a:pt x="108" y="5806"/>
                      <a:pt x="108" y="5717"/>
                      <a:pt x="117" y="5601"/>
                    </a:cubicBezTo>
                    <a:cubicBezTo>
                      <a:pt x="233" y="4771"/>
                      <a:pt x="911" y="4155"/>
                      <a:pt x="1553" y="3683"/>
                    </a:cubicBezTo>
                    <a:cubicBezTo>
                      <a:pt x="4943" y="1461"/>
                      <a:pt x="9903" y="872"/>
                      <a:pt x="13873" y="373"/>
                    </a:cubicBezTo>
                    <a:lnTo>
                      <a:pt x="13873" y="373"/>
                    </a:lnTo>
                    <a:cubicBezTo>
                      <a:pt x="10099" y="810"/>
                      <a:pt x="6237" y="1319"/>
                      <a:pt x="2748" y="2898"/>
                    </a:cubicBezTo>
                    <a:cubicBezTo>
                      <a:pt x="1651" y="3451"/>
                      <a:pt x="28" y="4396"/>
                      <a:pt x="1" y="5779"/>
                    </a:cubicBezTo>
                    <a:cubicBezTo>
                      <a:pt x="10" y="5859"/>
                      <a:pt x="54" y="5913"/>
                      <a:pt x="81" y="5966"/>
                    </a:cubicBezTo>
                    <a:cubicBezTo>
                      <a:pt x="367" y="6386"/>
                      <a:pt x="804" y="6635"/>
                      <a:pt x="1241" y="6832"/>
                    </a:cubicBezTo>
                    <a:cubicBezTo>
                      <a:pt x="2561" y="7412"/>
                      <a:pt x="4024" y="7608"/>
                      <a:pt x="5443" y="7733"/>
                    </a:cubicBezTo>
                    <a:cubicBezTo>
                      <a:pt x="6301" y="7800"/>
                      <a:pt x="7163" y="7828"/>
                      <a:pt x="8025" y="7828"/>
                    </a:cubicBezTo>
                    <a:cubicBezTo>
                      <a:pt x="9556" y="7828"/>
                      <a:pt x="11088" y="7740"/>
                      <a:pt x="12606" y="7626"/>
                    </a:cubicBezTo>
                    <a:cubicBezTo>
                      <a:pt x="14453" y="7474"/>
                      <a:pt x="16478" y="7251"/>
                      <a:pt x="18298" y="6948"/>
                    </a:cubicBezTo>
                    <a:cubicBezTo>
                      <a:pt x="20885" y="6519"/>
                      <a:pt x="23499" y="5993"/>
                      <a:pt x="25908" y="4905"/>
                    </a:cubicBezTo>
                    <a:cubicBezTo>
                      <a:pt x="26809" y="4468"/>
                      <a:pt x="28361" y="3629"/>
                      <a:pt x="28575" y="2576"/>
                    </a:cubicBezTo>
                    <a:cubicBezTo>
                      <a:pt x="28066" y="908"/>
                      <a:pt x="25024" y="373"/>
                      <a:pt x="23517" y="177"/>
                    </a:cubicBezTo>
                    <a:cubicBezTo>
                      <a:pt x="22371" y="52"/>
                      <a:pt x="21220" y="1"/>
                      <a:pt x="20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37"/>
              <p:cNvSpPr/>
              <p:nvPr/>
            </p:nvSpPr>
            <p:spPr>
              <a:xfrm>
                <a:off x="6571470" y="4183313"/>
                <a:ext cx="1636452" cy="414532"/>
              </a:xfrm>
              <a:custGeom>
                <a:avLst/>
                <a:gdLst/>
                <a:ahLst/>
                <a:cxnLst/>
                <a:rect l="l" t="t" r="r" b="b"/>
                <a:pathLst>
                  <a:path w="27330" h="6923" extrusionOk="0">
                    <a:moveTo>
                      <a:pt x="27163" y="1829"/>
                    </a:moveTo>
                    <a:lnTo>
                      <a:pt x="27163" y="1829"/>
                    </a:lnTo>
                    <a:cubicBezTo>
                      <a:pt x="27185" y="1859"/>
                      <a:pt x="27205" y="1889"/>
                      <a:pt x="27223" y="1921"/>
                    </a:cubicBezTo>
                    <a:lnTo>
                      <a:pt x="27223" y="1921"/>
                    </a:lnTo>
                    <a:cubicBezTo>
                      <a:pt x="27205" y="1889"/>
                      <a:pt x="27185" y="1858"/>
                      <a:pt x="27163" y="1829"/>
                    </a:cubicBezTo>
                    <a:close/>
                    <a:moveTo>
                      <a:pt x="27223" y="1921"/>
                    </a:moveTo>
                    <a:lnTo>
                      <a:pt x="27223" y="1921"/>
                    </a:lnTo>
                    <a:cubicBezTo>
                      <a:pt x="27302" y="2067"/>
                      <a:pt x="27324" y="2234"/>
                      <a:pt x="27228" y="2407"/>
                    </a:cubicBezTo>
                    <a:cubicBezTo>
                      <a:pt x="27329" y="2235"/>
                      <a:pt x="27304" y="2069"/>
                      <a:pt x="27223" y="1921"/>
                    </a:cubicBezTo>
                    <a:close/>
                    <a:moveTo>
                      <a:pt x="27228" y="2407"/>
                    </a:moveTo>
                    <a:cubicBezTo>
                      <a:pt x="27100" y="2603"/>
                      <a:pt x="26935" y="2791"/>
                      <a:pt x="26739" y="2970"/>
                    </a:cubicBezTo>
                    <a:lnTo>
                      <a:pt x="26739" y="2970"/>
                    </a:lnTo>
                    <a:cubicBezTo>
                      <a:pt x="26936" y="2792"/>
                      <a:pt x="27101" y="2604"/>
                      <a:pt x="27228" y="2407"/>
                    </a:cubicBezTo>
                    <a:close/>
                    <a:moveTo>
                      <a:pt x="19197" y="1"/>
                    </a:moveTo>
                    <a:cubicBezTo>
                      <a:pt x="17377" y="1"/>
                      <a:pt x="15551" y="140"/>
                      <a:pt x="13748" y="293"/>
                    </a:cubicBezTo>
                    <a:cubicBezTo>
                      <a:pt x="11661" y="498"/>
                      <a:pt x="9555" y="766"/>
                      <a:pt x="7494" y="1212"/>
                    </a:cubicBezTo>
                    <a:cubicBezTo>
                      <a:pt x="5345" y="1676"/>
                      <a:pt x="1428" y="2675"/>
                      <a:pt x="206" y="4584"/>
                    </a:cubicBezTo>
                    <a:cubicBezTo>
                      <a:pt x="1" y="4896"/>
                      <a:pt x="36" y="5306"/>
                      <a:pt x="331" y="5529"/>
                    </a:cubicBezTo>
                    <a:cubicBezTo>
                      <a:pt x="554" y="5735"/>
                      <a:pt x="848" y="5895"/>
                      <a:pt x="1125" y="6029"/>
                    </a:cubicBezTo>
                    <a:cubicBezTo>
                      <a:pt x="2786" y="6709"/>
                      <a:pt x="4947" y="6923"/>
                      <a:pt x="7150" y="6923"/>
                    </a:cubicBezTo>
                    <a:cubicBezTo>
                      <a:pt x="9455" y="6923"/>
                      <a:pt x="11806" y="6689"/>
                      <a:pt x="13677" y="6511"/>
                    </a:cubicBezTo>
                    <a:cubicBezTo>
                      <a:pt x="16638" y="6163"/>
                      <a:pt x="24246" y="5249"/>
                      <a:pt x="26739" y="2970"/>
                    </a:cubicBezTo>
                    <a:lnTo>
                      <a:pt x="26739" y="2970"/>
                    </a:lnTo>
                    <a:cubicBezTo>
                      <a:pt x="24760" y="4764"/>
                      <a:pt x="19541" y="5642"/>
                      <a:pt x="17245" y="5967"/>
                    </a:cubicBezTo>
                    <a:cubicBezTo>
                      <a:pt x="14777" y="6289"/>
                      <a:pt x="11050" y="6738"/>
                      <a:pt x="7608" y="6738"/>
                    </a:cubicBezTo>
                    <a:cubicBezTo>
                      <a:pt x="5141" y="6738"/>
                      <a:pt x="2820" y="6507"/>
                      <a:pt x="1214" y="5833"/>
                    </a:cubicBezTo>
                    <a:cubicBezTo>
                      <a:pt x="1027" y="5744"/>
                      <a:pt x="804" y="5628"/>
                      <a:pt x="643" y="5503"/>
                    </a:cubicBezTo>
                    <a:cubicBezTo>
                      <a:pt x="545" y="5431"/>
                      <a:pt x="411" y="5324"/>
                      <a:pt x="349" y="5226"/>
                    </a:cubicBezTo>
                    <a:cubicBezTo>
                      <a:pt x="10" y="4584"/>
                      <a:pt x="1508" y="3567"/>
                      <a:pt x="2044" y="3281"/>
                    </a:cubicBezTo>
                    <a:cubicBezTo>
                      <a:pt x="3462" y="2470"/>
                      <a:pt x="5077" y="1988"/>
                      <a:pt x="6656" y="1595"/>
                    </a:cubicBezTo>
                    <a:cubicBezTo>
                      <a:pt x="8984" y="1015"/>
                      <a:pt x="11375" y="668"/>
                      <a:pt x="13757" y="409"/>
                    </a:cubicBezTo>
                    <a:cubicBezTo>
                      <a:pt x="15665" y="223"/>
                      <a:pt x="17601" y="52"/>
                      <a:pt x="19529" y="52"/>
                    </a:cubicBezTo>
                    <a:cubicBezTo>
                      <a:pt x="21208" y="52"/>
                      <a:pt x="22881" y="181"/>
                      <a:pt x="24525" y="543"/>
                    </a:cubicBezTo>
                    <a:cubicBezTo>
                      <a:pt x="25390" y="748"/>
                      <a:pt x="26282" y="1033"/>
                      <a:pt x="26969" y="1631"/>
                    </a:cubicBezTo>
                    <a:cubicBezTo>
                      <a:pt x="27040" y="1688"/>
                      <a:pt x="27108" y="1755"/>
                      <a:pt x="27163" y="1829"/>
                    </a:cubicBezTo>
                    <a:lnTo>
                      <a:pt x="27163" y="1829"/>
                    </a:lnTo>
                    <a:cubicBezTo>
                      <a:pt x="27107" y="1753"/>
                      <a:pt x="27038" y="1683"/>
                      <a:pt x="26969" y="1622"/>
                    </a:cubicBezTo>
                    <a:cubicBezTo>
                      <a:pt x="26282" y="1033"/>
                      <a:pt x="25390" y="739"/>
                      <a:pt x="24525" y="525"/>
                    </a:cubicBezTo>
                    <a:cubicBezTo>
                      <a:pt x="22773" y="135"/>
                      <a:pt x="20988" y="1"/>
                      <a:pt x="19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37"/>
              <p:cNvSpPr/>
              <p:nvPr/>
            </p:nvSpPr>
            <p:spPr>
              <a:xfrm>
                <a:off x="7617410" y="4209300"/>
                <a:ext cx="285316" cy="9760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163" extrusionOk="0">
                    <a:moveTo>
                      <a:pt x="1944" y="0"/>
                    </a:moveTo>
                    <a:cubicBezTo>
                      <a:pt x="1294" y="0"/>
                      <a:pt x="645" y="32"/>
                      <a:pt x="0" y="109"/>
                    </a:cubicBezTo>
                    <a:cubicBezTo>
                      <a:pt x="286" y="102"/>
                      <a:pt x="572" y="100"/>
                      <a:pt x="858" y="100"/>
                    </a:cubicBezTo>
                    <a:cubicBezTo>
                      <a:pt x="2160" y="100"/>
                      <a:pt x="3462" y="155"/>
                      <a:pt x="4764" y="162"/>
                    </a:cubicBezTo>
                    <a:cubicBezTo>
                      <a:pt x="3830" y="67"/>
                      <a:pt x="2886" y="0"/>
                      <a:pt x="1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37"/>
              <p:cNvSpPr/>
              <p:nvPr/>
            </p:nvSpPr>
            <p:spPr>
              <a:xfrm>
                <a:off x="7826382" y="4356718"/>
                <a:ext cx="22873" cy="1467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45" extrusionOk="0">
                    <a:moveTo>
                      <a:pt x="203" y="0"/>
                    </a:moveTo>
                    <a:cubicBezTo>
                      <a:pt x="169" y="0"/>
                      <a:pt x="133" y="6"/>
                      <a:pt x="96" y="11"/>
                    </a:cubicBezTo>
                    <a:cubicBezTo>
                      <a:pt x="91" y="9"/>
                      <a:pt x="86" y="8"/>
                      <a:pt x="80" y="8"/>
                    </a:cubicBezTo>
                    <a:cubicBezTo>
                      <a:pt x="40" y="8"/>
                      <a:pt x="0" y="61"/>
                      <a:pt x="16" y="100"/>
                    </a:cubicBezTo>
                    <a:cubicBezTo>
                      <a:pt x="25" y="153"/>
                      <a:pt x="70" y="189"/>
                      <a:pt x="114" y="216"/>
                    </a:cubicBezTo>
                    <a:cubicBezTo>
                      <a:pt x="158" y="230"/>
                      <a:pt x="202" y="245"/>
                      <a:pt x="245" y="245"/>
                    </a:cubicBezTo>
                    <a:cubicBezTo>
                      <a:pt x="255" y="245"/>
                      <a:pt x="265" y="244"/>
                      <a:pt x="275" y="243"/>
                    </a:cubicBezTo>
                    <a:cubicBezTo>
                      <a:pt x="328" y="234"/>
                      <a:pt x="373" y="189"/>
                      <a:pt x="382" y="127"/>
                    </a:cubicBezTo>
                    <a:cubicBezTo>
                      <a:pt x="382" y="73"/>
                      <a:pt x="328" y="20"/>
                      <a:pt x="275" y="11"/>
                    </a:cubicBezTo>
                    <a:cubicBezTo>
                      <a:pt x="252" y="3"/>
                      <a:pt x="228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37"/>
              <p:cNvSpPr/>
              <p:nvPr/>
            </p:nvSpPr>
            <p:spPr>
              <a:xfrm>
                <a:off x="7886080" y="4363544"/>
                <a:ext cx="40657" cy="28621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78" extrusionOk="0">
                    <a:moveTo>
                      <a:pt x="334" y="1"/>
                    </a:moveTo>
                    <a:cubicBezTo>
                      <a:pt x="270" y="1"/>
                      <a:pt x="205" y="11"/>
                      <a:pt x="143" y="22"/>
                    </a:cubicBezTo>
                    <a:lnTo>
                      <a:pt x="125" y="66"/>
                    </a:lnTo>
                    <a:cubicBezTo>
                      <a:pt x="116" y="57"/>
                      <a:pt x="104" y="53"/>
                      <a:pt x="90" y="53"/>
                    </a:cubicBezTo>
                    <a:cubicBezTo>
                      <a:pt x="62" y="53"/>
                      <a:pt x="30" y="69"/>
                      <a:pt x="18" y="93"/>
                    </a:cubicBezTo>
                    <a:cubicBezTo>
                      <a:pt x="1" y="138"/>
                      <a:pt x="9" y="182"/>
                      <a:pt x="27" y="218"/>
                    </a:cubicBezTo>
                    <a:cubicBezTo>
                      <a:pt x="81" y="361"/>
                      <a:pt x="215" y="459"/>
                      <a:pt x="366" y="477"/>
                    </a:cubicBezTo>
                    <a:cubicBezTo>
                      <a:pt x="373" y="477"/>
                      <a:pt x="380" y="477"/>
                      <a:pt x="387" y="477"/>
                    </a:cubicBezTo>
                    <a:cubicBezTo>
                      <a:pt x="516" y="477"/>
                      <a:pt x="661" y="398"/>
                      <a:pt x="670" y="271"/>
                    </a:cubicBezTo>
                    <a:cubicBezTo>
                      <a:pt x="679" y="155"/>
                      <a:pt x="580" y="57"/>
                      <a:pt x="473" y="22"/>
                    </a:cubicBezTo>
                    <a:cubicBezTo>
                      <a:pt x="428" y="6"/>
                      <a:pt x="381" y="1"/>
                      <a:pt x="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37"/>
              <p:cNvSpPr/>
              <p:nvPr/>
            </p:nvSpPr>
            <p:spPr>
              <a:xfrm>
                <a:off x="6846906" y="5331105"/>
                <a:ext cx="56345" cy="33831"/>
              </a:xfrm>
              <a:custGeom>
                <a:avLst/>
                <a:gdLst/>
                <a:ahLst/>
                <a:cxnLst/>
                <a:rect l="l" t="t" r="r" b="b"/>
                <a:pathLst>
                  <a:path w="941" h="565" extrusionOk="0">
                    <a:moveTo>
                      <a:pt x="410" y="0"/>
                    </a:moveTo>
                    <a:cubicBezTo>
                      <a:pt x="256" y="0"/>
                      <a:pt x="0" y="148"/>
                      <a:pt x="182" y="295"/>
                    </a:cubicBezTo>
                    <a:cubicBezTo>
                      <a:pt x="272" y="366"/>
                      <a:pt x="370" y="438"/>
                      <a:pt x="468" y="491"/>
                    </a:cubicBezTo>
                    <a:cubicBezTo>
                      <a:pt x="548" y="531"/>
                      <a:pt x="628" y="564"/>
                      <a:pt x="714" y="564"/>
                    </a:cubicBezTo>
                    <a:cubicBezTo>
                      <a:pt x="724" y="564"/>
                      <a:pt x="734" y="564"/>
                      <a:pt x="745" y="563"/>
                    </a:cubicBezTo>
                    <a:cubicBezTo>
                      <a:pt x="834" y="563"/>
                      <a:pt x="932" y="491"/>
                      <a:pt x="941" y="393"/>
                    </a:cubicBezTo>
                    <a:cubicBezTo>
                      <a:pt x="941" y="331"/>
                      <a:pt x="914" y="277"/>
                      <a:pt x="869" y="224"/>
                    </a:cubicBezTo>
                    <a:cubicBezTo>
                      <a:pt x="762" y="90"/>
                      <a:pt x="593" y="1"/>
                      <a:pt x="423" y="1"/>
                    </a:cubicBezTo>
                    <a:cubicBezTo>
                      <a:pt x="419" y="0"/>
                      <a:pt x="415" y="0"/>
                      <a:pt x="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37"/>
              <p:cNvSpPr/>
              <p:nvPr/>
            </p:nvSpPr>
            <p:spPr>
              <a:xfrm>
                <a:off x="6704518" y="4628143"/>
                <a:ext cx="454111" cy="3413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570" extrusionOk="0">
                    <a:moveTo>
                      <a:pt x="0" y="1"/>
                    </a:moveTo>
                    <a:cubicBezTo>
                      <a:pt x="1615" y="409"/>
                      <a:pt x="3279" y="569"/>
                      <a:pt x="4943" y="569"/>
                    </a:cubicBezTo>
                    <a:cubicBezTo>
                      <a:pt x="5825" y="569"/>
                      <a:pt x="6708" y="524"/>
                      <a:pt x="7583" y="447"/>
                    </a:cubicBezTo>
                    <a:lnTo>
                      <a:pt x="7583" y="447"/>
                    </a:lnTo>
                    <a:cubicBezTo>
                      <a:pt x="6972" y="464"/>
                      <a:pt x="6360" y="475"/>
                      <a:pt x="5748" y="475"/>
                    </a:cubicBezTo>
                    <a:cubicBezTo>
                      <a:pt x="3822" y="475"/>
                      <a:pt x="1896" y="36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37"/>
              <p:cNvSpPr/>
              <p:nvPr/>
            </p:nvSpPr>
            <p:spPr>
              <a:xfrm>
                <a:off x="7180963" y="4648861"/>
                <a:ext cx="48680" cy="718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20" extrusionOk="0">
                    <a:moveTo>
                      <a:pt x="516" y="0"/>
                    </a:moveTo>
                    <a:cubicBezTo>
                      <a:pt x="343" y="0"/>
                      <a:pt x="172" y="23"/>
                      <a:pt x="1" y="74"/>
                    </a:cubicBezTo>
                    <a:cubicBezTo>
                      <a:pt x="112" y="104"/>
                      <a:pt x="226" y="119"/>
                      <a:pt x="340" y="119"/>
                    </a:cubicBezTo>
                    <a:cubicBezTo>
                      <a:pt x="501" y="119"/>
                      <a:pt x="661" y="88"/>
                      <a:pt x="813" y="20"/>
                    </a:cubicBezTo>
                    <a:cubicBezTo>
                      <a:pt x="713" y="8"/>
                      <a:pt x="614" y="0"/>
                      <a:pt x="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7" name="Google Shape;8837;p37"/>
              <p:cNvSpPr/>
              <p:nvPr/>
            </p:nvSpPr>
            <p:spPr>
              <a:xfrm>
                <a:off x="6846607" y="4420248"/>
                <a:ext cx="836549" cy="168435"/>
              </a:xfrm>
              <a:custGeom>
                <a:avLst/>
                <a:gdLst/>
                <a:ahLst/>
                <a:cxnLst/>
                <a:rect l="l" t="t" r="r" b="b"/>
                <a:pathLst>
                  <a:path w="13971" h="2813" extrusionOk="0">
                    <a:moveTo>
                      <a:pt x="9385" y="0"/>
                    </a:moveTo>
                    <a:cubicBezTo>
                      <a:pt x="8681" y="0"/>
                      <a:pt x="7906" y="26"/>
                      <a:pt x="7066" y="83"/>
                    </a:cubicBezTo>
                    <a:cubicBezTo>
                      <a:pt x="3087" y="359"/>
                      <a:pt x="0" y="1394"/>
                      <a:pt x="63" y="2072"/>
                    </a:cubicBezTo>
                    <a:cubicBezTo>
                      <a:pt x="112" y="2551"/>
                      <a:pt x="1827" y="2813"/>
                      <a:pt x="4118" y="2813"/>
                    </a:cubicBezTo>
                    <a:cubicBezTo>
                      <a:pt x="5114" y="2813"/>
                      <a:pt x="6218" y="2763"/>
                      <a:pt x="7342" y="2661"/>
                    </a:cubicBezTo>
                    <a:cubicBezTo>
                      <a:pt x="11053" y="2322"/>
                      <a:pt x="13971" y="1492"/>
                      <a:pt x="13899" y="805"/>
                    </a:cubicBezTo>
                    <a:cubicBezTo>
                      <a:pt x="13856" y="406"/>
                      <a:pt x="12198" y="0"/>
                      <a:pt x="9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37"/>
              <p:cNvSpPr/>
              <p:nvPr/>
            </p:nvSpPr>
            <p:spPr>
              <a:xfrm>
                <a:off x="6849241" y="4419290"/>
                <a:ext cx="831219" cy="170471"/>
              </a:xfrm>
              <a:custGeom>
                <a:avLst/>
                <a:gdLst/>
                <a:ahLst/>
                <a:cxnLst/>
                <a:rect l="l" t="t" r="r" b="b"/>
                <a:pathLst>
                  <a:path w="13882" h="2847" extrusionOk="0">
                    <a:moveTo>
                      <a:pt x="9332" y="36"/>
                    </a:moveTo>
                    <a:cubicBezTo>
                      <a:pt x="12116" y="36"/>
                      <a:pt x="13793" y="438"/>
                      <a:pt x="13837" y="830"/>
                    </a:cubicBezTo>
                    <a:cubicBezTo>
                      <a:pt x="13846" y="902"/>
                      <a:pt x="13819" y="973"/>
                      <a:pt x="13748" y="1053"/>
                    </a:cubicBezTo>
                    <a:cubicBezTo>
                      <a:pt x="13231" y="1687"/>
                      <a:pt x="10519" y="2365"/>
                      <a:pt x="7289" y="2659"/>
                    </a:cubicBezTo>
                    <a:cubicBezTo>
                      <a:pt x="6151" y="2763"/>
                      <a:pt x="5050" y="2812"/>
                      <a:pt x="4064" y="2812"/>
                    </a:cubicBezTo>
                    <a:cubicBezTo>
                      <a:pt x="1758" y="2812"/>
                      <a:pt x="83" y="2544"/>
                      <a:pt x="45" y="2088"/>
                    </a:cubicBezTo>
                    <a:cubicBezTo>
                      <a:pt x="36" y="2017"/>
                      <a:pt x="63" y="1936"/>
                      <a:pt x="143" y="1856"/>
                    </a:cubicBezTo>
                    <a:cubicBezTo>
                      <a:pt x="688" y="1205"/>
                      <a:pt x="3471" y="366"/>
                      <a:pt x="7022" y="125"/>
                    </a:cubicBezTo>
                    <a:cubicBezTo>
                      <a:pt x="7851" y="63"/>
                      <a:pt x="8627" y="36"/>
                      <a:pt x="9332" y="36"/>
                    </a:cubicBezTo>
                    <a:close/>
                    <a:moveTo>
                      <a:pt x="9347" y="0"/>
                    </a:moveTo>
                    <a:cubicBezTo>
                      <a:pt x="8611" y="0"/>
                      <a:pt x="7828" y="28"/>
                      <a:pt x="7022" y="81"/>
                    </a:cubicBezTo>
                    <a:cubicBezTo>
                      <a:pt x="3462" y="331"/>
                      <a:pt x="661" y="1178"/>
                      <a:pt x="108" y="1829"/>
                    </a:cubicBezTo>
                    <a:cubicBezTo>
                      <a:pt x="36" y="1919"/>
                      <a:pt x="1" y="2008"/>
                      <a:pt x="1" y="2097"/>
                    </a:cubicBezTo>
                    <a:cubicBezTo>
                      <a:pt x="54" y="2605"/>
                      <a:pt x="1812" y="2846"/>
                      <a:pt x="4033" y="2846"/>
                    </a:cubicBezTo>
                    <a:cubicBezTo>
                      <a:pt x="5059" y="2846"/>
                      <a:pt x="6192" y="2793"/>
                      <a:pt x="7298" y="2695"/>
                    </a:cubicBezTo>
                    <a:cubicBezTo>
                      <a:pt x="10528" y="2400"/>
                      <a:pt x="13257" y="1713"/>
                      <a:pt x="13784" y="1071"/>
                    </a:cubicBezTo>
                    <a:cubicBezTo>
                      <a:pt x="13846" y="991"/>
                      <a:pt x="13882" y="902"/>
                      <a:pt x="13873" y="821"/>
                    </a:cubicBezTo>
                    <a:cubicBezTo>
                      <a:pt x="13846" y="554"/>
                      <a:pt x="13141" y="304"/>
                      <a:pt x="12000" y="152"/>
                    </a:cubicBezTo>
                    <a:cubicBezTo>
                      <a:pt x="11242" y="50"/>
                      <a:pt x="10337" y="0"/>
                      <a:pt x="9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37"/>
              <p:cNvSpPr/>
              <p:nvPr/>
            </p:nvSpPr>
            <p:spPr>
              <a:xfrm>
                <a:off x="7573580" y="4361988"/>
                <a:ext cx="87122" cy="43232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2" extrusionOk="0">
                    <a:moveTo>
                      <a:pt x="819" y="1"/>
                    </a:moveTo>
                    <a:cubicBezTo>
                      <a:pt x="598" y="1"/>
                      <a:pt x="369" y="47"/>
                      <a:pt x="215" y="137"/>
                    </a:cubicBezTo>
                    <a:cubicBezTo>
                      <a:pt x="135" y="181"/>
                      <a:pt x="54" y="244"/>
                      <a:pt x="27" y="342"/>
                    </a:cubicBezTo>
                    <a:cubicBezTo>
                      <a:pt x="1" y="458"/>
                      <a:pt x="81" y="574"/>
                      <a:pt x="188" y="636"/>
                    </a:cubicBezTo>
                    <a:cubicBezTo>
                      <a:pt x="295" y="699"/>
                      <a:pt x="420" y="708"/>
                      <a:pt x="536" y="717"/>
                    </a:cubicBezTo>
                    <a:cubicBezTo>
                      <a:pt x="600" y="719"/>
                      <a:pt x="666" y="722"/>
                      <a:pt x="732" y="722"/>
                    </a:cubicBezTo>
                    <a:cubicBezTo>
                      <a:pt x="904" y="722"/>
                      <a:pt x="1077" y="705"/>
                      <a:pt x="1232" y="627"/>
                    </a:cubicBezTo>
                    <a:cubicBezTo>
                      <a:pt x="1339" y="574"/>
                      <a:pt x="1446" y="476"/>
                      <a:pt x="1455" y="351"/>
                    </a:cubicBezTo>
                    <a:cubicBezTo>
                      <a:pt x="1455" y="217"/>
                      <a:pt x="1348" y="110"/>
                      <a:pt x="1232" y="65"/>
                    </a:cubicBezTo>
                    <a:cubicBezTo>
                      <a:pt x="1116" y="22"/>
                      <a:pt x="969" y="1"/>
                      <a:pt x="819" y="1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37"/>
              <p:cNvSpPr/>
              <p:nvPr/>
            </p:nvSpPr>
            <p:spPr>
              <a:xfrm>
                <a:off x="7572502" y="4360670"/>
                <a:ext cx="89277" cy="4586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766" extrusionOk="0">
                    <a:moveTo>
                      <a:pt x="842" y="42"/>
                    </a:moveTo>
                    <a:cubicBezTo>
                      <a:pt x="988" y="42"/>
                      <a:pt x="1130" y="62"/>
                      <a:pt x="1241" y="105"/>
                    </a:cubicBezTo>
                    <a:cubicBezTo>
                      <a:pt x="1348" y="141"/>
                      <a:pt x="1455" y="248"/>
                      <a:pt x="1446" y="373"/>
                    </a:cubicBezTo>
                    <a:cubicBezTo>
                      <a:pt x="1446" y="471"/>
                      <a:pt x="1366" y="569"/>
                      <a:pt x="1241" y="641"/>
                    </a:cubicBezTo>
                    <a:cubicBezTo>
                      <a:pt x="1095" y="710"/>
                      <a:pt x="935" y="726"/>
                      <a:pt x="766" y="726"/>
                    </a:cubicBezTo>
                    <a:cubicBezTo>
                      <a:pt x="697" y="726"/>
                      <a:pt x="626" y="723"/>
                      <a:pt x="554" y="721"/>
                    </a:cubicBezTo>
                    <a:cubicBezTo>
                      <a:pt x="429" y="712"/>
                      <a:pt x="313" y="694"/>
                      <a:pt x="215" y="641"/>
                    </a:cubicBezTo>
                    <a:cubicBezTo>
                      <a:pt x="117" y="587"/>
                      <a:pt x="37" y="480"/>
                      <a:pt x="63" y="364"/>
                    </a:cubicBezTo>
                    <a:cubicBezTo>
                      <a:pt x="81" y="293"/>
                      <a:pt x="144" y="230"/>
                      <a:pt x="242" y="168"/>
                    </a:cubicBezTo>
                    <a:cubicBezTo>
                      <a:pt x="392" y="87"/>
                      <a:pt x="622" y="42"/>
                      <a:pt x="842" y="42"/>
                    </a:cubicBezTo>
                    <a:close/>
                    <a:moveTo>
                      <a:pt x="840" y="1"/>
                    </a:moveTo>
                    <a:cubicBezTo>
                      <a:pt x="614" y="1"/>
                      <a:pt x="379" y="50"/>
                      <a:pt x="224" y="141"/>
                    </a:cubicBezTo>
                    <a:cubicBezTo>
                      <a:pt x="117" y="203"/>
                      <a:pt x="45" y="275"/>
                      <a:pt x="28" y="355"/>
                    </a:cubicBezTo>
                    <a:cubicBezTo>
                      <a:pt x="1" y="489"/>
                      <a:pt x="90" y="614"/>
                      <a:pt x="197" y="676"/>
                    </a:cubicBezTo>
                    <a:cubicBezTo>
                      <a:pt x="304" y="730"/>
                      <a:pt x="420" y="748"/>
                      <a:pt x="554" y="756"/>
                    </a:cubicBezTo>
                    <a:cubicBezTo>
                      <a:pt x="634" y="756"/>
                      <a:pt x="706" y="765"/>
                      <a:pt x="786" y="765"/>
                    </a:cubicBezTo>
                    <a:cubicBezTo>
                      <a:pt x="955" y="765"/>
                      <a:pt x="1116" y="739"/>
                      <a:pt x="1259" y="667"/>
                    </a:cubicBezTo>
                    <a:cubicBezTo>
                      <a:pt x="1393" y="596"/>
                      <a:pt x="1482" y="489"/>
                      <a:pt x="1491" y="373"/>
                    </a:cubicBezTo>
                    <a:cubicBezTo>
                      <a:pt x="1491" y="221"/>
                      <a:pt x="1375" y="114"/>
                      <a:pt x="1259" y="70"/>
                    </a:cubicBezTo>
                    <a:cubicBezTo>
                      <a:pt x="1141" y="23"/>
                      <a:pt x="992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37"/>
              <p:cNvSpPr/>
              <p:nvPr/>
            </p:nvSpPr>
            <p:spPr>
              <a:xfrm>
                <a:off x="7626990" y="4415458"/>
                <a:ext cx="31076" cy="16526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76" extrusionOk="0">
                    <a:moveTo>
                      <a:pt x="315" y="1"/>
                    </a:moveTo>
                    <a:cubicBezTo>
                      <a:pt x="275" y="1"/>
                      <a:pt x="234" y="6"/>
                      <a:pt x="188" y="11"/>
                    </a:cubicBezTo>
                    <a:cubicBezTo>
                      <a:pt x="108" y="11"/>
                      <a:pt x="1" y="65"/>
                      <a:pt x="10" y="145"/>
                    </a:cubicBezTo>
                    <a:cubicBezTo>
                      <a:pt x="10" y="207"/>
                      <a:pt x="72" y="243"/>
                      <a:pt x="135" y="261"/>
                    </a:cubicBezTo>
                    <a:cubicBezTo>
                      <a:pt x="171" y="271"/>
                      <a:pt x="211" y="276"/>
                      <a:pt x="250" y="276"/>
                    </a:cubicBezTo>
                    <a:cubicBezTo>
                      <a:pt x="278" y="276"/>
                      <a:pt x="305" y="273"/>
                      <a:pt x="331" y="270"/>
                    </a:cubicBezTo>
                    <a:cubicBezTo>
                      <a:pt x="384" y="261"/>
                      <a:pt x="438" y="234"/>
                      <a:pt x="474" y="198"/>
                    </a:cubicBezTo>
                    <a:cubicBezTo>
                      <a:pt x="509" y="154"/>
                      <a:pt x="518" y="91"/>
                      <a:pt x="474" y="47"/>
                    </a:cubicBezTo>
                    <a:cubicBezTo>
                      <a:pt x="456" y="29"/>
                      <a:pt x="429" y="20"/>
                      <a:pt x="402" y="11"/>
                    </a:cubicBezTo>
                    <a:cubicBezTo>
                      <a:pt x="372" y="3"/>
                      <a:pt x="344" y="1"/>
                      <a:pt x="315" y="1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37"/>
              <p:cNvSpPr/>
              <p:nvPr/>
            </p:nvSpPr>
            <p:spPr>
              <a:xfrm>
                <a:off x="7626451" y="4414380"/>
                <a:ext cx="32693" cy="1886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315" extrusionOk="0">
                    <a:moveTo>
                      <a:pt x="313" y="38"/>
                    </a:moveTo>
                    <a:cubicBezTo>
                      <a:pt x="340" y="38"/>
                      <a:pt x="376" y="38"/>
                      <a:pt x="411" y="47"/>
                    </a:cubicBezTo>
                    <a:cubicBezTo>
                      <a:pt x="429" y="56"/>
                      <a:pt x="456" y="65"/>
                      <a:pt x="474" y="83"/>
                    </a:cubicBezTo>
                    <a:cubicBezTo>
                      <a:pt x="500" y="109"/>
                      <a:pt x="500" y="163"/>
                      <a:pt x="474" y="198"/>
                    </a:cubicBezTo>
                    <a:cubicBezTo>
                      <a:pt x="438" y="243"/>
                      <a:pt x="376" y="261"/>
                      <a:pt x="331" y="270"/>
                    </a:cubicBezTo>
                    <a:cubicBezTo>
                      <a:pt x="305" y="274"/>
                      <a:pt x="278" y="276"/>
                      <a:pt x="251" y="276"/>
                    </a:cubicBezTo>
                    <a:cubicBezTo>
                      <a:pt x="214" y="276"/>
                      <a:pt x="179" y="271"/>
                      <a:pt x="153" y="261"/>
                    </a:cubicBezTo>
                    <a:cubicBezTo>
                      <a:pt x="72" y="234"/>
                      <a:pt x="37" y="207"/>
                      <a:pt x="37" y="163"/>
                    </a:cubicBezTo>
                    <a:cubicBezTo>
                      <a:pt x="37" y="145"/>
                      <a:pt x="45" y="127"/>
                      <a:pt x="54" y="109"/>
                    </a:cubicBezTo>
                    <a:cubicBezTo>
                      <a:pt x="90" y="65"/>
                      <a:pt x="153" y="47"/>
                      <a:pt x="197" y="47"/>
                    </a:cubicBezTo>
                    <a:cubicBezTo>
                      <a:pt x="242" y="38"/>
                      <a:pt x="277" y="38"/>
                      <a:pt x="313" y="38"/>
                    </a:cubicBezTo>
                    <a:close/>
                    <a:moveTo>
                      <a:pt x="325" y="1"/>
                    </a:moveTo>
                    <a:cubicBezTo>
                      <a:pt x="284" y="1"/>
                      <a:pt x="243" y="6"/>
                      <a:pt x="197" y="11"/>
                    </a:cubicBezTo>
                    <a:cubicBezTo>
                      <a:pt x="144" y="11"/>
                      <a:pt x="72" y="38"/>
                      <a:pt x="28" y="83"/>
                    </a:cubicBezTo>
                    <a:cubicBezTo>
                      <a:pt x="10" y="109"/>
                      <a:pt x="1" y="136"/>
                      <a:pt x="1" y="163"/>
                    </a:cubicBezTo>
                    <a:cubicBezTo>
                      <a:pt x="1" y="225"/>
                      <a:pt x="45" y="270"/>
                      <a:pt x="135" y="297"/>
                    </a:cubicBezTo>
                    <a:cubicBezTo>
                      <a:pt x="170" y="306"/>
                      <a:pt x="206" y="314"/>
                      <a:pt x="251" y="314"/>
                    </a:cubicBezTo>
                    <a:cubicBezTo>
                      <a:pt x="277" y="314"/>
                      <a:pt x="313" y="314"/>
                      <a:pt x="340" y="306"/>
                    </a:cubicBezTo>
                    <a:cubicBezTo>
                      <a:pt x="393" y="297"/>
                      <a:pt x="456" y="270"/>
                      <a:pt x="500" y="225"/>
                    </a:cubicBezTo>
                    <a:cubicBezTo>
                      <a:pt x="545" y="172"/>
                      <a:pt x="545" y="100"/>
                      <a:pt x="500" y="56"/>
                    </a:cubicBezTo>
                    <a:cubicBezTo>
                      <a:pt x="474" y="29"/>
                      <a:pt x="447" y="20"/>
                      <a:pt x="420" y="11"/>
                    </a:cubicBezTo>
                    <a:cubicBezTo>
                      <a:pt x="386" y="4"/>
                      <a:pt x="355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37"/>
              <p:cNvSpPr/>
              <p:nvPr/>
            </p:nvSpPr>
            <p:spPr>
              <a:xfrm>
                <a:off x="7694293" y="4383723"/>
                <a:ext cx="54010" cy="2389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99" extrusionOk="0">
                    <a:moveTo>
                      <a:pt x="542" y="0"/>
                    </a:moveTo>
                    <a:cubicBezTo>
                      <a:pt x="390" y="0"/>
                      <a:pt x="230" y="32"/>
                      <a:pt x="153" y="59"/>
                    </a:cubicBezTo>
                    <a:cubicBezTo>
                      <a:pt x="90" y="86"/>
                      <a:pt x="19" y="131"/>
                      <a:pt x="10" y="193"/>
                    </a:cubicBezTo>
                    <a:cubicBezTo>
                      <a:pt x="1" y="238"/>
                      <a:pt x="28" y="282"/>
                      <a:pt x="63" y="309"/>
                    </a:cubicBezTo>
                    <a:cubicBezTo>
                      <a:pt x="99" y="336"/>
                      <a:pt x="144" y="354"/>
                      <a:pt x="188" y="363"/>
                    </a:cubicBezTo>
                    <a:cubicBezTo>
                      <a:pt x="286" y="389"/>
                      <a:pt x="384" y="398"/>
                      <a:pt x="483" y="398"/>
                    </a:cubicBezTo>
                    <a:cubicBezTo>
                      <a:pt x="572" y="398"/>
                      <a:pt x="661" y="389"/>
                      <a:pt x="750" y="354"/>
                    </a:cubicBezTo>
                    <a:cubicBezTo>
                      <a:pt x="795" y="336"/>
                      <a:pt x="839" y="309"/>
                      <a:pt x="866" y="264"/>
                    </a:cubicBezTo>
                    <a:cubicBezTo>
                      <a:pt x="893" y="220"/>
                      <a:pt x="902" y="166"/>
                      <a:pt x="875" y="122"/>
                    </a:cubicBezTo>
                    <a:cubicBezTo>
                      <a:pt x="827" y="30"/>
                      <a:pt x="689" y="0"/>
                      <a:pt x="542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37"/>
              <p:cNvSpPr/>
              <p:nvPr/>
            </p:nvSpPr>
            <p:spPr>
              <a:xfrm>
                <a:off x="7693275" y="4382526"/>
                <a:ext cx="56105" cy="26166"/>
              </a:xfrm>
              <a:custGeom>
                <a:avLst/>
                <a:gdLst/>
                <a:ahLst/>
                <a:cxnLst/>
                <a:rect l="l" t="t" r="r" b="b"/>
                <a:pathLst>
                  <a:path w="937" h="437" extrusionOk="0">
                    <a:moveTo>
                      <a:pt x="562" y="35"/>
                    </a:moveTo>
                    <a:cubicBezTo>
                      <a:pt x="705" y="35"/>
                      <a:pt x="830" y="70"/>
                      <a:pt x="874" y="151"/>
                    </a:cubicBezTo>
                    <a:cubicBezTo>
                      <a:pt x="892" y="186"/>
                      <a:pt x="892" y="231"/>
                      <a:pt x="865" y="276"/>
                    </a:cubicBezTo>
                    <a:cubicBezTo>
                      <a:pt x="839" y="311"/>
                      <a:pt x="803" y="338"/>
                      <a:pt x="758" y="356"/>
                    </a:cubicBezTo>
                    <a:cubicBezTo>
                      <a:pt x="687" y="383"/>
                      <a:pt x="607" y="400"/>
                      <a:pt x="509" y="400"/>
                    </a:cubicBezTo>
                    <a:lnTo>
                      <a:pt x="500" y="400"/>
                    </a:lnTo>
                    <a:cubicBezTo>
                      <a:pt x="401" y="400"/>
                      <a:pt x="303" y="391"/>
                      <a:pt x="214" y="365"/>
                    </a:cubicBezTo>
                    <a:cubicBezTo>
                      <a:pt x="170" y="356"/>
                      <a:pt x="125" y="338"/>
                      <a:pt x="98" y="311"/>
                    </a:cubicBezTo>
                    <a:cubicBezTo>
                      <a:pt x="71" y="293"/>
                      <a:pt x="36" y="258"/>
                      <a:pt x="45" y="213"/>
                    </a:cubicBezTo>
                    <a:cubicBezTo>
                      <a:pt x="54" y="151"/>
                      <a:pt x="125" y="115"/>
                      <a:pt x="178" y="97"/>
                    </a:cubicBezTo>
                    <a:cubicBezTo>
                      <a:pt x="259" y="70"/>
                      <a:pt x="419" y="35"/>
                      <a:pt x="562" y="35"/>
                    </a:cubicBezTo>
                    <a:close/>
                    <a:moveTo>
                      <a:pt x="551" y="0"/>
                    </a:moveTo>
                    <a:cubicBezTo>
                      <a:pt x="400" y="0"/>
                      <a:pt x="244" y="31"/>
                      <a:pt x="161" y="61"/>
                    </a:cubicBezTo>
                    <a:cubicBezTo>
                      <a:pt x="71" y="97"/>
                      <a:pt x="9" y="151"/>
                      <a:pt x="9" y="213"/>
                    </a:cubicBezTo>
                    <a:cubicBezTo>
                      <a:pt x="0" y="258"/>
                      <a:pt x="27" y="311"/>
                      <a:pt x="71" y="347"/>
                    </a:cubicBezTo>
                    <a:cubicBezTo>
                      <a:pt x="107" y="374"/>
                      <a:pt x="161" y="391"/>
                      <a:pt x="205" y="400"/>
                    </a:cubicBezTo>
                    <a:cubicBezTo>
                      <a:pt x="303" y="427"/>
                      <a:pt x="401" y="436"/>
                      <a:pt x="500" y="436"/>
                    </a:cubicBezTo>
                    <a:lnTo>
                      <a:pt x="509" y="436"/>
                    </a:lnTo>
                    <a:cubicBezTo>
                      <a:pt x="616" y="436"/>
                      <a:pt x="696" y="418"/>
                      <a:pt x="776" y="391"/>
                    </a:cubicBezTo>
                    <a:cubicBezTo>
                      <a:pt x="830" y="365"/>
                      <a:pt x="865" y="329"/>
                      <a:pt x="892" y="293"/>
                    </a:cubicBezTo>
                    <a:cubicBezTo>
                      <a:pt x="928" y="240"/>
                      <a:pt x="937" y="177"/>
                      <a:pt x="910" y="133"/>
                    </a:cubicBezTo>
                    <a:cubicBezTo>
                      <a:pt x="855" y="33"/>
                      <a:pt x="706" y="0"/>
                      <a:pt x="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37"/>
              <p:cNvSpPr/>
              <p:nvPr/>
            </p:nvSpPr>
            <p:spPr>
              <a:xfrm>
                <a:off x="7500948" y="4380729"/>
                <a:ext cx="18742" cy="1317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20" extrusionOk="0">
                    <a:moveTo>
                      <a:pt x="210" y="0"/>
                    </a:moveTo>
                    <a:cubicBezTo>
                      <a:pt x="196" y="0"/>
                      <a:pt x="182" y="4"/>
                      <a:pt x="170" y="11"/>
                    </a:cubicBezTo>
                    <a:lnTo>
                      <a:pt x="161" y="2"/>
                    </a:lnTo>
                    <a:cubicBezTo>
                      <a:pt x="116" y="11"/>
                      <a:pt x="63" y="20"/>
                      <a:pt x="36" y="56"/>
                    </a:cubicBezTo>
                    <a:cubicBezTo>
                      <a:pt x="0" y="100"/>
                      <a:pt x="0" y="154"/>
                      <a:pt x="36" y="190"/>
                    </a:cubicBezTo>
                    <a:cubicBezTo>
                      <a:pt x="54" y="207"/>
                      <a:pt x="72" y="207"/>
                      <a:pt x="99" y="216"/>
                    </a:cubicBezTo>
                    <a:cubicBezTo>
                      <a:pt x="110" y="219"/>
                      <a:pt x="121" y="220"/>
                      <a:pt x="133" y="220"/>
                    </a:cubicBezTo>
                    <a:cubicBezTo>
                      <a:pt x="169" y="220"/>
                      <a:pt x="208" y="210"/>
                      <a:pt x="241" y="190"/>
                    </a:cubicBezTo>
                    <a:cubicBezTo>
                      <a:pt x="286" y="163"/>
                      <a:pt x="313" y="109"/>
                      <a:pt x="295" y="56"/>
                    </a:cubicBezTo>
                    <a:cubicBezTo>
                      <a:pt x="282" y="23"/>
                      <a:pt x="246" y="0"/>
                      <a:pt x="210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6" name="Google Shape;8846;p37"/>
              <p:cNvSpPr/>
              <p:nvPr/>
            </p:nvSpPr>
            <p:spPr>
              <a:xfrm>
                <a:off x="7421910" y="4460786"/>
                <a:ext cx="87122" cy="36226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05" extrusionOk="0">
                    <a:moveTo>
                      <a:pt x="881" y="0"/>
                    </a:moveTo>
                    <a:cubicBezTo>
                      <a:pt x="590" y="0"/>
                      <a:pt x="271" y="69"/>
                      <a:pt x="80" y="235"/>
                    </a:cubicBezTo>
                    <a:cubicBezTo>
                      <a:pt x="54" y="262"/>
                      <a:pt x="27" y="298"/>
                      <a:pt x="18" y="333"/>
                    </a:cubicBezTo>
                    <a:cubicBezTo>
                      <a:pt x="0" y="387"/>
                      <a:pt x="27" y="440"/>
                      <a:pt x="63" y="485"/>
                    </a:cubicBezTo>
                    <a:cubicBezTo>
                      <a:pt x="107" y="521"/>
                      <a:pt x="152" y="539"/>
                      <a:pt x="205" y="556"/>
                    </a:cubicBezTo>
                    <a:cubicBezTo>
                      <a:pt x="317" y="591"/>
                      <a:pt x="432" y="604"/>
                      <a:pt x="549" y="604"/>
                    </a:cubicBezTo>
                    <a:cubicBezTo>
                      <a:pt x="702" y="604"/>
                      <a:pt x="856" y="582"/>
                      <a:pt x="1008" y="556"/>
                    </a:cubicBezTo>
                    <a:cubicBezTo>
                      <a:pt x="1124" y="530"/>
                      <a:pt x="1249" y="503"/>
                      <a:pt x="1338" y="423"/>
                    </a:cubicBezTo>
                    <a:cubicBezTo>
                      <a:pt x="1427" y="333"/>
                      <a:pt x="1454" y="173"/>
                      <a:pt x="1365" y="93"/>
                    </a:cubicBezTo>
                    <a:cubicBezTo>
                      <a:pt x="1329" y="66"/>
                      <a:pt x="1285" y="57"/>
                      <a:pt x="1240" y="39"/>
                    </a:cubicBezTo>
                    <a:cubicBezTo>
                      <a:pt x="1135" y="14"/>
                      <a:pt x="1011" y="0"/>
                      <a:pt x="881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37"/>
              <p:cNvSpPr/>
              <p:nvPr/>
            </p:nvSpPr>
            <p:spPr>
              <a:xfrm>
                <a:off x="7420832" y="4459588"/>
                <a:ext cx="87122" cy="38801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48" extrusionOk="0">
                    <a:moveTo>
                      <a:pt x="913" y="41"/>
                    </a:moveTo>
                    <a:cubicBezTo>
                      <a:pt x="1034" y="41"/>
                      <a:pt x="1150" y="53"/>
                      <a:pt x="1249" y="77"/>
                    </a:cubicBezTo>
                    <a:cubicBezTo>
                      <a:pt x="1294" y="95"/>
                      <a:pt x="1338" y="104"/>
                      <a:pt x="1365" y="130"/>
                    </a:cubicBezTo>
                    <a:cubicBezTo>
                      <a:pt x="1410" y="166"/>
                      <a:pt x="1419" y="211"/>
                      <a:pt x="1419" y="246"/>
                    </a:cubicBezTo>
                    <a:cubicBezTo>
                      <a:pt x="1419" y="309"/>
                      <a:pt x="1392" y="380"/>
                      <a:pt x="1347" y="425"/>
                    </a:cubicBezTo>
                    <a:cubicBezTo>
                      <a:pt x="1258" y="505"/>
                      <a:pt x="1142" y="532"/>
                      <a:pt x="1017" y="559"/>
                    </a:cubicBezTo>
                    <a:cubicBezTo>
                      <a:pt x="881" y="584"/>
                      <a:pt x="730" y="606"/>
                      <a:pt x="577" y="606"/>
                    </a:cubicBezTo>
                    <a:cubicBezTo>
                      <a:pt x="461" y="606"/>
                      <a:pt x="344" y="593"/>
                      <a:pt x="232" y="559"/>
                    </a:cubicBezTo>
                    <a:cubicBezTo>
                      <a:pt x="188" y="550"/>
                      <a:pt x="134" y="523"/>
                      <a:pt x="98" y="487"/>
                    </a:cubicBezTo>
                    <a:cubicBezTo>
                      <a:pt x="54" y="452"/>
                      <a:pt x="36" y="398"/>
                      <a:pt x="54" y="362"/>
                    </a:cubicBezTo>
                    <a:cubicBezTo>
                      <a:pt x="63" y="318"/>
                      <a:pt x="89" y="291"/>
                      <a:pt x="116" y="264"/>
                    </a:cubicBezTo>
                    <a:cubicBezTo>
                      <a:pt x="293" y="113"/>
                      <a:pt x="618" y="41"/>
                      <a:pt x="913" y="41"/>
                    </a:cubicBezTo>
                    <a:close/>
                    <a:moveTo>
                      <a:pt x="901" y="0"/>
                    </a:moveTo>
                    <a:cubicBezTo>
                      <a:pt x="603" y="0"/>
                      <a:pt x="277" y="75"/>
                      <a:pt x="89" y="237"/>
                    </a:cubicBezTo>
                    <a:cubicBezTo>
                      <a:pt x="63" y="264"/>
                      <a:pt x="27" y="300"/>
                      <a:pt x="9" y="353"/>
                    </a:cubicBezTo>
                    <a:cubicBezTo>
                      <a:pt x="0" y="407"/>
                      <a:pt x="18" y="469"/>
                      <a:pt x="72" y="514"/>
                    </a:cubicBezTo>
                    <a:cubicBezTo>
                      <a:pt x="116" y="559"/>
                      <a:pt x="170" y="576"/>
                      <a:pt x="223" y="594"/>
                    </a:cubicBezTo>
                    <a:cubicBezTo>
                      <a:pt x="330" y="630"/>
                      <a:pt x="455" y="648"/>
                      <a:pt x="571" y="648"/>
                    </a:cubicBezTo>
                    <a:cubicBezTo>
                      <a:pt x="723" y="648"/>
                      <a:pt x="883" y="621"/>
                      <a:pt x="1026" y="594"/>
                    </a:cubicBezTo>
                    <a:cubicBezTo>
                      <a:pt x="1151" y="568"/>
                      <a:pt x="1276" y="541"/>
                      <a:pt x="1365" y="452"/>
                    </a:cubicBezTo>
                    <a:cubicBezTo>
                      <a:pt x="1428" y="398"/>
                      <a:pt x="1454" y="318"/>
                      <a:pt x="1454" y="246"/>
                    </a:cubicBezTo>
                    <a:cubicBezTo>
                      <a:pt x="1454" y="184"/>
                      <a:pt x="1428" y="139"/>
                      <a:pt x="1392" y="104"/>
                    </a:cubicBezTo>
                    <a:cubicBezTo>
                      <a:pt x="1356" y="68"/>
                      <a:pt x="1303" y="59"/>
                      <a:pt x="1258" y="41"/>
                    </a:cubicBezTo>
                    <a:cubicBezTo>
                      <a:pt x="1153" y="14"/>
                      <a:pt x="1030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37"/>
              <p:cNvSpPr/>
              <p:nvPr/>
            </p:nvSpPr>
            <p:spPr>
              <a:xfrm>
                <a:off x="7743991" y="4404022"/>
                <a:ext cx="78020" cy="30478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09" extrusionOk="0">
                    <a:moveTo>
                      <a:pt x="878" y="0"/>
                    </a:moveTo>
                    <a:cubicBezTo>
                      <a:pt x="604" y="0"/>
                      <a:pt x="304" y="89"/>
                      <a:pt x="90" y="220"/>
                    </a:cubicBezTo>
                    <a:cubicBezTo>
                      <a:pt x="45" y="247"/>
                      <a:pt x="9" y="282"/>
                      <a:pt x="9" y="327"/>
                    </a:cubicBezTo>
                    <a:cubicBezTo>
                      <a:pt x="1" y="380"/>
                      <a:pt x="72" y="416"/>
                      <a:pt x="125" y="434"/>
                    </a:cubicBezTo>
                    <a:cubicBezTo>
                      <a:pt x="290" y="485"/>
                      <a:pt x="454" y="508"/>
                      <a:pt x="622" y="508"/>
                    </a:cubicBezTo>
                    <a:cubicBezTo>
                      <a:pt x="690" y="508"/>
                      <a:pt x="760" y="504"/>
                      <a:pt x="830" y="496"/>
                    </a:cubicBezTo>
                    <a:cubicBezTo>
                      <a:pt x="982" y="479"/>
                      <a:pt x="1151" y="434"/>
                      <a:pt x="1249" y="309"/>
                    </a:cubicBezTo>
                    <a:cubicBezTo>
                      <a:pt x="1285" y="264"/>
                      <a:pt x="1303" y="202"/>
                      <a:pt x="1285" y="148"/>
                    </a:cubicBezTo>
                    <a:cubicBezTo>
                      <a:pt x="1267" y="77"/>
                      <a:pt x="1187" y="41"/>
                      <a:pt x="1107" y="24"/>
                    </a:cubicBezTo>
                    <a:cubicBezTo>
                      <a:pt x="1034" y="7"/>
                      <a:pt x="957" y="0"/>
                      <a:pt x="878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37"/>
              <p:cNvSpPr/>
              <p:nvPr/>
            </p:nvSpPr>
            <p:spPr>
              <a:xfrm>
                <a:off x="7742913" y="4402824"/>
                <a:ext cx="80176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53" extrusionOk="0">
                    <a:moveTo>
                      <a:pt x="893" y="35"/>
                    </a:moveTo>
                    <a:cubicBezTo>
                      <a:pt x="973" y="35"/>
                      <a:pt x="1053" y="44"/>
                      <a:pt x="1125" y="61"/>
                    </a:cubicBezTo>
                    <a:cubicBezTo>
                      <a:pt x="1214" y="88"/>
                      <a:pt x="1267" y="124"/>
                      <a:pt x="1285" y="168"/>
                    </a:cubicBezTo>
                    <a:cubicBezTo>
                      <a:pt x="1303" y="231"/>
                      <a:pt x="1267" y="293"/>
                      <a:pt x="1250" y="311"/>
                    </a:cubicBezTo>
                    <a:cubicBezTo>
                      <a:pt x="1169" y="418"/>
                      <a:pt x="1044" y="481"/>
                      <a:pt x="839" y="499"/>
                    </a:cubicBezTo>
                    <a:cubicBezTo>
                      <a:pt x="774" y="506"/>
                      <a:pt x="708" y="510"/>
                      <a:pt x="641" y="510"/>
                    </a:cubicBezTo>
                    <a:cubicBezTo>
                      <a:pt x="477" y="510"/>
                      <a:pt x="310" y="487"/>
                      <a:pt x="152" y="436"/>
                    </a:cubicBezTo>
                    <a:cubicBezTo>
                      <a:pt x="117" y="427"/>
                      <a:pt x="45" y="400"/>
                      <a:pt x="45" y="347"/>
                    </a:cubicBezTo>
                    <a:cubicBezTo>
                      <a:pt x="45" y="302"/>
                      <a:pt x="81" y="276"/>
                      <a:pt x="117" y="258"/>
                    </a:cubicBezTo>
                    <a:cubicBezTo>
                      <a:pt x="340" y="115"/>
                      <a:pt x="634" y="35"/>
                      <a:pt x="893" y="35"/>
                    </a:cubicBezTo>
                    <a:close/>
                    <a:moveTo>
                      <a:pt x="897" y="1"/>
                    </a:moveTo>
                    <a:cubicBezTo>
                      <a:pt x="604" y="1"/>
                      <a:pt x="302" y="105"/>
                      <a:pt x="99" y="231"/>
                    </a:cubicBezTo>
                    <a:cubicBezTo>
                      <a:pt x="54" y="249"/>
                      <a:pt x="10" y="284"/>
                      <a:pt x="10" y="347"/>
                    </a:cubicBezTo>
                    <a:cubicBezTo>
                      <a:pt x="1" y="400"/>
                      <a:pt x="54" y="445"/>
                      <a:pt x="143" y="472"/>
                    </a:cubicBezTo>
                    <a:cubicBezTo>
                      <a:pt x="304" y="525"/>
                      <a:pt x="482" y="552"/>
                      <a:pt x="652" y="552"/>
                    </a:cubicBezTo>
                    <a:cubicBezTo>
                      <a:pt x="714" y="552"/>
                      <a:pt x="786" y="543"/>
                      <a:pt x="848" y="534"/>
                    </a:cubicBezTo>
                    <a:cubicBezTo>
                      <a:pt x="1053" y="516"/>
                      <a:pt x="1196" y="445"/>
                      <a:pt x="1276" y="338"/>
                    </a:cubicBezTo>
                    <a:cubicBezTo>
                      <a:pt x="1321" y="276"/>
                      <a:pt x="1339" y="213"/>
                      <a:pt x="1321" y="160"/>
                    </a:cubicBezTo>
                    <a:cubicBezTo>
                      <a:pt x="1303" y="97"/>
                      <a:pt x="1241" y="52"/>
                      <a:pt x="1134" y="26"/>
                    </a:cubicBezTo>
                    <a:cubicBezTo>
                      <a:pt x="1057" y="8"/>
                      <a:pt x="97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37"/>
              <p:cNvSpPr/>
              <p:nvPr/>
            </p:nvSpPr>
            <p:spPr>
              <a:xfrm>
                <a:off x="7753631" y="4476473"/>
                <a:ext cx="84427" cy="30478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509" extrusionOk="0">
                    <a:moveTo>
                      <a:pt x="1062" y="0"/>
                    </a:moveTo>
                    <a:cubicBezTo>
                      <a:pt x="776" y="0"/>
                      <a:pt x="446" y="9"/>
                      <a:pt x="196" y="187"/>
                    </a:cubicBezTo>
                    <a:cubicBezTo>
                      <a:pt x="152" y="214"/>
                      <a:pt x="0" y="339"/>
                      <a:pt x="36" y="491"/>
                    </a:cubicBezTo>
                    <a:cubicBezTo>
                      <a:pt x="36" y="500"/>
                      <a:pt x="45" y="509"/>
                      <a:pt x="54" y="509"/>
                    </a:cubicBezTo>
                    <a:cubicBezTo>
                      <a:pt x="63" y="509"/>
                      <a:pt x="71" y="500"/>
                      <a:pt x="71" y="491"/>
                    </a:cubicBezTo>
                    <a:cubicBezTo>
                      <a:pt x="45" y="384"/>
                      <a:pt x="134" y="277"/>
                      <a:pt x="214" y="214"/>
                    </a:cubicBezTo>
                    <a:cubicBezTo>
                      <a:pt x="464" y="45"/>
                      <a:pt x="785" y="36"/>
                      <a:pt x="1062" y="36"/>
                    </a:cubicBezTo>
                    <a:cubicBezTo>
                      <a:pt x="1142" y="36"/>
                      <a:pt x="1204" y="45"/>
                      <a:pt x="1267" y="71"/>
                    </a:cubicBezTo>
                    <a:cubicBezTo>
                      <a:pt x="1320" y="98"/>
                      <a:pt x="1374" y="161"/>
                      <a:pt x="1365" y="223"/>
                    </a:cubicBezTo>
                    <a:cubicBezTo>
                      <a:pt x="1356" y="232"/>
                      <a:pt x="1365" y="241"/>
                      <a:pt x="1374" y="241"/>
                    </a:cubicBezTo>
                    <a:cubicBezTo>
                      <a:pt x="1377" y="244"/>
                      <a:pt x="1379" y="245"/>
                      <a:pt x="1382" y="245"/>
                    </a:cubicBezTo>
                    <a:cubicBezTo>
                      <a:pt x="1388" y="245"/>
                      <a:pt x="1394" y="238"/>
                      <a:pt x="1401" y="232"/>
                    </a:cubicBezTo>
                    <a:cubicBezTo>
                      <a:pt x="1410" y="143"/>
                      <a:pt x="1347" y="71"/>
                      <a:pt x="1285" y="36"/>
                    </a:cubicBezTo>
                    <a:cubicBezTo>
                      <a:pt x="1213" y="9"/>
                      <a:pt x="1142" y="0"/>
                      <a:pt x="10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37"/>
              <p:cNvSpPr/>
              <p:nvPr/>
            </p:nvSpPr>
            <p:spPr>
              <a:xfrm>
                <a:off x="6779843" y="4513118"/>
                <a:ext cx="44908" cy="29639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95" extrusionOk="0">
                    <a:moveTo>
                      <a:pt x="500" y="39"/>
                    </a:moveTo>
                    <a:cubicBezTo>
                      <a:pt x="526" y="39"/>
                      <a:pt x="553" y="39"/>
                      <a:pt x="580" y="48"/>
                    </a:cubicBezTo>
                    <a:cubicBezTo>
                      <a:pt x="642" y="75"/>
                      <a:pt x="678" y="129"/>
                      <a:pt x="696" y="209"/>
                    </a:cubicBezTo>
                    <a:cubicBezTo>
                      <a:pt x="705" y="307"/>
                      <a:pt x="633" y="423"/>
                      <a:pt x="526" y="450"/>
                    </a:cubicBezTo>
                    <a:cubicBezTo>
                      <a:pt x="509" y="454"/>
                      <a:pt x="491" y="456"/>
                      <a:pt x="473" y="456"/>
                    </a:cubicBezTo>
                    <a:cubicBezTo>
                      <a:pt x="455" y="456"/>
                      <a:pt x="437" y="454"/>
                      <a:pt x="419" y="450"/>
                    </a:cubicBezTo>
                    <a:cubicBezTo>
                      <a:pt x="339" y="450"/>
                      <a:pt x="268" y="432"/>
                      <a:pt x="187" y="414"/>
                    </a:cubicBezTo>
                    <a:cubicBezTo>
                      <a:pt x="152" y="405"/>
                      <a:pt x="116" y="396"/>
                      <a:pt x="89" y="378"/>
                    </a:cubicBezTo>
                    <a:cubicBezTo>
                      <a:pt x="54" y="352"/>
                      <a:pt x="36" y="316"/>
                      <a:pt x="45" y="289"/>
                    </a:cubicBezTo>
                    <a:cubicBezTo>
                      <a:pt x="45" y="262"/>
                      <a:pt x="71" y="236"/>
                      <a:pt x="89" y="218"/>
                    </a:cubicBezTo>
                    <a:cubicBezTo>
                      <a:pt x="178" y="129"/>
                      <a:pt x="357" y="39"/>
                      <a:pt x="500" y="39"/>
                    </a:cubicBezTo>
                    <a:close/>
                    <a:moveTo>
                      <a:pt x="503" y="0"/>
                    </a:moveTo>
                    <a:cubicBezTo>
                      <a:pt x="342" y="0"/>
                      <a:pt x="145" y="108"/>
                      <a:pt x="62" y="191"/>
                    </a:cubicBezTo>
                    <a:cubicBezTo>
                      <a:pt x="36" y="209"/>
                      <a:pt x="9" y="244"/>
                      <a:pt x="9" y="289"/>
                    </a:cubicBezTo>
                    <a:cubicBezTo>
                      <a:pt x="0" y="334"/>
                      <a:pt x="27" y="378"/>
                      <a:pt x="62" y="405"/>
                    </a:cubicBezTo>
                    <a:cubicBezTo>
                      <a:pt x="98" y="432"/>
                      <a:pt x="143" y="441"/>
                      <a:pt x="178" y="450"/>
                    </a:cubicBezTo>
                    <a:cubicBezTo>
                      <a:pt x="259" y="476"/>
                      <a:pt x="339" y="485"/>
                      <a:pt x="410" y="494"/>
                    </a:cubicBezTo>
                    <a:lnTo>
                      <a:pt x="464" y="494"/>
                    </a:lnTo>
                    <a:cubicBezTo>
                      <a:pt x="491" y="494"/>
                      <a:pt x="509" y="494"/>
                      <a:pt x="535" y="485"/>
                    </a:cubicBezTo>
                    <a:cubicBezTo>
                      <a:pt x="660" y="459"/>
                      <a:pt x="749" y="325"/>
                      <a:pt x="732" y="200"/>
                    </a:cubicBezTo>
                    <a:cubicBezTo>
                      <a:pt x="714" y="102"/>
                      <a:pt x="669" y="39"/>
                      <a:pt x="589" y="13"/>
                    </a:cubicBezTo>
                    <a:cubicBezTo>
                      <a:pt x="562" y="4"/>
                      <a:pt x="533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37"/>
              <p:cNvSpPr/>
              <p:nvPr/>
            </p:nvSpPr>
            <p:spPr>
              <a:xfrm>
                <a:off x="6958218" y="4246783"/>
                <a:ext cx="177417" cy="143167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391" extrusionOk="0">
                    <a:moveTo>
                      <a:pt x="2945" y="0"/>
                    </a:moveTo>
                    <a:cubicBezTo>
                      <a:pt x="2936" y="0"/>
                      <a:pt x="2927" y="0"/>
                      <a:pt x="2918" y="9"/>
                    </a:cubicBezTo>
                    <a:cubicBezTo>
                      <a:pt x="2838" y="277"/>
                      <a:pt x="2650" y="517"/>
                      <a:pt x="2409" y="660"/>
                    </a:cubicBezTo>
                    <a:cubicBezTo>
                      <a:pt x="2249" y="758"/>
                      <a:pt x="2061" y="821"/>
                      <a:pt x="1883" y="883"/>
                    </a:cubicBezTo>
                    <a:cubicBezTo>
                      <a:pt x="1847" y="892"/>
                      <a:pt x="1821" y="910"/>
                      <a:pt x="1785" y="919"/>
                    </a:cubicBezTo>
                    <a:cubicBezTo>
                      <a:pt x="1143" y="1142"/>
                      <a:pt x="313" y="1570"/>
                      <a:pt x="1" y="2364"/>
                    </a:cubicBezTo>
                    <a:cubicBezTo>
                      <a:pt x="1" y="2382"/>
                      <a:pt x="1" y="2391"/>
                      <a:pt x="10" y="2391"/>
                    </a:cubicBezTo>
                    <a:lnTo>
                      <a:pt x="18" y="2391"/>
                    </a:lnTo>
                    <a:cubicBezTo>
                      <a:pt x="27" y="2391"/>
                      <a:pt x="36" y="2391"/>
                      <a:pt x="36" y="2382"/>
                    </a:cubicBezTo>
                    <a:cubicBezTo>
                      <a:pt x="340" y="1597"/>
                      <a:pt x="1160" y="1178"/>
                      <a:pt x="1794" y="955"/>
                    </a:cubicBezTo>
                    <a:cubicBezTo>
                      <a:pt x="1829" y="946"/>
                      <a:pt x="1865" y="928"/>
                      <a:pt x="1901" y="919"/>
                    </a:cubicBezTo>
                    <a:cubicBezTo>
                      <a:pt x="2079" y="856"/>
                      <a:pt x="2267" y="794"/>
                      <a:pt x="2427" y="696"/>
                    </a:cubicBezTo>
                    <a:cubicBezTo>
                      <a:pt x="2677" y="544"/>
                      <a:pt x="2864" y="294"/>
                      <a:pt x="2954" y="27"/>
                    </a:cubicBezTo>
                    <a:cubicBezTo>
                      <a:pt x="2962" y="9"/>
                      <a:pt x="2954" y="0"/>
                      <a:pt x="2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37"/>
              <p:cNvSpPr/>
              <p:nvPr/>
            </p:nvSpPr>
            <p:spPr>
              <a:xfrm>
                <a:off x="7951227" y="4199720"/>
                <a:ext cx="89277" cy="186518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115" extrusionOk="0">
                    <a:moveTo>
                      <a:pt x="19" y="1"/>
                    </a:moveTo>
                    <a:cubicBezTo>
                      <a:pt x="10" y="10"/>
                      <a:pt x="1" y="19"/>
                      <a:pt x="10" y="28"/>
                    </a:cubicBezTo>
                    <a:cubicBezTo>
                      <a:pt x="108" y="376"/>
                      <a:pt x="384" y="536"/>
                      <a:pt x="608" y="670"/>
                    </a:cubicBezTo>
                    <a:cubicBezTo>
                      <a:pt x="661" y="697"/>
                      <a:pt x="715" y="724"/>
                      <a:pt x="759" y="759"/>
                    </a:cubicBezTo>
                    <a:cubicBezTo>
                      <a:pt x="1000" y="929"/>
                      <a:pt x="1187" y="1116"/>
                      <a:pt x="1294" y="1321"/>
                    </a:cubicBezTo>
                    <a:cubicBezTo>
                      <a:pt x="1428" y="1571"/>
                      <a:pt x="1455" y="1848"/>
                      <a:pt x="1375" y="2080"/>
                    </a:cubicBezTo>
                    <a:cubicBezTo>
                      <a:pt x="1339" y="2187"/>
                      <a:pt x="1277" y="2285"/>
                      <a:pt x="1223" y="2383"/>
                    </a:cubicBezTo>
                    <a:cubicBezTo>
                      <a:pt x="1187" y="2445"/>
                      <a:pt x="1152" y="2499"/>
                      <a:pt x="1116" y="2561"/>
                    </a:cubicBezTo>
                    <a:cubicBezTo>
                      <a:pt x="1054" y="2677"/>
                      <a:pt x="973" y="2909"/>
                      <a:pt x="1071" y="3105"/>
                    </a:cubicBezTo>
                    <a:cubicBezTo>
                      <a:pt x="1071" y="3114"/>
                      <a:pt x="1080" y="3114"/>
                      <a:pt x="1089" y="3114"/>
                    </a:cubicBezTo>
                    <a:lnTo>
                      <a:pt x="1098" y="3114"/>
                    </a:lnTo>
                    <a:cubicBezTo>
                      <a:pt x="1107" y="3105"/>
                      <a:pt x="1107" y="3097"/>
                      <a:pt x="1107" y="3088"/>
                    </a:cubicBezTo>
                    <a:cubicBezTo>
                      <a:pt x="1009" y="2909"/>
                      <a:pt x="1098" y="2695"/>
                      <a:pt x="1152" y="2579"/>
                    </a:cubicBezTo>
                    <a:cubicBezTo>
                      <a:pt x="1178" y="2517"/>
                      <a:pt x="1214" y="2463"/>
                      <a:pt x="1250" y="2401"/>
                    </a:cubicBezTo>
                    <a:cubicBezTo>
                      <a:pt x="1312" y="2303"/>
                      <a:pt x="1375" y="2204"/>
                      <a:pt x="1410" y="2097"/>
                    </a:cubicBezTo>
                    <a:cubicBezTo>
                      <a:pt x="1491" y="1848"/>
                      <a:pt x="1464" y="1562"/>
                      <a:pt x="1330" y="1303"/>
                    </a:cubicBezTo>
                    <a:cubicBezTo>
                      <a:pt x="1214" y="1089"/>
                      <a:pt x="1027" y="902"/>
                      <a:pt x="777" y="724"/>
                    </a:cubicBezTo>
                    <a:cubicBezTo>
                      <a:pt x="732" y="697"/>
                      <a:pt x="679" y="670"/>
                      <a:pt x="625" y="634"/>
                    </a:cubicBezTo>
                    <a:cubicBezTo>
                      <a:pt x="411" y="509"/>
                      <a:pt x="144" y="349"/>
                      <a:pt x="45" y="19"/>
                    </a:cubicBezTo>
                    <a:cubicBezTo>
                      <a:pt x="37" y="10"/>
                      <a:pt x="28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37"/>
              <p:cNvSpPr/>
              <p:nvPr/>
            </p:nvSpPr>
            <p:spPr>
              <a:xfrm>
                <a:off x="6594463" y="4395759"/>
                <a:ext cx="73769" cy="91433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527" extrusionOk="0">
                    <a:moveTo>
                      <a:pt x="1196" y="1"/>
                    </a:moveTo>
                    <a:cubicBezTo>
                      <a:pt x="768" y="474"/>
                      <a:pt x="366" y="973"/>
                      <a:pt x="0" y="1500"/>
                    </a:cubicBezTo>
                    <a:cubicBezTo>
                      <a:pt x="0" y="1509"/>
                      <a:pt x="0" y="1518"/>
                      <a:pt x="9" y="1526"/>
                    </a:cubicBezTo>
                    <a:lnTo>
                      <a:pt x="18" y="1526"/>
                    </a:lnTo>
                    <a:cubicBezTo>
                      <a:pt x="27" y="1526"/>
                      <a:pt x="27" y="1526"/>
                      <a:pt x="36" y="1518"/>
                    </a:cubicBezTo>
                    <a:cubicBezTo>
                      <a:pt x="393" y="1000"/>
                      <a:pt x="794" y="501"/>
                      <a:pt x="1223" y="28"/>
                    </a:cubicBezTo>
                    <a:cubicBezTo>
                      <a:pt x="1232" y="19"/>
                      <a:pt x="1232" y="10"/>
                      <a:pt x="1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37"/>
              <p:cNvSpPr/>
              <p:nvPr/>
            </p:nvSpPr>
            <p:spPr>
              <a:xfrm>
                <a:off x="6610510" y="4363724"/>
                <a:ext cx="111133" cy="144844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419" extrusionOk="0">
                    <a:moveTo>
                      <a:pt x="1847" y="1"/>
                    </a:moveTo>
                    <a:cubicBezTo>
                      <a:pt x="1838" y="1"/>
                      <a:pt x="1820" y="1"/>
                      <a:pt x="1820" y="10"/>
                    </a:cubicBezTo>
                    <a:cubicBezTo>
                      <a:pt x="1187" y="777"/>
                      <a:pt x="580" y="1580"/>
                      <a:pt x="9" y="2392"/>
                    </a:cubicBezTo>
                    <a:cubicBezTo>
                      <a:pt x="0" y="2400"/>
                      <a:pt x="0" y="2409"/>
                      <a:pt x="9" y="2409"/>
                    </a:cubicBezTo>
                    <a:cubicBezTo>
                      <a:pt x="9" y="2418"/>
                      <a:pt x="18" y="2418"/>
                      <a:pt x="18" y="2418"/>
                    </a:cubicBezTo>
                    <a:cubicBezTo>
                      <a:pt x="27" y="2418"/>
                      <a:pt x="36" y="2418"/>
                      <a:pt x="36" y="2409"/>
                    </a:cubicBezTo>
                    <a:cubicBezTo>
                      <a:pt x="607" y="1598"/>
                      <a:pt x="1213" y="795"/>
                      <a:pt x="1847" y="27"/>
                    </a:cubicBezTo>
                    <a:cubicBezTo>
                      <a:pt x="1856" y="19"/>
                      <a:pt x="1847" y="10"/>
                      <a:pt x="18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37"/>
              <p:cNvSpPr/>
              <p:nvPr/>
            </p:nvSpPr>
            <p:spPr>
              <a:xfrm>
                <a:off x="6634521" y="4321510"/>
                <a:ext cx="152807" cy="20358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3400" extrusionOk="0">
                    <a:moveTo>
                      <a:pt x="2543" y="1"/>
                    </a:moveTo>
                    <a:cubicBezTo>
                      <a:pt x="2534" y="1"/>
                      <a:pt x="2516" y="1"/>
                      <a:pt x="2516" y="10"/>
                    </a:cubicBezTo>
                    <a:lnTo>
                      <a:pt x="9" y="3373"/>
                    </a:lnTo>
                    <a:cubicBezTo>
                      <a:pt x="0" y="3382"/>
                      <a:pt x="9" y="3391"/>
                      <a:pt x="18" y="3400"/>
                    </a:cubicBezTo>
                    <a:lnTo>
                      <a:pt x="36" y="3400"/>
                    </a:lnTo>
                    <a:lnTo>
                      <a:pt x="2543" y="28"/>
                    </a:lnTo>
                    <a:cubicBezTo>
                      <a:pt x="2552" y="19"/>
                      <a:pt x="2543" y="10"/>
                      <a:pt x="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37"/>
              <p:cNvSpPr/>
              <p:nvPr/>
            </p:nvSpPr>
            <p:spPr>
              <a:xfrm>
                <a:off x="6687393" y="4300314"/>
                <a:ext cx="164603" cy="20771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3469" extrusionOk="0">
                    <a:moveTo>
                      <a:pt x="2726" y="0"/>
                    </a:moveTo>
                    <a:cubicBezTo>
                      <a:pt x="2722" y="0"/>
                      <a:pt x="2717" y="3"/>
                      <a:pt x="2713" y="7"/>
                    </a:cubicBezTo>
                    <a:cubicBezTo>
                      <a:pt x="1740" y="1086"/>
                      <a:pt x="830" y="2237"/>
                      <a:pt x="1" y="3433"/>
                    </a:cubicBezTo>
                    <a:cubicBezTo>
                      <a:pt x="1" y="3442"/>
                      <a:pt x="1" y="3459"/>
                      <a:pt x="10" y="3459"/>
                    </a:cubicBezTo>
                    <a:cubicBezTo>
                      <a:pt x="10" y="3459"/>
                      <a:pt x="19" y="3468"/>
                      <a:pt x="19" y="3468"/>
                    </a:cubicBezTo>
                    <a:cubicBezTo>
                      <a:pt x="27" y="3468"/>
                      <a:pt x="27" y="3459"/>
                      <a:pt x="36" y="3459"/>
                    </a:cubicBezTo>
                    <a:cubicBezTo>
                      <a:pt x="857" y="2264"/>
                      <a:pt x="1767" y="1104"/>
                      <a:pt x="2739" y="34"/>
                    </a:cubicBezTo>
                    <a:cubicBezTo>
                      <a:pt x="2748" y="25"/>
                      <a:pt x="2748" y="16"/>
                      <a:pt x="2739" y="7"/>
                    </a:cubicBezTo>
                    <a:cubicBezTo>
                      <a:pt x="2735" y="3"/>
                      <a:pt x="2731" y="0"/>
                      <a:pt x="2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37"/>
              <p:cNvSpPr/>
              <p:nvPr/>
            </p:nvSpPr>
            <p:spPr>
              <a:xfrm>
                <a:off x="6771281" y="4292290"/>
                <a:ext cx="125024" cy="152688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550" extrusionOk="0">
                    <a:moveTo>
                      <a:pt x="2066" y="1"/>
                    </a:moveTo>
                    <a:cubicBezTo>
                      <a:pt x="2061" y="1"/>
                      <a:pt x="2057" y="3"/>
                      <a:pt x="2052" y="7"/>
                    </a:cubicBezTo>
                    <a:cubicBezTo>
                      <a:pt x="1356" y="828"/>
                      <a:pt x="660" y="1675"/>
                      <a:pt x="0" y="2514"/>
                    </a:cubicBezTo>
                    <a:cubicBezTo>
                      <a:pt x="0" y="2523"/>
                      <a:pt x="0" y="2541"/>
                      <a:pt x="9" y="2541"/>
                    </a:cubicBezTo>
                    <a:cubicBezTo>
                      <a:pt x="9" y="2550"/>
                      <a:pt x="18" y="2550"/>
                      <a:pt x="18" y="2550"/>
                    </a:cubicBezTo>
                    <a:cubicBezTo>
                      <a:pt x="27" y="2550"/>
                      <a:pt x="27" y="2541"/>
                      <a:pt x="36" y="2541"/>
                    </a:cubicBezTo>
                    <a:cubicBezTo>
                      <a:pt x="696" y="1693"/>
                      <a:pt x="1383" y="855"/>
                      <a:pt x="2079" y="34"/>
                    </a:cubicBezTo>
                    <a:cubicBezTo>
                      <a:pt x="2088" y="25"/>
                      <a:pt x="2088" y="16"/>
                      <a:pt x="2079" y="7"/>
                    </a:cubicBezTo>
                    <a:cubicBezTo>
                      <a:pt x="2074" y="3"/>
                      <a:pt x="2070" y="1"/>
                      <a:pt x="2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37"/>
              <p:cNvSpPr/>
              <p:nvPr/>
            </p:nvSpPr>
            <p:spPr>
              <a:xfrm>
                <a:off x="6831637" y="4290554"/>
                <a:ext cx="107420" cy="133587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231" extrusionOk="0">
                    <a:moveTo>
                      <a:pt x="1785" y="1"/>
                    </a:moveTo>
                    <a:cubicBezTo>
                      <a:pt x="1776" y="1"/>
                      <a:pt x="1767" y="1"/>
                      <a:pt x="1758" y="9"/>
                    </a:cubicBezTo>
                    <a:lnTo>
                      <a:pt x="0" y="2204"/>
                    </a:lnTo>
                    <a:cubicBezTo>
                      <a:pt x="0" y="2213"/>
                      <a:pt x="0" y="2222"/>
                      <a:pt x="9" y="2231"/>
                    </a:cubicBezTo>
                    <a:lnTo>
                      <a:pt x="18" y="2231"/>
                    </a:lnTo>
                    <a:cubicBezTo>
                      <a:pt x="27" y="2231"/>
                      <a:pt x="27" y="2231"/>
                      <a:pt x="36" y="2222"/>
                    </a:cubicBezTo>
                    <a:lnTo>
                      <a:pt x="1793" y="27"/>
                    </a:lnTo>
                    <a:cubicBezTo>
                      <a:pt x="1793" y="18"/>
                      <a:pt x="1793" y="9"/>
                      <a:pt x="1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37"/>
              <p:cNvSpPr/>
              <p:nvPr/>
            </p:nvSpPr>
            <p:spPr>
              <a:xfrm>
                <a:off x="6880797" y="4277321"/>
                <a:ext cx="109516" cy="132389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2211" extrusionOk="0">
                    <a:moveTo>
                      <a:pt x="1807" y="1"/>
                    </a:moveTo>
                    <a:cubicBezTo>
                      <a:pt x="1802" y="1"/>
                      <a:pt x="1798" y="3"/>
                      <a:pt x="1793" y="7"/>
                    </a:cubicBezTo>
                    <a:cubicBezTo>
                      <a:pt x="1178" y="712"/>
                      <a:pt x="580" y="1435"/>
                      <a:pt x="9" y="2175"/>
                    </a:cubicBezTo>
                    <a:cubicBezTo>
                      <a:pt x="0" y="2184"/>
                      <a:pt x="0" y="2193"/>
                      <a:pt x="9" y="2202"/>
                    </a:cubicBezTo>
                    <a:cubicBezTo>
                      <a:pt x="9" y="2202"/>
                      <a:pt x="18" y="2211"/>
                      <a:pt x="18" y="2211"/>
                    </a:cubicBezTo>
                    <a:cubicBezTo>
                      <a:pt x="27" y="2211"/>
                      <a:pt x="36" y="2202"/>
                      <a:pt x="36" y="2202"/>
                    </a:cubicBezTo>
                    <a:cubicBezTo>
                      <a:pt x="607" y="1462"/>
                      <a:pt x="1204" y="730"/>
                      <a:pt x="1829" y="34"/>
                    </a:cubicBezTo>
                    <a:cubicBezTo>
                      <a:pt x="1829" y="25"/>
                      <a:pt x="1829" y="16"/>
                      <a:pt x="1820" y="7"/>
                    </a:cubicBezTo>
                    <a:cubicBezTo>
                      <a:pt x="1816" y="3"/>
                      <a:pt x="1811" y="1"/>
                      <a:pt x="1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37"/>
              <p:cNvSpPr/>
              <p:nvPr/>
            </p:nvSpPr>
            <p:spPr>
              <a:xfrm>
                <a:off x="6926723" y="4257202"/>
                <a:ext cx="116522" cy="13915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324" extrusionOk="0">
                    <a:moveTo>
                      <a:pt x="1928" y="1"/>
                    </a:moveTo>
                    <a:cubicBezTo>
                      <a:pt x="1922" y="1"/>
                      <a:pt x="1916" y="7"/>
                      <a:pt x="1909" y="13"/>
                    </a:cubicBezTo>
                    <a:cubicBezTo>
                      <a:pt x="1303" y="790"/>
                      <a:pt x="660" y="1557"/>
                      <a:pt x="9" y="2288"/>
                    </a:cubicBezTo>
                    <a:cubicBezTo>
                      <a:pt x="0" y="2297"/>
                      <a:pt x="0" y="2315"/>
                      <a:pt x="9" y="2315"/>
                    </a:cubicBezTo>
                    <a:cubicBezTo>
                      <a:pt x="18" y="2324"/>
                      <a:pt x="18" y="2324"/>
                      <a:pt x="27" y="2324"/>
                    </a:cubicBezTo>
                    <a:cubicBezTo>
                      <a:pt x="27" y="2324"/>
                      <a:pt x="36" y="2324"/>
                      <a:pt x="36" y="2315"/>
                    </a:cubicBezTo>
                    <a:cubicBezTo>
                      <a:pt x="687" y="1575"/>
                      <a:pt x="1330" y="807"/>
                      <a:pt x="1936" y="31"/>
                    </a:cubicBezTo>
                    <a:cubicBezTo>
                      <a:pt x="1945" y="22"/>
                      <a:pt x="1945" y="13"/>
                      <a:pt x="1936" y="4"/>
                    </a:cubicBezTo>
                    <a:cubicBezTo>
                      <a:pt x="1934" y="2"/>
                      <a:pt x="1931" y="1"/>
                      <a:pt x="1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37"/>
              <p:cNvSpPr/>
              <p:nvPr/>
            </p:nvSpPr>
            <p:spPr>
              <a:xfrm>
                <a:off x="7039412" y="4260795"/>
                <a:ext cx="43351" cy="4850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10" extrusionOk="0">
                    <a:moveTo>
                      <a:pt x="701" y="0"/>
                    </a:moveTo>
                    <a:cubicBezTo>
                      <a:pt x="696" y="0"/>
                      <a:pt x="692" y="2"/>
                      <a:pt x="688" y="7"/>
                    </a:cubicBezTo>
                    <a:cubicBezTo>
                      <a:pt x="429" y="230"/>
                      <a:pt x="197" y="489"/>
                      <a:pt x="10" y="783"/>
                    </a:cubicBezTo>
                    <a:cubicBezTo>
                      <a:pt x="1" y="792"/>
                      <a:pt x="10" y="801"/>
                      <a:pt x="18" y="810"/>
                    </a:cubicBezTo>
                    <a:lnTo>
                      <a:pt x="27" y="810"/>
                    </a:lnTo>
                    <a:cubicBezTo>
                      <a:pt x="36" y="810"/>
                      <a:pt x="36" y="810"/>
                      <a:pt x="45" y="801"/>
                    </a:cubicBezTo>
                    <a:cubicBezTo>
                      <a:pt x="233" y="515"/>
                      <a:pt x="456" y="257"/>
                      <a:pt x="714" y="34"/>
                    </a:cubicBezTo>
                    <a:cubicBezTo>
                      <a:pt x="723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37"/>
              <p:cNvSpPr/>
              <p:nvPr/>
            </p:nvSpPr>
            <p:spPr>
              <a:xfrm>
                <a:off x="7086416" y="4248999"/>
                <a:ext cx="35867" cy="44848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49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8"/>
                    </a:cubicBezTo>
                    <a:cubicBezTo>
                      <a:pt x="384" y="249"/>
                      <a:pt x="197" y="489"/>
                      <a:pt x="1" y="712"/>
                    </a:cubicBezTo>
                    <a:cubicBezTo>
                      <a:pt x="1" y="721"/>
                      <a:pt x="1" y="739"/>
                      <a:pt x="10" y="739"/>
                    </a:cubicBezTo>
                    <a:cubicBezTo>
                      <a:pt x="10" y="748"/>
                      <a:pt x="10" y="748"/>
                      <a:pt x="19" y="748"/>
                    </a:cubicBezTo>
                    <a:cubicBezTo>
                      <a:pt x="27" y="748"/>
                      <a:pt x="27" y="739"/>
                      <a:pt x="36" y="739"/>
                    </a:cubicBezTo>
                    <a:cubicBezTo>
                      <a:pt x="224" y="507"/>
                      <a:pt x="411" y="275"/>
                      <a:pt x="589" y="34"/>
                    </a:cubicBezTo>
                    <a:cubicBezTo>
                      <a:pt x="598" y="25"/>
                      <a:pt x="598" y="8"/>
                      <a:pt x="589" y="8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37"/>
              <p:cNvSpPr/>
              <p:nvPr/>
            </p:nvSpPr>
            <p:spPr>
              <a:xfrm>
                <a:off x="7979010" y="4211096"/>
                <a:ext cx="18263" cy="2341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91" extrusionOk="0">
                    <a:moveTo>
                      <a:pt x="285" y="1"/>
                    </a:moveTo>
                    <a:cubicBezTo>
                      <a:pt x="280" y="1"/>
                      <a:pt x="273" y="3"/>
                      <a:pt x="268" y="7"/>
                    </a:cubicBezTo>
                    <a:cubicBezTo>
                      <a:pt x="170" y="114"/>
                      <a:pt x="81" y="230"/>
                      <a:pt x="1" y="364"/>
                    </a:cubicBezTo>
                    <a:cubicBezTo>
                      <a:pt x="1" y="373"/>
                      <a:pt x="1" y="382"/>
                      <a:pt x="10" y="391"/>
                    </a:cubicBezTo>
                    <a:lnTo>
                      <a:pt x="19" y="391"/>
                    </a:lnTo>
                    <a:cubicBezTo>
                      <a:pt x="28" y="391"/>
                      <a:pt x="36" y="391"/>
                      <a:pt x="36" y="382"/>
                    </a:cubicBezTo>
                    <a:cubicBezTo>
                      <a:pt x="108" y="257"/>
                      <a:pt x="197" y="132"/>
                      <a:pt x="295" y="34"/>
                    </a:cubicBezTo>
                    <a:cubicBezTo>
                      <a:pt x="304" y="25"/>
                      <a:pt x="304" y="7"/>
                      <a:pt x="295" y="7"/>
                    </a:cubicBezTo>
                    <a:cubicBezTo>
                      <a:pt x="295" y="3"/>
                      <a:pt x="291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37"/>
              <p:cNvSpPr/>
              <p:nvPr/>
            </p:nvSpPr>
            <p:spPr>
              <a:xfrm>
                <a:off x="8004638" y="4219120"/>
                <a:ext cx="27843" cy="3143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25" extrusionOk="0">
                    <a:moveTo>
                      <a:pt x="447" y="0"/>
                    </a:moveTo>
                    <a:cubicBezTo>
                      <a:pt x="443" y="0"/>
                      <a:pt x="438" y="3"/>
                      <a:pt x="438" y="7"/>
                    </a:cubicBezTo>
                    <a:lnTo>
                      <a:pt x="10" y="498"/>
                    </a:lnTo>
                    <a:cubicBezTo>
                      <a:pt x="1" y="507"/>
                      <a:pt x="1" y="516"/>
                      <a:pt x="10" y="524"/>
                    </a:cubicBezTo>
                    <a:lnTo>
                      <a:pt x="28" y="524"/>
                    </a:lnTo>
                    <a:cubicBezTo>
                      <a:pt x="28" y="524"/>
                      <a:pt x="37" y="524"/>
                      <a:pt x="37" y="516"/>
                    </a:cubicBezTo>
                    <a:lnTo>
                      <a:pt x="465" y="34"/>
                    </a:lnTo>
                    <a:cubicBezTo>
                      <a:pt x="465" y="25"/>
                      <a:pt x="465" y="16"/>
                      <a:pt x="456" y="7"/>
                    </a:cubicBezTo>
                    <a:cubicBezTo>
                      <a:pt x="456" y="3"/>
                      <a:pt x="451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37"/>
              <p:cNvSpPr/>
              <p:nvPr/>
            </p:nvSpPr>
            <p:spPr>
              <a:xfrm>
                <a:off x="8026014" y="4221635"/>
                <a:ext cx="43351" cy="5616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938" extrusionOk="0">
                    <a:moveTo>
                      <a:pt x="715" y="1"/>
                    </a:moveTo>
                    <a:cubicBezTo>
                      <a:pt x="706" y="1"/>
                      <a:pt x="697" y="1"/>
                      <a:pt x="688" y="10"/>
                    </a:cubicBezTo>
                    <a:cubicBezTo>
                      <a:pt x="500" y="197"/>
                      <a:pt x="135" y="679"/>
                      <a:pt x="1" y="911"/>
                    </a:cubicBezTo>
                    <a:cubicBezTo>
                      <a:pt x="1" y="920"/>
                      <a:pt x="1" y="929"/>
                      <a:pt x="10" y="937"/>
                    </a:cubicBezTo>
                    <a:lnTo>
                      <a:pt x="19" y="937"/>
                    </a:lnTo>
                    <a:cubicBezTo>
                      <a:pt x="28" y="937"/>
                      <a:pt x="28" y="937"/>
                      <a:pt x="37" y="929"/>
                    </a:cubicBezTo>
                    <a:cubicBezTo>
                      <a:pt x="170" y="697"/>
                      <a:pt x="527" y="224"/>
                      <a:pt x="715" y="28"/>
                    </a:cubicBezTo>
                    <a:cubicBezTo>
                      <a:pt x="723" y="28"/>
                      <a:pt x="723" y="10"/>
                      <a:pt x="7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37"/>
              <p:cNvSpPr/>
              <p:nvPr/>
            </p:nvSpPr>
            <p:spPr>
              <a:xfrm>
                <a:off x="8036732" y="4235167"/>
                <a:ext cx="68440" cy="8538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426" extrusionOk="0">
                    <a:moveTo>
                      <a:pt x="1120" y="0"/>
                    </a:moveTo>
                    <a:cubicBezTo>
                      <a:pt x="1115" y="0"/>
                      <a:pt x="1111" y="2"/>
                      <a:pt x="1106" y="7"/>
                    </a:cubicBezTo>
                    <a:cubicBezTo>
                      <a:pt x="705" y="444"/>
                      <a:pt x="339" y="908"/>
                      <a:pt x="0" y="1389"/>
                    </a:cubicBezTo>
                    <a:cubicBezTo>
                      <a:pt x="0" y="1398"/>
                      <a:pt x="0" y="1416"/>
                      <a:pt x="9" y="1416"/>
                    </a:cubicBezTo>
                    <a:cubicBezTo>
                      <a:pt x="9" y="1425"/>
                      <a:pt x="18" y="1425"/>
                      <a:pt x="18" y="1425"/>
                    </a:cubicBezTo>
                    <a:cubicBezTo>
                      <a:pt x="27" y="1425"/>
                      <a:pt x="27" y="1416"/>
                      <a:pt x="36" y="1416"/>
                    </a:cubicBezTo>
                    <a:cubicBezTo>
                      <a:pt x="366" y="934"/>
                      <a:pt x="741" y="462"/>
                      <a:pt x="1133" y="33"/>
                    </a:cubicBezTo>
                    <a:cubicBezTo>
                      <a:pt x="1142" y="25"/>
                      <a:pt x="1142" y="16"/>
                      <a:pt x="1133" y="7"/>
                    </a:cubicBezTo>
                    <a:cubicBezTo>
                      <a:pt x="1129" y="2"/>
                      <a:pt x="1124" y="0"/>
                      <a:pt x="1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37"/>
              <p:cNvSpPr/>
              <p:nvPr/>
            </p:nvSpPr>
            <p:spPr>
              <a:xfrm>
                <a:off x="8030325" y="4248340"/>
                <a:ext cx="106342" cy="140053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339" extrusionOk="0">
                    <a:moveTo>
                      <a:pt x="1767" y="1"/>
                    </a:moveTo>
                    <a:cubicBezTo>
                      <a:pt x="1758" y="1"/>
                      <a:pt x="1740" y="1"/>
                      <a:pt x="1740" y="10"/>
                    </a:cubicBezTo>
                    <a:cubicBezTo>
                      <a:pt x="1178" y="670"/>
                      <a:pt x="482" y="1589"/>
                      <a:pt x="9" y="2311"/>
                    </a:cubicBezTo>
                    <a:cubicBezTo>
                      <a:pt x="0" y="2320"/>
                      <a:pt x="0" y="2329"/>
                      <a:pt x="9" y="2329"/>
                    </a:cubicBezTo>
                    <a:cubicBezTo>
                      <a:pt x="18" y="2338"/>
                      <a:pt x="18" y="2338"/>
                      <a:pt x="27" y="2338"/>
                    </a:cubicBezTo>
                    <a:cubicBezTo>
                      <a:pt x="27" y="2338"/>
                      <a:pt x="36" y="2338"/>
                      <a:pt x="36" y="2329"/>
                    </a:cubicBezTo>
                    <a:cubicBezTo>
                      <a:pt x="518" y="1615"/>
                      <a:pt x="1213" y="688"/>
                      <a:pt x="1767" y="28"/>
                    </a:cubicBezTo>
                    <a:cubicBezTo>
                      <a:pt x="1775" y="28"/>
                      <a:pt x="1767" y="10"/>
                      <a:pt x="17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37"/>
              <p:cNvSpPr/>
              <p:nvPr/>
            </p:nvSpPr>
            <p:spPr>
              <a:xfrm>
                <a:off x="8061282" y="4265765"/>
                <a:ext cx="99936" cy="1316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199" extrusionOk="0">
                    <a:moveTo>
                      <a:pt x="1652" y="0"/>
                    </a:moveTo>
                    <a:cubicBezTo>
                      <a:pt x="1646" y="0"/>
                      <a:pt x="1639" y="7"/>
                      <a:pt x="1633" y="13"/>
                    </a:cubicBezTo>
                    <a:cubicBezTo>
                      <a:pt x="1098" y="664"/>
                      <a:pt x="491" y="1476"/>
                      <a:pt x="1" y="2172"/>
                    </a:cubicBezTo>
                    <a:cubicBezTo>
                      <a:pt x="1" y="2172"/>
                      <a:pt x="1" y="2190"/>
                      <a:pt x="10" y="2190"/>
                    </a:cubicBezTo>
                    <a:cubicBezTo>
                      <a:pt x="10" y="2199"/>
                      <a:pt x="10" y="2199"/>
                      <a:pt x="18" y="2199"/>
                    </a:cubicBezTo>
                    <a:cubicBezTo>
                      <a:pt x="27" y="2199"/>
                      <a:pt x="27" y="2190"/>
                      <a:pt x="36" y="2190"/>
                    </a:cubicBezTo>
                    <a:cubicBezTo>
                      <a:pt x="518" y="1494"/>
                      <a:pt x="1134" y="691"/>
                      <a:pt x="1669" y="31"/>
                    </a:cubicBezTo>
                    <a:cubicBezTo>
                      <a:pt x="1669" y="22"/>
                      <a:pt x="1669" y="13"/>
                      <a:pt x="1660" y="4"/>
                    </a:cubicBezTo>
                    <a:cubicBezTo>
                      <a:pt x="1657" y="2"/>
                      <a:pt x="1655" y="0"/>
                      <a:pt x="1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37"/>
              <p:cNvSpPr/>
              <p:nvPr/>
            </p:nvSpPr>
            <p:spPr>
              <a:xfrm>
                <a:off x="8113615" y="4288039"/>
                <a:ext cx="74847" cy="10035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676" extrusionOk="0">
                    <a:moveTo>
                      <a:pt x="1228" y="0"/>
                    </a:moveTo>
                    <a:cubicBezTo>
                      <a:pt x="1223" y="0"/>
                      <a:pt x="1219" y="2"/>
                      <a:pt x="1214" y="7"/>
                    </a:cubicBezTo>
                    <a:cubicBezTo>
                      <a:pt x="866" y="399"/>
                      <a:pt x="492" y="944"/>
                      <a:pt x="170" y="1416"/>
                    </a:cubicBezTo>
                    <a:cubicBezTo>
                      <a:pt x="117" y="1497"/>
                      <a:pt x="63" y="1568"/>
                      <a:pt x="10" y="1648"/>
                    </a:cubicBezTo>
                    <a:cubicBezTo>
                      <a:pt x="1" y="1657"/>
                      <a:pt x="10" y="1666"/>
                      <a:pt x="19" y="1666"/>
                    </a:cubicBezTo>
                    <a:cubicBezTo>
                      <a:pt x="19" y="1675"/>
                      <a:pt x="19" y="1675"/>
                      <a:pt x="28" y="1675"/>
                    </a:cubicBezTo>
                    <a:cubicBezTo>
                      <a:pt x="28" y="1675"/>
                      <a:pt x="37" y="1675"/>
                      <a:pt x="37" y="1666"/>
                    </a:cubicBezTo>
                    <a:cubicBezTo>
                      <a:pt x="90" y="1595"/>
                      <a:pt x="144" y="1515"/>
                      <a:pt x="197" y="1434"/>
                    </a:cubicBezTo>
                    <a:cubicBezTo>
                      <a:pt x="527" y="961"/>
                      <a:pt x="893" y="42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36" y="2"/>
                      <a:pt x="1232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37"/>
              <p:cNvSpPr/>
              <p:nvPr/>
            </p:nvSpPr>
            <p:spPr>
              <a:xfrm>
                <a:off x="7165514" y="5512713"/>
                <a:ext cx="221726" cy="6365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1063" extrusionOk="0">
                    <a:moveTo>
                      <a:pt x="3675" y="1"/>
                    </a:moveTo>
                    <a:cubicBezTo>
                      <a:pt x="3377" y="225"/>
                      <a:pt x="2971" y="333"/>
                      <a:pt x="2479" y="333"/>
                    </a:cubicBezTo>
                    <a:cubicBezTo>
                      <a:pt x="2441" y="333"/>
                      <a:pt x="2403" y="332"/>
                      <a:pt x="2364" y="331"/>
                    </a:cubicBezTo>
                    <a:cubicBezTo>
                      <a:pt x="2114" y="322"/>
                      <a:pt x="1865" y="295"/>
                      <a:pt x="1624" y="260"/>
                    </a:cubicBezTo>
                    <a:cubicBezTo>
                      <a:pt x="1410" y="233"/>
                      <a:pt x="1195" y="206"/>
                      <a:pt x="972" y="197"/>
                    </a:cubicBezTo>
                    <a:cubicBezTo>
                      <a:pt x="913" y="191"/>
                      <a:pt x="853" y="187"/>
                      <a:pt x="793" y="187"/>
                    </a:cubicBezTo>
                    <a:cubicBezTo>
                      <a:pt x="680" y="187"/>
                      <a:pt x="565" y="201"/>
                      <a:pt x="455" y="242"/>
                    </a:cubicBezTo>
                    <a:cubicBezTo>
                      <a:pt x="268" y="304"/>
                      <a:pt x="116" y="429"/>
                      <a:pt x="62" y="581"/>
                    </a:cubicBezTo>
                    <a:cubicBezTo>
                      <a:pt x="0" y="768"/>
                      <a:pt x="71" y="982"/>
                      <a:pt x="223" y="1062"/>
                    </a:cubicBezTo>
                    <a:lnTo>
                      <a:pt x="232" y="1062"/>
                    </a:lnTo>
                    <a:cubicBezTo>
                      <a:pt x="241" y="1062"/>
                      <a:pt x="250" y="1062"/>
                      <a:pt x="250" y="1053"/>
                    </a:cubicBezTo>
                    <a:cubicBezTo>
                      <a:pt x="259" y="1045"/>
                      <a:pt x="250" y="1036"/>
                      <a:pt x="241" y="1027"/>
                    </a:cubicBezTo>
                    <a:cubicBezTo>
                      <a:pt x="107" y="955"/>
                      <a:pt x="36" y="759"/>
                      <a:pt x="98" y="599"/>
                    </a:cubicBezTo>
                    <a:cubicBezTo>
                      <a:pt x="152" y="456"/>
                      <a:pt x="285" y="331"/>
                      <a:pt x="464" y="277"/>
                    </a:cubicBezTo>
                    <a:cubicBezTo>
                      <a:pt x="573" y="237"/>
                      <a:pt x="687" y="226"/>
                      <a:pt x="797" y="226"/>
                    </a:cubicBezTo>
                    <a:cubicBezTo>
                      <a:pt x="857" y="226"/>
                      <a:pt x="916" y="230"/>
                      <a:pt x="972" y="233"/>
                    </a:cubicBezTo>
                    <a:cubicBezTo>
                      <a:pt x="1187" y="242"/>
                      <a:pt x="1410" y="268"/>
                      <a:pt x="1615" y="295"/>
                    </a:cubicBezTo>
                    <a:cubicBezTo>
                      <a:pt x="1856" y="331"/>
                      <a:pt x="2114" y="358"/>
                      <a:pt x="2364" y="367"/>
                    </a:cubicBezTo>
                    <a:cubicBezTo>
                      <a:pt x="2416" y="369"/>
                      <a:pt x="2467" y="370"/>
                      <a:pt x="2518" y="370"/>
                    </a:cubicBezTo>
                    <a:cubicBezTo>
                      <a:pt x="3000" y="370"/>
                      <a:pt x="3394" y="255"/>
                      <a:pt x="3693" y="36"/>
                    </a:cubicBezTo>
                    <a:cubicBezTo>
                      <a:pt x="3702" y="28"/>
                      <a:pt x="3702" y="19"/>
                      <a:pt x="3702" y="10"/>
                    </a:cubicBezTo>
                    <a:cubicBezTo>
                      <a:pt x="3693" y="1"/>
                      <a:pt x="3684" y="1"/>
                      <a:pt x="3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37"/>
              <p:cNvSpPr/>
              <p:nvPr/>
            </p:nvSpPr>
            <p:spPr>
              <a:xfrm>
                <a:off x="7172400" y="5526725"/>
                <a:ext cx="35867" cy="37902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33" extrusionOk="0">
                    <a:moveTo>
                      <a:pt x="582" y="1"/>
                    </a:moveTo>
                    <a:cubicBezTo>
                      <a:pt x="576" y="1"/>
                      <a:pt x="572" y="3"/>
                      <a:pt x="572" y="8"/>
                    </a:cubicBezTo>
                    <a:cubicBezTo>
                      <a:pt x="376" y="195"/>
                      <a:pt x="188" y="391"/>
                      <a:pt x="10" y="605"/>
                    </a:cubicBezTo>
                    <a:cubicBezTo>
                      <a:pt x="1" y="614"/>
                      <a:pt x="1" y="623"/>
                      <a:pt x="10" y="632"/>
                    </a:cubicBezTo>
                    <a:lnTo>
                      <a:pt x="19" y="632"/>
                    </a:lnTo>
                    <a:cubicBezTo>
                      <a:pt x="28" y="632"/>
                      <a:pt x="37" y="632"/>
                      <a:pt x="37" y="623"/>
                    </a:cubicBezTo>
                    <a:cubicBezTo>
                      <a:pt x="215" y="418"/>
                      <a:pt x="402" y="222"/>
                      <a:pt x="599" y="34"/>
                    </a:cubicBezTo>
                    <a:cubicBezTo>
                      <a:pt x="599" y="26"/>
                      <a:pt x="599" y="17"/>
                      <a:pt x="599" y="8"/>
                    </a:cubicBezTo>
                    <a:cubicBezTo>
                      <a:pt x="594" y="3"/>
                      <a:pt x="588" y="1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37"/>
              <p:cNvSpPr/>
              <p:nvPr/>
            </p:nvSpPr>
            <p:spPr>
              <a:xfrm>
                <a:off x="7188986" y="5533671"/>
                <a:ext cx="40118" cy="44309"/>
              </a:xfrm>
              <a:custGeom>
                <a:avLst/>
                <a:gdLst/>
                <a:ahLst/>
                <a:cxnLst/>
                <a:rect l="l" t="t" r="r" b="b"/>
                <a:pathLst>
                  <a:path w="670" h="740" extrusionOk="0">
                    <a:moveTo>
                      <a:pt x="647" y="1"/>
                    </a:moveTo>
                    <a:cubicBezTo>
                      <a:pt x="643" y="1"/>
                      <a:pt x="638" y="3"/>
                      <a:pt x="634" y="8"/>
                    </a:cubicBezTo>
                    <a:lnTo>
                      <a:pt x="9" y="712"/>
                    </a:lnTo>
                    <a:cubicBezTo>
                      <a:pt x="1" y="721"/>
                      <a:pt x="1" y="730"/>
                      <a:pt x="9" y="739"/>
                    </a:cubicBezTo>
                    <a:lnTo>
                      <a:pt x="18" y="739"/>
                    </a:lnTo>
                    <a:cubicBezTo>
                      <a:pt x="27" y="739"/>
                      <a:pt x="27" y="739"/>
                      <a:pt x="36" y="730"/>
                    </a:cubicBezTo>
                    <a:lnTo>
                      <a:pt x="661" y="34"/>
                    </a:lnTo>
                    <a:cubicBezTo>
                      <a:pt x="670" y="25"/>
                      <a:pt x="670" y="17"/>
                      <a:pt x="661" y="8"/>
                    </a:cubicBezTo>
                    <a:cubicBezTo>
                      <a:pt x="656" y="3"/>
                      <a:pt x="652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37"/>
              <p:cNvSpPr/>
              <p:nvPr/>
            </p:nvSpPr>
            <p:spPr>
              <a:xfrm>
                <a:off x="7214075" y="5533551"/>
                <a:ext cx="48142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75" extrusionOk="0">
                    <a:moveTo>
                      <a:pt x="768" y="1"/>
                    </a:moveTo>
                    <a:cubicBezTo>
                      <a:pt x="500" y="268"/>
                      <a:pt x="251" y="554"/>
                      <a:pt x="1" y="839"/>
                    </a:cubicBezTo>
                    <a:cubicBezTo>
                      <a:pt x="1" y="848"/>
                      <a:pt x="1" y="866"/>
                      <a:pt x="10" y="866"/>
                    </a:cubicBezTo>
                    <a:cubicBezTo>
                      <a:pt x="10" y="875"/>
                      <a:pt x="10" y="875"/>
                      <a:pt x="19" y="875"/>
                    </a:cubicBezTo>
                    <a:cubicBezTo>
                      <a:pt x="28" y="875"/>
                      <a:pt x="28" y="875"/>
                      <a:pt x="37" y="866"/>
                    </a:cubicBezTo>
                    <a:cubicBezTo>
                      <a:pt x="277" y="581"/>
                      <a:pt x="536" y="295"/>
                      <a:pt x="795" y="27"/>
                    </a:cubicBezTo>
                    <a:cubicBezTo>
                      <a:pt x="804" y="27"/>
                      <a:pt x="804" y="10"/>
                      <a:pt x="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37"/>
              <p:cNvSpPr/>
              <p:nvPr/>
            </p:nvSpPr>
            <p:spPr>
              <a:xfrm>
                <a:off x="7242397" y="5538401"/>
                <a:ext cx="45986" cy="4754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94" extrusionOk="0">
                    <a:moveTo>
                      <a:pt x="732" y="0"/>
                    </a:moveTo>
                    <a:cubicBezTo>
                      <a:pt x="473" y="241"/>
                      <a:pt x="233" y="491"/>
                      <a:pt x="10" y="758"/>
                    </a:cubicBezTo>
                    <a:cubicBezTo>
                      <a:pt x="1" y="767"/>
                      <a:pt x="1" y="776"/>
                      <a:pt x="10" y="785"/>
                    </a:cubicBezTo>
                    <a:cubicBezTo>
                      <a:pt x="10" y="785"/>
                      <a:pt x="18" y="794"/>
                      <a:pt x="18" y="794"/>
                    </a:cubicBezTo>
                    <a:cubicBezTo>
                      <a:pt x="27" y="794"/>
                      <a:pt x="27" y="785"/>
                      <a:pt x="36" y="785"/>
                    </a:cubicBezTo>
                    <a:cubicBezTo>
                      <a:pt x="259" y="517"/>
                      <a:pt x="500" y="268"/>
                      <a:pt x="759" y="36"/>
                    </a:cubicBezTo>
                    <a:cubicBezTo>
                      <a:pt x="768" y="27"/>
                      <a:pt x="768" y="9"/>
                      <a:pt x="759" y="9"/>
                    </a:cubicBezTo>
                    <a:cubicBezTo>
                      <a:pt x="750" y="0"/>
                      <a:pt x="741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37"/>
              <p:cNvSpPr/>
              <p:nvPr/>
            </p:nvSpPr>
            <p:spPr>
              <a:xfrm>
                <a:off x="7265390" y="5541694"/>
                <a:ext cx="47603" cy="5071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47" extrusionOk="0">
                    <a:moveTo>
                      <a:pt x="772" y="1"/>
                    </a:moveTo>
                    <a:cubicBezTo>
                      <a:pt x="767" y="1"/>
                      <a:pt x="763" y="3"/>
                      <a:pt x="759" y="7"/>
                    </a:cubicBezTo>
                    <a:cubicBezTo>
                      <a:pt x="491" y="257"/>
                      <a:pt x="241" y="525"/>
                      <a:pt x="9" y="810"/>
                    </a:cubicBezTo>
                    <a:cubicBezTo>
                      <a:pt x="0" y="819"/>
                      <a:pt x="9" y="837"/>
                      <a:pt x="9" y="837"/>
                    </a:cubicBezTo>
                    <a:cubicBezTo>
                      <a:pt x="18" y="846"/>
                      <a:pt x="18" y="846"/>
                      <a:pt x="27" y="846"/>
                    </a:cubicBezTo>
                    <a:cubicBezTo>
                      <a:pt x="27" y="846"/>
                      <a:pt x="36" y="837"/>
                      <a:pt x="36" y="837"/>
                    </a:cubicBezTo>
                    <a:cubicBezTo>
                      <a:pt x="268" y="552"/>
                      <a:pt x="518" y="284"/>
                      <a:pt x="785" y="34"/>
                    </a:cubicBezTo>
                    <a:cubicBezTo>
                      <a:pt x="794" y="25"/>
                      <a:pt x="794" y="16"/>
                      <a:pt x="785" y="7"/>
                    </a:cubicBezTo>
                    <a:cubicBezTo>
                      <a:pt x="781" y="3"/>
                      <a:pt x="776" y="1"/>
                      <a:pt x="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37"/>
              <p:cNvSpPr/>
              <p:nvPr/>
            </p:nvSpPr>
            <p:spPr>
              <a:xfrm>
                <a:off x="7287305" y="5528761"/>
                <a:ext cx="61434" cy="6736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125" extrusionOk="0">
                    <a:moveTo>
                      <a:pt x="1026" y="0"/>
                    </a:moveTo>
                    <a:cubicBezTo>
                      <a:pt x="1017" y="0"/>
                      <a:pt x="999" y="0"/>
                      <a:pt x="999" y="9"/>
                    </a:cubicBezTo>
                    <a:lnTo>
                      <a:pt x="9" y="1098"/>
                    </a:lnTo>
                    <a:cubicBezTo>
                      <a:pt x="0" y="1107"/>
                      <a:pt x="0" y="1116"/>
                      <a:pt x="9" y="1124"/>
                    </a:cubicBezTo>
                    <a:lnTo>
                      <a:pt x="27" y="1124"/>
                    </a:lnTo>
                    <a:cubicBezTo>
                      <a:pt x="27" y="1124"/>
                      <a:pt x="36" y="1124"/>
                      <a:pt x="36" y="1116"/>
                    </a:cubicBezTo>
                    <a:lnTo>
                      <a:pt x="1026" y="27"/>
                    </a:lnTo>
                    <a:cubicBezTo>
                      <a:pt x="1026" y="18"/>
                      <a:pt x="1026" y="9"/>
                      <a:pt x="10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37"/>
              <p:cNvSpPr/>
              <p:nvPr/>
            </p:nvSpPr>
            <p:spPr>
              <a:xfrm>
                <a:off x="7313472" y="5518761"/>
                <a:ext cx="72152" cy="83769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399" extrusionOk="0">
                    <a:moveTo>
                      <a:pt x="1182" y="0"/>
                    </a:moveTo>
                    <a:cubicBezTo>
                      <a:pt x="1178" y="0"/>
                      <a:pt x="1173" y="2"/>
                      <a:pt x="1169" y="7"/>
                    </a:cubicBezTo>
                    <a:cubicBezTo>
                      <a:pt x="803" y="471"/>
                      <a:pt x="411" y="926"/>
                      <a:pt x="9" y="1363"/>
                    </a:cubicBezTo>
                    <a:cubicBezTo>
                      <a:pt x="0" y="1372"/>
                      <a:pt x="9" y="1390"/>
                      <a:pt x="9" y="1390"/>
                    </a:cubicBezTo>
                    <a:cubicBezTo>
                      <a:pt x="18" y="1399"/>
                      <a:pt x="18" y="1399"/>
                      <a:pt x="27" y="1399"/>
                    </a:cubicBezTo>
                    <a:cubicBezTo>
                      <a:pt x="27" y="1399"/>
                      <a:pt x="36" y="1399"/>
                      <a:pt x="36" y="1390"/>
                    </a:cubicBezTo>
                    <a:cubicBezTo>
                      <a:pt x="437" y="952"/>
                      <a:pt x="830" y="498"/>
                      <a:pt x="1196" y="34"/>
                    </a:cubicBezTo>
                    <a:cubicBezTo>
                      <a:pt x="1204" y="25"/>
                      <a:pt x="1204" y="16"/>
                      <a:pt x="1196" y="7"/>
                    </a:cubicBezTo>
                    <a:cubicBezTo>
                      <a:pt x="1191" y="2"/>
                      <a:pt x="1187" y="0"/>
                      <a:pt x="1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37"/>
              <p:cNvSpPr/>
              <p:nvPr/>
            </p:nvSpPr>
            <p:spPr>
              <a:xfrm>
                <a:off x="7357781" y="5521396"/>
                <a:ext cx="59877" cy="7311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221" extrusionOk="0">
                    <a:moveTo>
                      <a:pt x="977" y="1"/>
                    </a:moveTo>
                    <a:cubicBezTo>
                      <a:pt x="973" y="1"/>
                      <a:pt x="969" y="3"/>
                      <a:pt x="964" y="7"/>
                    </a:cubicBezTo>
                    <a:cubicBezTo>
                      <a:pt x="625" y="382"/>
                      <a:pt x="295" y="775"/>
                      <a:pt x="10" y="1194"/>
                    </a:cubicBezTo>
                    <a:cubicBezTo>
                      <a:pt x="1" y="1203"/>
                      <a:pt x="1" y="1212"/>
                      <a:pt x="10" y="1221"/>
                    </a:cubicBezTo>
                    <a:lnTo>
                      <a:pt x="18" y="1221"/>
                    </a:lnTo>
                    <a:cubicBezTo>
                      <a:pt x="27" y="1221"/>
                      <a:pt x="36" y="1221"/>
                      <a:pt x="36" y="1212"/>
                    </a:cubicBezTo>
                    <a:cubicBezTo>
                      <a:pt x="331" y="801"/>
                      <a:pt x="652" y="400"/>
                      <a:pt x="991" y="34"/>
                    </a:cubicBezTo>
                    <a:cubicBezTo>
                      <a:pt x="1000" y="25"/>
                      <a:pt x="1000" y="7"/>
                      <a:pt x="991" y="7"/>
                    </a:cubicBezTo>
                    <a:cubicBezTo>
                      <a:pt x="986" y="3"/>
                      <a:pt x="982" y="1"/>
                      <a:pt x="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37"/>
              <p:cNvSpPr/>
              <p:nvPr/>
            </p:nvSpPr>
            <p:spPr>
              <a:xfrm>
                <a:off x="7386103" y="5518581"/>
                <a:ext cx="59877" cy="743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241" extrusionOk="0">
                    <a:moveTo>
                      <a:pt x="964" y="1"/>
                    </a:moveTo>
                    <a:cubicBezTo>
                      <a:pt x="607" y="376"/>
                      <a:pt x="286" y="777"/>
                      <a:pt x="9" y="1214"/>
                    </a:cubicBezTo>
                    <a:cubicBezTo>
                      <a:pt x="0" y="1223"/>
                      <a:pt x="0" y="1232"/>
                      <a:pt x="9" y="1241"/>
                    </a:cubicBezTo>
                    <a:lnTo>
                      <a:pt x="18" y="1241"/>
                    </a:lnTo>
                    <a:cubicBezTo>
                      <a:pt x="27" y="1241"/>
                      <a:pt x="36" y="1241"/>
                      <a:pt x="36" y="1232"/>
                    </a:cubicBezTo>
                    <a:cubicBezTo>
                      <a:pt x="313" y="804"/>
                      <a:pt x="634" y="402"/>
                      <a:pt x="991" y="28"/>
                    </a:cubicBezTo>
                    <a:cubicBezTo>
                      <a:pt x="1000" y="19"/>
                      <a:pt x="1000" y="10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37"/>
              <p:cNvSpPr/>
              <p:nvPr/>
            </p:nvSpPr>
            <p:spPr>
              <a:xfrm>
                <a:off x="7414425" y="5513372"/>
                <a:ext cx="60955" cy="76344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275" extrusionOk="0">
                    <a:moveTo>
                      <a:pt x="995" y="1"/>
                    </a:moveTo>
                    <a:cubicBezTo>
                      <a:pt x="990" y="1"/>
                      <a:pt x="986" y="3"/>
                      <a:pt x="982" y="8"/>
                    </a:cubicBezTo>
                    <a:cubicBezTo>
                      <a:pt x="625" y="391"/>
                      <a:pt x="295" y="811"/>
                      <a:pt x="9" y="1248"/>
                    </a:cubicBezTo>
                    <a:cubicBezTo>
                      <a:pt x="0" y="1257"/>
                      <a:pt x="0" y="1265"/>
                      <a:pt x="9" y="1274"/>
                    </a:cubicBezTo>
                    <a:lnTo>
                      <a:pt x="27" y="1274"/>
                    </a:lnTo>
                    <a:cubicBezTo>
                      <a:pt x="27" y="1274"/>
                      <a:pt x="36" y="1274"/>
                      <a:pt x="36" y="1265"/>
                    </a:cubicBezTo>
                    <a:cubicBezTo>
                      <a:pt x="321" y="828"/>
                      <a:pt x="651" y="418"/>
                      <a:pt x="1008" y="34"/>
                    </a:cubicBezTo>
                    <a:cubicBezTo>
                      <a:pt x="1017" y="25"/>
                      <a:pt x="1017" y="17"/>
                      <a:pt x="1008" y="8"/>
                    </a:cubicBezTo>
                    <a:cubicBezTo>
                      <a:pt x="1004" y="3"/>
                      <a:pt x="999" y="1"/>
                      <a:pt x="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37"/>
              <p:cNvSpPr/>
              <p:nvPr/>
            </p:nvSpPr>
            <p:spPr>
              <a:xfrm>
                <a:off x="7437897" y="5517324"/>
                <a:ext cx="58860" cy="8041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343" extrusionOk="0">
                    <a:moveTo>
                      <a:pt x="965" y="0"/>
                    </a:moveTo>
                    <a:cubicBezTo>
                      <a:pt x="959" y="0"/>
                      <a:pt x="953" y="7"/>
                      <a:pt x="946" y="13"/>
                    </a:cubicBezTo>
                    <a:cubicBezTo>
                      <a:pt x="652" y="450"/>
                      <a:pt x="331" y="887"/>
                      <a:pt x="1" y="1315"/>
                    </a:cubicBezTo>
                    <a:cubicBezTo>
                      <a:pt x="1" y="1324"/>
                      <a:pt x="1" y="1333"/>
                      <a:pt x="10" y="1342"/>
                    </a:cubicBezTo>
                    <a:lnTo>
                      <a:pt x="19" y="1342"/>
                    </a:lnTo>
                    <a:cubicBezTo>
                      <a:pt x="19" y="1342"/>
                      <a:pt x="28" y="1342"/>
                      <a:pt x="36" y="1333"/>
                    </a:cubicBezTo>
                    <a:cubicBezTo>
                      <a:pt x="358" y="914"/>
                      <a:pt x="679" y="477"/>
                      <a:pt x="982" y="31"/>
                    </a:cubicBezTo>
                    <a:cubicBezTo>
                      <a:pt x="982" y="22"/>
                      <a:pt x="982" y="13"/>
                      <a:pt x="973" y="4"/>
                    </a:cubicBezTo>
                    <a:cubicBezTo>
                      <a:pt x="971" y="1"/>
                      <a:pt x="968" y="0"/>
                      <a:pt x="9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37"/>
              <p:cNvSpPr/>
              <p:nvPr/>
            </p:nvSpPr>
            <p:spPr>
              <a:xfrm>
                <a:off x="7472626" y="5505588"/>
                <a:ext cx="65207" cy="8520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423" extrusionOk="0">
                    <a:moveTo>
                      <a:pt x="1072" y="0"/>
                    </a:moveTo>
                    <a:cubicBezTo>
                      <a:pt x="1066" y="0"/>
                      <a:pt x="1060" y="6"/>
                      <a:pt x="1053" y="13"/>
                    </a:cubicBezTo>
                    <a:cubicBezTo>
                      <a:pt x="705" y="468"/>
                      <a:pt x="349" y="932"/>
                      <a:pt x="10" y="1395"/>
                    </a:cubicBezTo>
                    <a:cubicBezTo>
                      <a:pt x="1" y="1404"/>
                      <a:pt x="10" y="1413"/>
                      <a:pt x="18" y="1422"/>
                    </a:cubicBezTo>
                    <a:lnTo>
                      <a:pt x="27" y="1422"/>
                    </a:lnTo>
                    <a:cubicBezTo>
                      <a:pt x="27" y="1422"/>
                      <a:pt x="36" y="1422"/>
                      <a:pt x="36" y="1413"/>
                    </a:cubicBezTo>
                    <a:cubicBezTo>
                      <a:pt x="384" y="949"/>
                      <a:pt x="732" y="486"/>
                      <a:pt x="1089" y="31"/>
                    </a:cubicBezTo>
                    <a:cubicBezTo>
                      <a:pt x="1089" y="22"/>
                      <a:pt x="1089" y="13"/>
                      <a:pt x="1080" y="4"/>
                    </a:cubicBezTo>
                    <a:cubicBezTo>
                      <a:pt x="1077" y="1"/>
                      <a:pt x="1075" y="0"/>
                      <a:pt x="10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37"/>
              <p:cNvSpPr/>
              <p:nvPr/>
            </p:nvSpPr>
            <p:spPr>
              <a:xfrm>
                <a:off x="7499331" y="5501816"/>
                <a:ext cx="69518" cy="91074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521" extrusionOk="0">
                    <a:moveTo>
                      <a:pt x="1144" y="1"/>
                    </a:moveTo>
                    <a:cubicBezTo>
                      <a:pt x="1137" y="1"/>
                      <a:pt x="1131" y="7"/>
                      <a:pt x="1125" y="13"/>
                    </a:cubicBezTo>
                    <a:lnTo>
                      <a:pt x="1" y="1494"/>
                    </a:lnTo>
                    <a:cubicBezTo>
                      <a:pt x="1" y="1503"/>
                      <a:pt x="1" y="1512"/>
                      <a:pt x="10" y="1521"/>
                    </a:cubicBezTo>
                    <a:lnTo>
                      <a:pt x="19" y="1521"/>
                    </a:lnTo>
                    <a:cubicBezTo>
                      <a:pt x="27" y="1521"/>
                      <a:pt x="27" y="1521"/>
                      <a:pt x="36" y="1512"/>
                    </a:cubicBezTo>
                    <a:lnTo>
                      <a:pt x="1151" y="31"/>
                    </a:lnTo>
                    <a:cubicBezTo>
                      <a:pt x="1160" y="22"/>
                      <a:pt x="1160" y="13"/>
                      <a:pt x="1151" y="4"/>
                    </a:cubicBezTo>
                    <a:cubicBezTo>
                      <a:pt x="1149" y="2"/>
                      <a:pt x="1146" y="1"/>
                      <a:pt x="1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37"/>
              <p:cNvSpPr/>
              <p:nvPr/>
            </p:nvSpPr>
            <p:spPr>
              <a:xfrm>
                <a:off x="7536216" y="5495648"/>
                <a:ext cx="66823" cy="91912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535" extrusionOk="0">
                    <a:moveTo>
                      <a:pt x="1080" y="0"/>
                    </a:moveTo>
                    <a:cubicBezTo>
                      <a:pt x="669" y="464"/>
                      <a:pt x="304" y="964"/>
                      <a:pt x="0" y="1508"/>
                    </a:cubicBezTo>
                    <a:cubicBezTo>
                      <a:pt x="0" y="1517"/>
                      <a:pt x="0" y="1526"/>
                      <a:pt x="9" y="1526"/>
                    </a:cubicBezTo>
                    <a:cubicBezTo>
                      <a:pt x="18" y="1535"/>
                      <a:pt x="18" y="1535"/>
                      <a:pt x="18" y="1535"/>
                    </a:cubicBezTo>
                    <a:cubicBezTo>
                      <a:pt x="27" y="1535"/>
                      <a:pt x="36" y="1526"/>
                      <a:pt x="36" y="1526"/>
                    </a:cubicBezTo>
                    <a:cubicBezTo>
                      <a:pt x="339" y="991"/>
                      <a:pt x="696" y="482"/>
                      <a:pt x="1106" y="27"/>
                    </a:cubicBezTo>
                    <a:cubicBezTo>
                      <a:pt x="1115" y="18"/>
                      <a:pt x="1115" y="9"/>
                      <a:pt x="1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37"/>
              <p:cNvSpPr/>
              <p:nvPr/>
            </p:nvSpPr>
            <p:spPr>
              <a:xfrm>
                <a:off x="7569328" y="5484391"/>
                <a:ext cx="68979" cy="88738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482" extrusionOk="0">
                    <a:moveTo>
                      <a:pt x="1142" y="1"/>
                    </a:moveTo>
                    <a:cubicBezTo>
                      <a:pt x="1133" y="1"/>
                      <a:pt x="1115" y="1"/>
                      <a:pt x="1115" y="10"/>
                    </a:cubicBezTo>
                    <a:cubicBezTo>
                      <a:pt x="723" y="474"/>
                      <a:pt x="348" y="956"/>
                      <a:pt x="0" y="1455"/>
                    </a:cubicBezTo>
                    <a:cubicBezTo>
                      <a:pt x="0" y="1464"/>
                      <a:pt x="0" y="1473"/>
                      <a:pt x="9" y="1482"/>
                    </a:cubicBezTo>
                    <a:lnTo>
                      <a:pt x="18" y="1482"/>
                    </a:lnTo>
                    <a:cubicBezTo>
                      <a:pt x="27" y="1482"/>
                      <a:pt x="27" y="1482"/>
                      <a:pt x="36" y="1473"/>
                    </a:cubicBezTo>
                    <a:cubicBezTo>
                      <a:pt x="384" y="982"/>
                      <a:pt x="750" y="492"/>
                      <a:pt x="1142" y="28"/>
                    </a:cubicBezTo>
                    <a:cubicBezTo>
                      <a:pt x="1151" y="19"/>
                      <a:pt x="1142" y="10"/>
                      <a:pt x="1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37"/>
              <p:cNvSpPr/>
              <p:nvPr/>
            </p:nvSpPr>
            <p:spPr>
              <a:xfrm>
                <a:off x="7596034" y="5479721"/>
                <a:ext cx="68440" cy="9340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560" extrusionOk="0">
                    <a:moveTo>
                      <a:pt x="1120" y="1"/>
                    </a:moveTo>
                    <a:cubicBezTo>
                      <a:pt x="1116" y="1"/>
                      <a:pt x="1111" y="3"/>
                      <a:pt x="1107" y="8"/>
                    </a:cubicBezTo>
                    <a:cubicBezTo>
                      <a:pt x="723" y="498"/>
                      <a:pt x="348" y="1016"/>
                      <a:pt x="9" y="1533"/>
                    </a:cubicBezTo>
                    <a:cubicBezTo>
                      <a:pt x="0" y="1542"/>
                      <a:pt x="0" y="1551"/>
                      <a:pt x="9" y="1560"/>
                    </a:cubicBezTo>
                    <a:lnTo>
                      <a:pt x="27" y="1560"/>
                    </a:lnTo>
                    <a:cubicBezTo>
                      <a:pt x="27" y="1560"/>
                      <a:pt x="36" y="1560"/>
                      <a:pt x="36" y="1551"/>
                    </a:cubicBezTo>
                    <a:cubicBezTo>
                      <a:pt x="384" y="1034"/>
                      <a:pt x="750" y="525"/>
                      <a:pt x="1142" y="34"/>
                    </a:cubicBezTo>
                    <a:cubicBezTo>
                      <a:pt x="1142" y="25"/>
                      <a:pt x="1142" y="17"/>
                      <a:pt x="1133" y="8"/>
                    </a:cubicBezTo>
                    <a:cubicBezTo>
                      <a:pt x="1129" y="3"/>
                      <a:pt x="1124" y="1"/>
                      <a:pt x="1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37"/>
              <p:cNvSpPr/>
              <p:nvPr/>
            </p:nvSpPr>
            <p:spPr>
              <a:xfrm>
                <a:off x="7616871" y="5476009"/>
                <a:ext cx="81793" cy="102989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720" extrusionOk="0">
                    <a:moveTo>
                      <a:pt x="1343" y="0"/>
                    </a:moveTo>
                    <a:cubicBezTo>
                      <a:pt x="1338" y="0"/>
                      <a:pt x="1334" y="3"/>
                      <a:pt x="1330" y="7"/>
                    </a:cubicBezTo>
                    <a:lnTo>
                      <a:pt x="9" y="1693"/>
                    </a:lnTo>
                    <a:cubicBezTo>
                      <a:pt x="0" y="1702"/>
                      <a:pt x="0" y="1711"/>
                      <a:pt x="9" y="1720"/>
                    </a:cubicBezTo>
                    <a:lnTo>
                      <a:pt x="18" y="1720"/>
                    </a:lnTo>
                    <a:cubicBezTo>
                      <a:pt x="27" y="1720"/>
                      <a:pt x="36" y="1720"/>
                      <a:pt x="36" y="1711"/>
                    </a:cubicBezTo>
                    <a:lnTo>
                      <a:pt x="1356" y="34"/>
                    </a:lnTo>
                    <a:cubicBezTo>
                      <a:pt x="1365" y="25"/>
                      <a:pt x="1365" y="16"/>
                      <a:pt x="1356" y="7"/>
                    </a:cubicBezTo>
                    <a:cubicBezTo>
                      <a:pt x="1352" y="3"/>
                      <a:pt x="1347" y="0"/>
                      <a:pt x="1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37"/>
              <p:cNvSpPr/>
              <p:nvPr/>
            </p:nvSpPr>
            <p:spPr>
              <a:xfrm>
                <a:off x="7655851" y="5466907"/>
                <a:ext cx="77002" cy="99816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667" extrusionOk="0">
                    <a:moveTo>
                      <a:pt x="1263" y="1"/>
                    </a:moveTo>
                    <a:cubicBezTo>
                      <a:pt x="1258" y="1"/>
                      <a:pt x="1254" y="3"/>
                      <a:pt x="1249" y="8"/>
                    </a:cubicBezTo>
                    <a:cubicBezTo>
                      <a:pt x="803" y="525"/>
                      <a:pt x="384" y="1069"/>
                      <a:pt x="1" y="1640"/>
                    </a:cubicBezTo>
                    <a:cubicBezTo>
                      <a:pt x="1" y="1649"/>
                      <a:pt x="1" y="1658"/>
                      <a:pt x="9" y="1667"/>
                    </a:cubicBezTo>
                    <a:lnTo>
                      <a:pt x="18" y="1667"/>
                    </a:lnTo>
                    <a:cubicBezTo>
                      <a:pt x="27" y="1667"/>
                      <a:pt x="27" y="1667"/>
                      <a:pt x="36" y="1658"/>
                    </a:cubicBezTo>
                    <a:cubicBezTo>
                      <a:pt x="411" y="1096"/>
                      <a:pt x="830" y="543"/>
                      <a:pt x="1276" y="34"/>
                    </a:cubicBezTo>
                    <a:cubicBezTo>
                      <a:pt x="1285" y="25"/>
                      <a:pt x="1285" y="8"/>
                      <a:pt x="1276" y="8"/>
                    </a:cubicBezTo>
                    <a:cubicBezTo>
                      <a:pt x="1272" y="3"/>
                      <a:pt x="1267" y="1"/>
                      <a:pt x="12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37"/>
              <p:cNvSpPr/>
              <p:nvPr/>
            </p:nvSpPr>
            <p:spPr>
              <a:xfrm>
                <a:off x="7685251" y="5457866"/>
                <a:ext cx="83349" cy="10993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836" extrusionOk="0">
                    <a:moveTo>
                      <a:pt x="1374" y="0"/>
                    </a:moveTo>
                    <a:cubicBezTo>
                      <a:pt x="1370" y="0"/>
                      <a:pt x="1365" y="2"/>
                      <a:pt x="1365" y="7"/>
                    </a:cubicBezTo>
                    <a:cubicBezTo>
                      <a:pt x="857" y="560"/>
                      <a:pt x="402" y="1167"/>
                      <a:pt x="9" y="1800"/>
                    </a:cubicBezTo>
                    <a:cubicBezTo>
                      <a:pt x="0" y="1809"/>
                      <a:pt x="9" y="1827"/>
                      <a:pt x="18" y="1827"/>
                    </a:cubicBezTo>
                    <a:cubicBezTo>
                      <a:pt x="18" y="1827"/>
                      <a:pt x="18" y="1836"/>
                      <a:pt x="27" y="1836"/>
                    </a:cubicBezTo>
                    <a:cubicBezTo>
                      <a:pt x="27" y="1836"/>
                      <a:pt x="36" y="1827"/>
                      <a:pt x="36" y="1827"/>
                    </a:cubicBezTo>
                    <a:cubicBezTo>
                      <a:pt x="428" y="1184"/>
                      <a:pt x="883" y="587"/>
                      <a:pt x="1392" y="34"/>
                    </a:cubicBezTo>
                    <a:cubicBezTo>
                      <a:pt x="1392" y="25"/>
                      <a:pt x="1392" y="16"/>
                      <a:pt x="1383" y="7"/>
                    </a:cubicBezTo>
                    <a:cubicBezTo>
                      <a:pt x="1383" y="2"/>
                      <a:pt x="1378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37"/>
              <p:cNvSpPr/>
              <p:nvPr/>
            </p:nvSpPr>
            <p:spPr>
              <a:xfrm>
                <a:off x="7726387" y="5448225"/>
                <a:ext cx="76404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792" extrusionOk="0">
                    <a:moveTo>
                      <a:pt x="1249" y="1"/>
                    </a:moveTo>
                    <a:cubicBezTo>
                      <a:pt x="1245" y="1"/>
                      <a:pt x="1240" y="3"/>
                      <a:pt x="1240" y="7"/>
                    </a:cubicBezTo>
                    <a:cubicBezTo>
                      <a:pt x="794" y="569"/>
                      <a:pt x="375" y="1158"/>
                      <a:pt x="0" y="1765"/>
                    </a:cubicBezTo>
                    <a:cubicBezTo>
                      <a:pt x="0" y="1774"/>
                      <a:pt x="0" y="1783"/>
                      <a:pt x="9" y="1791"/>
                    </a:cubicBezTo>
                    <a:lnTo>
                      <a:pt x="18" y="1791"/>
                    </a:lnTo>
                    <a:cubicBezTo>
                      <a:pt x="27" y="1791"/>
                      <a:pt x="27" y="1791"/>
                      <a:pt x="36" y="1783"/>
                    </a:cubicBezTo>
                    <a:cubicBezTo>
                      <a:pt x="410" y="1176"/>
                      <a:pt x="821" y="587"/>
                      <a:pt x="1267" y="34"/>
                    </a:cubicBezTo>
                    <a:cubicBezTo>
                      <a:pt x="1276" y="25"/>
                      <a:pt x="1267" y="16"/>
                      <a:pt x="1258" y="7"/>
                    </a:cubicBezTo>
                    <a:cubicBezTo>
                      <a:pt x="1258" y="3"/>
                      <a:pt x="1254" y="1"/>
                      <a:pt x="1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37"/>
              <p:cNvSpPr/>
              <p:nvPr/>
            </p:nvSpPr>
            <p:spPr>
              <a:xfrm>
                <a:off x="7773391" y="5439124"/>
                <a:ext cx="59877" cy="87002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453" extrusionOk="0">
                    <a:moveTo>
                      <a:pt x="977" y="1"/>
                    </a:moveTo>
                    <a:cubicBezTo>
                      <a:pt x="973" y="1"/>
                      <a:pt x="968" y="3"/>
                      <a:pt x="964" y="8"/>
                    </a:cubicBezTo>
                    <a:cubicBezTo>
                      <a:pt x="616" y="454"/>
                      <a:pt x="295" y="935"/>
                      <a:pt x="9" y="1426"/>
                    </a:cubicBezTo>
                    <a:cubicBezTo>
                      <a:pt x="0" y="1435"/>
                      <a:pt x="9" y="1444"/>
                      <a:pt x="18" y="1444"/>
                    </a:cubicBezTo>
                    <a:cubicBezTo>
                      <a:pt x="18" y="1453"/>
                      <a:pt x="18" y="1453"/>
                      <a:pt x="27" y="1453"/>
                    </a:cubicBezTo>
                    <a:cubicBezTo>
                      <a:pt x="27" y="1453"/>
                      <a:pt x="36" y="1444"/>
                      <a:pt x="45" y="1444"/>
                    </a:cubicBezTo>
                    <a:cubicBezTo>
                      <a:pt x="321" y="953"/>
                      <a:pt x="642" y="480"/>
                      <a:pt x="999" y="34"/>
                    </a:cubicBezTo>
                    <a:cubicBezTo>
                      <a:pt x="999" y="25"/>
                      <a:pt x="999" y="17"/>
                      <a:pt x="990" y="8"/>
                    </a:cubicBezTo>
                    <a:cubicBezTo>
                      <a:pt x="986" y="3"/>
                      <a:pt x="981" y="1"/>
                      <a:pt x="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37"/>
              <p:cNvSpPr/>
              <p:nvPr/>
            </p:nvSpPr>
            <p:spPr>
              <a:xfrm>
                <a:off x="7803270" y="5428346"/>
                <a:ext cx="65266" cy="9191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535" extrusionOk="0">
                    <a:moveTo>
                      <a:pt x="1080" y="0"/>
                    </a:moveTo>
                    <a:cubicBezTo>
                      <a:pt x="1071" y="0"/>
                      <a:pt x="1062" y="0"/>
                      <a:pt x="1053" y="9"/>
                    </a:cubicBezTo>
                    <a:cubicBezTo>
                      <a:pt x="688" y="482"/>
                      <a:pt x="331" y="991"/>
                      <a:pt x="10" y="1499"/>
                    </a:cubicBezTo>
                    <a:cubicBezTo>
                      <a:pt x="1" y="1508"/>
                      <a:pt x="10" y="1526"/>
                      <a:pt x="19" y="1526"/>
                    </a:cubicBezTo>
                    <a:cubicBezTo>
                      <a:pt x="19" y="1535"/>
                      <a:pt x="19" y="1535"/>
                      <a:pt x="28" y="1535"/>
                    </a:cubicBezTo>
                    <a:cubicBezTo>
                      <a:pt x="28" y="1535"/>
                      <a:pt x="36" y="1526"/>
                      <a:pt x="36" y="1526"/>
                    </a:cubicBezTo>
                    <a:cubicBezTo>
                      <a:pt x="367" y="1008"/>
                      <a:pt x="714" y="509"/>
                      <a:pt x="1089" y="27"/>
                    </a:cubicBezTo>
                    <a:cubicBezTo>
                      <a:pt x="1089" y="18"/>
                      <a:pt x="1089" y="9"/>
                      <a:pt x="10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4" name="Google Shape;8894;p37"/>
              <p:cNvSpPr/>
              <p:nvPr/>
            </p:nvSpPr>
            <p:spPr>
              <a:xfrm>
                <a:off x="7827879" y="5454093"/>
                <a:ext cx="47603" cy="6508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087" extrusionOk="0">
                    <a:moveTo>
                      <a:pt x="772" y="1"/>
                    </a:moveTo>
                    <a:cubicBezTo>
                      <a:pt x="767" y="1"/>
                      <a:pt x="763" y="3"/>
                      <a:pt x="758" y="7"/>
                    </a:cubicBezTo>
                    <a:cubicBezTo>
                      <a:pt x="491" y="337"/>
                      <a:pt x="232" y="694"/>
                      <a:pt x="0" y="1060"/>
                    </a:cubicBezTo>
                    <a:cubicBezTo>
                      <a:pt x="0" y="1069"/>
                      <a:pt x="0" y="1078"/>
                      <a:pt x="9" y="1087"/>
                    </a:cubicBezTo>
                    <a:lnTo>
                      <a:pt x="18" y="1087"/>
                    </a:lnTo>
                    <a:cubicBezTo>
                      <a:pt x="27" y="1087"/>
                      <a:pt x="27" y="1087"/>
                      <a:pt x="36" y="1078"/>
                    </a:cubicBezTo>
                    <a:cubicBezTo>
                      <a:pt x="268" y="712"/>
                      <a:pt x="518" y="364"/>
                      <a:pt x="785" y="34"/>
                    </a:cubicBezTo>
                    <a:cubicBezTo>
                      <a:pt x="794" y="25"/>
                      <a:pt x="794" y="7"/>
                      <a:pt x="785" y="7"/>
                    </a:cubicBezTo>
                    <a:cubicBezTo>
                      <a:pt x="781" y="3"/>
                      <a:pt x="776" y="1"/>
                      <a:pt x="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5" name="Google Shape;8895;p37"/>
              <p:cNvSpPr/>
              <p:nvPr/>
            </p:nvSpPr>
            <p:spPr>
              <a:xfrm>
                <a:off x="8031882" y="4558326"/>
                <a:ext cx="460518" cy="484409"/>
              </a:xfrm>
              <a:custGeom>
                <a:avLst/>
                <a:gdLst/>
                <a:ahLst/>
                <a:cxnLst/>
                <a:rect l="l" t="t" r="r" b="b"/>
                <a:pathLst>
                  <a:path w="7691" h="8090" extrusionOk="0">
                    <a:moveTo>
                      <a:pt x="6821" y="0"/>
                    </a:moveTo>
                    <a:cubicBezTo>
                      <a:pt x="6817" y="0"/>
                      <a:pt x="6812" y="2"/>
                      <a:pt x="6808" y="7"/>
                    </a:cubicBezTo>
                    <a:cubicBezTo>
                      <a:pt x="6799" y="7"/>
                      <a:pt x="6799" y="16"/>
                      <a:pt x="6799" y="25"/>
                    </a:cubicBezTo>
                    <a:cubicBezTo>
                      <a:pt x="7352" y="828"/>
                      <a:pt x="7655" y="1800"/>
                      <a:pt x="7646" y="2763"/>
                    </a:cubicBezTo>
                    <a:cubicBezTo>
                      <a:pt x="7646" y="3754"/>
                      <a:pt x="7334" y="4708"/>
                      <a:pt x="6772" y="5475"/>
                    </a:cubicBezTo>
                    <a:cubicBezTo>
                      <a:pt x="5988" y="6543"/>
                      <a:pt x="4673" y="7198"/>
                      <a:pt x="3375" y="7198"/>
                    </a:cubicBezTo>
                    <a:cubicBezTo>
                      <a:pt x="3285" y="7198"/>
                      <a:pt x="3195" y="7195"/>
                      <a:pt x="3105" y="7188"/>
                    </a:cubicBezTo>
                    <a:cubicBezTo>
                      <a:pt x="2891" y="7170"/>
                      <a:pt x="2677" y="7135"/>
                      <a:pt x="2463" y="7108"/>
                    </a:cubicBezTo>
                    <a:cubicBezTo>
                      <a:pt x="2172" y="7065"/>
                      <a:pt x="1870" y="7017"/>
                      <a:pt x="1570" y="7017"/>
                    </a:cubicBezTo>
                    <a:cubicBezTo>
                      <a:pt x="1493" y="7017"/>
                      <a:pt x="1416" y="7020"/>
                      <a:pt x="1339" y="7028"/>
                    </a:cubicBezTo>
                    <a:cubicBezTo>
                      <a:pt x="768" y="7081"/>
                      <a:pt x="108" y="7429"/>
                      <a:pt x="1" y="8063"/>
                    </a:cubicBezTo>
                    <a:cubicBezTo>
                      <a:pt x="1" y="8071"/>
                      <a:pt x="10" y="8080"/>
                      <a:pt x="19" y="8089"/>
                    </a:cubicBezTo>
                    <a:cubicBezTo>
                      <a:pt x="28" y="8089"/>
                      <a:pt x="37" y="8080"/>
                      <a:pt x="37" y="8071"/>
                    </a:cubicBezTo>
                    <a:cubicBezTo>
                      <a:pt x="144" y="7456"/>
                      <a:pt x="786" y="7117"/>
                      <a:pt x="1339" y="7063"/>
                    </a:cubicBezTo>
                    <a:cubicBezTo>
                      <a:pt x="1416" y="7056"/>
                      <a:pt x="1493" y="7053"/>
                      <a:pt x="1570" y="7053"/>
                    </a:cubicBezTo>
                    <a:cubicBezTo>
                      <a:pt x="1870" y="7053"/>
                      <a:pt x="2172" y="7101"/>
                      <a:pt x="2463" y="7144"/>
                    </a:cubicBezTo>
                    <a:cubicBezTo>
                      <a:pt x="2668" y="7170"/>
                      <a:pt x="2891" y="7206"/>
                      <a:pt x="3105" y="7224"/>
                    </a:cubicBezTo>
                    <a:cubicBezTo>
                      <a:pt x="3195" y="7230"/>
                      <a:pt x="3285" y="7233"/>
                      <a:pt x="3375" y="7233"/>
                    </a:cubicBezTo>
                    <a:cubicBezTo>
                      <a:pt x="4689" y="7233"/>
                      <a:pt x="6006" y="6571"/>
                      <a:pt x="6799" y="5502"/>
                    </a:cubicBezTo>
                    <a:cubicBezTo>
                      <a:pt x="7370" y="4726"/>
                      <a:pt x="7682" y="3754"/>
                      <a:pt x="7691" y="2763"/>
                    </a:cubicBezTo>
                    <a:cubicBezTo>
                      <a:pt x="7691" y="1800"/>
                      <a:pt x="7388" y="819"/>
                      <a:pt x="6834" y="7"/>
                    </a:cubicBezTo>
                    <a:cubicBezTo>
                      <a:pt x="6830" y="2"/>
                      <a:pt x="6826" y="0"/>
                      <a:pt x="6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37"/>
              <p:cNvSpPr/>
              <p:nvPr/>
            </p:nvSpPr>
            <p:spPr>
              <a:xfrm>
                <a:off x="8036732" y="4999503"/>
                <a:ext cx="42214" cy="50716"/>
              </a:xfrm>
              <a:custGeom>
                <a:avLst/>
                <a:gdLst/>
                <a:ahLst/>
                <a:cxnLst/>
                <a:rect l="l" t="t" r="r" b="b"/>
                <a:pathLst>
                  <a:path w="705" h="847" extrusionOk="0">
                    <a:moveTo>
                      <a:pt x="683" y="1"/>
                    </a:moveTo>
                    <a:cubicBezTo>
                      <a:pt x="678" y="1"/>
                      <a:pt x="674" y="3"/>
                      <a:pt x="669" y="8"/>
                    </a:cubicBezTo>
                    <a:cubicBezTo>
                      <a:pt x="446" y="266"/>
                      <a:pt x="223" y="534"/>
                      <a:pt x="9" y="811"/>
                    </a:cubicBezTo>
                    <a:cubicBezTo>
                      <a:pt x="0" y="819"/>
                      <a:pt x="9" y="837"/>
                      <a:pt x="9" y="837"/>
                    </a:cubicBezTo>
                    <a:cubicBezTo>
                      <a:pt x="18" y="846"/>
                      <a:pt x="18" y="846"/>
                      <a:pt x="27" y="846"/>
                    </a:cubicBezTo>
                    <a:cubicBezTo>
                      <a:pt x="27" y="846"/>
                      <a:pt x="36" y="837"/>
                      <a:pt x="36" y="837"/>
                    </a:cubicBezTo>
                    <a:cubicBezTo>
                      <a:pt x="250" y="561"/>
                      <a:pt x="473" y="293"/>
                      <a:pt x="705" y="34"/>
                    </a:cubicBezTo>
                    <a:cubicBezTo>
                      <a:pt x="705" y="25"/>
                      <a:pt x="705" y="8"/>
                      <a:pt x="696" y="8"/>
                    </a:cubicBezTo>
                    <a:cubicBezTo>
                      <a:pt x="692" y="3"/>
                      <a:pt x="687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37"/>
              <p:cNvSpPr/>
              <p:nvPr/>
            </p:nvSpPr>
            <p:spPr>
              <a:xfrm>
                <a:off x="8049546" y="4981780"/>
                <a:ext cx="66823" cy="86583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446" extrusionOk="0">
                    <a:moveTo>
                      <a:pt x="1107" y="0"/>
                    </a:moveTo>
                    <a:cubicBezTo>
                      <a:pt x="1098" y="0"/>
                      <a:pt x="1080" y="0"/>
                      <a:pt x="1080" y="9"/>
                    </a:cubicBezTo>
                    <a:lnTo>
                      <a:pt x="9" y="1419"/>
                    </a:lnTo>
                    <a:cubicBezTo>
                      <a:pt x="0" y="1428"/>
                      <a:pt x="0" y="1437"/>
                      <a:pt x="9" y="1446"/>
                    </a:cubicBezTo>
                    <a:lnTo>
                      <a:pt x="27" y="1446"/>
                    </a:lnTo>
                    <a:cubicBezTo>
                      <a:pt x="27" y="1446"/>
                      <a:pt x="36" y="1446"/>
                      <a:pt x="36" y="1437"/>
                    </a:cubicBezTo>
                    <a:lnTo>
                      <a:pt x="1107" y="27"/>
                    </a:lnTo>
                    <a:cubicBezTo>
                      <a:pt x="1115" y="18"/>
                      <a:pt x="1115" y="9"/>
                      <a:pt x="1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37"/>
              <p:cNvSpPr/>
              <p:nvPr/>
            </p:nvSpPr>
            <p:spPr>
              <a:xfrm>
                <a:off x="8067150" y="4985672"/>
                <a:ext cx="73769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711" extrusionOk="0">
                    <a:moveTo>
                      <a:pt x="1210" y="0"/>
                    </a:moveTo>
                    <a:cubicBezTo>
                      <a:pt x="1205" y="0"/>
                      <a:pt x="1201" y="2"/>
                      <a:pt x="1196" y="7"/>
                    </a:cubicBezTo>
                    <a:cubicBezTo>
                      <a:pt x="795" y="551"/>
                      <a:pt x="393" y="1113"/>
                      <a:pt x="10" y="1684"/>
                    </a:cubicBezTo>
                    <a:cubicBezTo>
                      <a:pt x="1" y="1693"/>
                      <a:pt x="10" y="1702"/>
                      <a:pt x="19" y="1711"/>
                    </a:cubicBezTo>
                    <a:lnTo>
                      <a:pt x="28" y="1711"/>
                    </a:lnTo>
                    <a:cubicBezTo>
                      <a:pt x="28" y="1711"/>
                      <a:pt x="36" y="1711"/>
                      <a:pt x="45" y="1702"/>
                    </a:cubicBezTo>
                    <a:cubicBezTo>
                      <a:pt x="420" y="1140"/>
                      <a:pt x="821" y="578"/>
                      <a:pt x="1232" y="25"/>
                    </a:cubicBezTo>
                    <a:cubicBezTo>
                      <a:pt x="1232" y="25"/>
                      <a:pt x="1232" y="7"/>
                      <a:pt x="1223" y="7"/>
                    </a:cubicBezTo>
                    <a:cubicBezTo>
                      <a:pt x="1218" y="2"/>
                      <a:pt x="1214" y="0"/>
                      <a:pt x="1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37"/>
              <p:cNvSpPr/>
              <p:nvPr/>
            </p:nvSpPr>
            <p:spPr>
              <a:xfrm>
                <a:off x="8087448" y="4985672"/>
                <a:ext cx="85565" cy="12005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005" extrusionOk="0">
                    <a:moveTo>
                      <a:pt x="1410" y="0"/>
                    </a:moveTo>
                    <a:cubicBezTo>
                      <a:pt x="1406" y="0"/>
                      <a:pt x="1401" y="2"/>
                      <a:pt x="1401" y="7"/>
                    </a:cubicBezTo>
                    <a:cubicBezTo>
                      <a:pt x="893" y="622"/>
                      <a:pt x="420" y="1291"/>
                      <a:pt x="10" y="1978"/>
                    </a:cubicBezTo>
                    <a:cubicBezTo>
                      <a:pt x="1" y="1987"/>
                      <a:pt x="1" y="1996"/>
                      <a:pt x="10" y="2005"/>
                    </a:cubicBezTo>
                    <a:lnTo>
                      <a:pt x="19" y="2005"/>
                    </a:lnTo>
                    <a:cubicBezTo>
                      <a:pt x="28" y="2005"/>
                      <a:pt x="36" y="2005"/>
                      <a:pt x="36" y="1996"/>
                    </a:cubicBezTo>
                    <a:cubicBezTo>
                      <a:pt x="456" y="1309"/>
                      <a:pt x="920" y="649"/>
                      <a:pt x="1428" y="33"/>
                    </a:cubicBezTo>
                    <a:cubicBezTo>
                      <a:pt x="1428" y="25"/>
                      <a:pt x="1428" y="7"/>
                      <a:pt x="1419" y="7"/>
                    </a:cubicBezTo>
                    <a:cubicBezTo>
                      <a:pt x="1419" y="2"/>
                      <a:pt x="1415" y="0"/>
                      <a:pt x="1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37"/>
              <p:cNvSpPr/>
              <p:nvPr/>
            </p:nvSpPr>
            <p:spPr>
              <a:xfrm>
                <a:off x="8112597" y="4991360"/>
                <a:ext cx="79637" cy="114366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910" extrusionOk="0">
                    <a:moveTo>
                      <a:pt x="1320" y="1"/>
                    </a:moveTo>
                    <a:cubicBezTo>
                      <a:pt x="1311" y="1"/>
                      <a:pt x="1302" y="1"/>
                      <a:pt x="1294" y="10"/>
                    </a:cubicBezTo>
                    <a:cubicBezTo>
                      <a:pt x="812" y="590"/>
                      <a:pt x="375" y="1223"/>
                      <a:pt x="0" y="1883"/>
                    </a:cubicBezTo>
                    <a:cubicBezTo>
                      <a:pt x="0" y="1892"/>
                      <a:pt x="0" y="1901"/>
                      <a:pt x="9" y="1901"/>
                    </a:cubicBezTo>
                    <a:cubicBezTo>
                      <a:pt x="9" y="1910"/>
                      <a:pt x="18" y="1910"/>
                      <a:pt x="18" y="1910"/>
                    </a:cubicBezTo>
                    <a:cubicBezTo>
                      <a:pt x="27" y="1910"/>
                      <a:pt x="36" y="1901"/>
                      <a:pt x="36" y="1901"/>
                    </a:cubicBezTo>
                    <a:cubicBezTo>
                      <a:pt x="410" y="1241"/>
                      <a:pt x="839" y="616"/>
                      <a:pt x="1320" y="28"/>
                    </a:cubicBezTo>
                    <a:cubicBezTo>
                      <a:pt x="1329" y="19"/>
                      <a:pt x="1329" y="10"/>
                      <a:pt x="1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37"/>
              <p:cNvSpPr/>
              <p:nvPr/>
            </p:nvSpPr>
            <p:spPr>
              <a:xfrm>
                <a:off x="8132895" y="4985133"/>
                <a:ext cx="92451" cy="13448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246" extrusionOk="0">
                    <a:moveTo>
                      <a:pt x="1518" y="0"/>
                    </a:moveTo>
                    <a:cubicBezTo>
                      <a:pt x="1512" y="0"/>
                      <a:pt x="1508" y="2"/>
                      <a:pt x="1508" y="7"/>
                    </a:cubicBezTo>
                    <a:cubicBezTo>
                      <a:pt x="963" y="712"/>
                      <a:pt x="464" y="1452"/>
                      <a:pt x="9" y="2219"/>
                    </a:cubicBezTo>
                    <a:cubicBezTo>
                      <a:pt x="0" y="2228"/>
                      <a:pt x="0" y="2237"/>
                      <a:pt x="9" y="2237"/>
                    </a:cubicBezTo>
                    <a:cubicBezTo>
                      <a:pt x="18" y="2246"/>
                      <a:pt x="18" y="2246"/>
                      <a:pt x="18" y="2246"/>
                    </a:cubicBezTo>
                    <a:cubicBezTo>
                      <a:pt x="27" y="2246"/>
                      <a:pt x="36" y="2237"/>
                      <a:pt x="36" y="2237"/>
                    </a:cubicBezTo>
                    <a:cubicBezTo>
                      <a:pt x="491" y="1479"/>
                      <a:pt x="999" y="738"/>
                      <a:pt x="1534" y="34"/>
                    </a:cubicBezTo>
                    <a:cubicBezTo>
                      <a:pt x="1543" y="25"/>
                      <a:pt x="1534" y="16"/>
                      <a:pt x="1534" y="7"/>
                    </a:cubicBezTo>
                    <a:cubicBezTo>
                      <a:pt x="1530" y="2"/>
                      <a:pt x="1523" y="0"/>
                      <a:pt x="1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37"/>
              <p:cNvSpPr/>
              <p:nvPr/>
            </p:nvSpPr>
            <p:spPr>
              <a:xfrm>
                <a:off x="8164391" y="4987648"/>
                <a:ext cx="85505" cy="12454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080" extrusionOk="0">
                    <a:moveTo>
                      <a:pt x="1419" y="0"/>
                    </a:moveTo>
                    <a:cubicBezTo>
                      <a:pt x="1410" y="0"/>
                      <a:pt x="1401" y="0"/>
                      <a:pt x="1392" y="9"/>
                    </a:cubicBezTo>
                    <a:cubicBezTo>
                      <a:pt x="901" y="661"/>
                      <a:pt x="429" y="1348"/>
                      <a:pt x="9" y="2052"/>
                    </a:cubicBezTo>
                    <a:cubicBezTo>
                      <a:pt x="0" y="2061"/>
                      <a:pt x="9" y="2070"/>
                      <a:pt x="18" y="2079"/>
                    </a:cubicBezTo>
                    <a:lnTo>
                      <a:pt x="27" y="2079"/>
                    </a:lnTo>
                    <a:cubicBezTo>
                      <a:pt x="27" y="2079"/>
                      <a:pt x="36" y="2079"/>
                      <a:pt x="36" y="2070"/>
                    </a:cubicBezTo>
                    <a:cubicBezTo>
                      <a:pt x="464" y="1374"/>
                      <a:pt x="928" y="687"/>
                      <a:pt x="1419" y="27"/>
                    </a:cubicBezTo>
                    <a:cubicBezTo>
                      <a:pt x="1428" y="18"/>
                      <a:pt x="1428" y="9"/>
                      <a:pt x="1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37"/>
              <p:cNvSpPr/>
              <p:nvPr/>
            </p:nvSpPr>
            <p:spPr>
              <a:xfrm>
                <a:off x="8188402" y="4989264"/>
                <a:ext cx="90355" cy="131431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2195" extrusionOk="0">
                    <a:moveTo>
                      <a:pt x="1500" y="0"/>
                    </a:moveTo>
                    <a:cubicBezTo>
                      <a:pt x="1491" y="0"/>
                      <a:pt x="1482" y="0"/>
                      <a:pt x="1473" y="9"/>
                    </a:cubicBezTo>
                    <a:cubicBezTo>
                      <a:pt x="964" y="705"/>
                      <a:pt x="465" y="1428"/>
                      <a:pt x="10" y="2168"/>
                    </a:cubicBezTo>
                    <a:cubicBezTo>
                      <a:pt x="1" y="2177"/>
                      <a:pt x="10" y="2186"/>
                      <a:pt x="19" y="2186"/>
                    </a:cubicBezTo>
                    <a:cubicBezTo>
                      <a:pt x="19" y="2195"/>
                      <a:pt x="19" y="2195"/>
                      <a:pt x="28" y="2195"/>
                    </a:cubicBezTo>
                    <a:cubicBezTo>
                      <a:pt x="28" y="2195"/>
                      <a:pt x="36" y="2186"/>
                      <a:pt x="36" y="2186"/>
                    </a:cubicBezTo>
                    <a:cubicBezTo>
                      <a:pt x="500" y="1454"/>
                      <a:pt x="991" y="723"/>
                      <a:pt x="1508" y="27"/>
                    </a:cubicBezTo>
                    <a:cubicBezTo>
                      <a:pt x="1508" y="18"/>
                      <a:pt x="1508" y="9"/>
                      <a:pt x="1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37"/>
              <p:cNvSpPr/>
              <p:nvPr/>
            </p:nvSpPr>
            <p:spPr>
              <a:xfrm>
                <a:off x="8219957" y="4981361"/>
                <a:ext cx="86583" cy="130832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185" extrusionOk="0">
                    <a:moveTo>
                      <a:pt x="1423" y="1"/>
                    </a:moveTo>
                    <a:cubicBezTo>
                      <a:pt x="1419" y="1"/>
                      <a:pt x="1414" y="3"/>
                      <a:pt x="1410" y="7"/>
                    </a:cubicBezTo>
                    <a:cubicBezTo>
                      <a:pt x="883" y="685"/>
                      <a:pt x="411" y="1408"/>
                      <a:pt x="0" y="2157"/>
                    </a:cubicBezTo>
                    <a:cubicBezTo>
                      <a:pt x="0" y="2166"/>
                      <a:pt x="0" y="2175"/>
                      <a:pt x="9" y="2175"/>
                    </a:cubicBezTo>
                    <a:cubicBezTo>
                      <a:pt x="9" y="2184"/>
                      <a:pt x="18" y="2184"/>
                      <a:pt x="18" y="2184"/>
                    </a:cubicBezTo>
                    <a:cubicBezTo>
                      <a:pt x="27" y="2184"/>
                      <a:pt x="36" y="2175"/>
                      <a:pt x="36" y="2175"/>
                    </a:cubicBezTo>
                    <a:cubicBezTo>
                      <a:pt x="446" y="1426"/>
                      <a:pt x="919" y="703"/>
                      <a:pt x="1436" y="34"/>
                    </a:cubicBezTo>
                    <a:cubicBezTo>
                      <a:pt x="1445" y="25"/>
                      <a:pt x="1445" y="16"/>
                      <a:pt x="1436" y="7"/>
                    </a:cubicBezTo>
                    <a:cubicBezTo>
                      <a:pt x="1432" y="3"/>
                      <a:pt x="1428" y="1"/>
                      <a:pt x="1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37"/>
              <p:cNvSpPr/>
              <p:nvPr/>
            </p:nvSpPr>
            <p:spPr>
              <a:xfrm>
                <a:off x="8251992" y="4974055"/>
                <a:ext cx="86044" cy="128497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2146" extrusionOk="0">
                    <a:moveTo>
                      <a:pt x="1411" y="1"/>
                    </a:moveTo>
                    <a:cubicBezTo>
                      <a:pt x="1405" y="1"/>
                      <a:pt x="1398" y="7"/>
                      <a:pt x="1392" y="13"/>
                    </a:cubicBezTo>
                    <a:lnTo>
                      <a:pt x="9" y="2119"/>
                    </a:lnTo>
                    <a:cubicBezTo>
                      <a:pt x="0" y="2128"/>
                      <a:pt x="9" y="2137"/>
                      <a:pt x="18" y="2145"/>
                    </a:cubicBezTo>
                    <a:lnTo>
                      <a:pt x="27" y="2145"/>
                    </a:lnTo>
                    <a:cubicBezTo>
                      <a:pt x="27" y="2145"/>
                      <a:pt x="36" y="2145"/>
                      <a:pt x="36" y="2137"/>
                    </a:cubicBezTo>
                    <a:lnTo>
                      <a:pt x="1428" y="31"/>
                    </a:lnTo>
                    <a:cubicBezTo>
                      <a:pt x="1437" y="22"/>
                      <a:pt x="1428" y="13"/>
                      <a:pt x="1419" y="4"/>
                    </a:cubicBezTo>
                    <a:cubicBezTo>
                      <a:pt x="1416" y="2"/>
                      <a:pt x="1414" y="1"/>
                      <a:pt x="1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37"/>
              <p:cNvSpPr/>
              <p:nvPr/>
            </p:nvSpPr>
            <p:spPr>
              <a:xfrm>
                <a:off x="8273368" y="4947051"/>
                <a:ext cx="104726" cy="159214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659" extrusionOk="0">
                    <a:moveTo>
                      <a:pt x="1740" y="0"/>
                    </a:moveTo>
                    <a:cubicBezTo>
                      <a:pt x="1731" y="0"/>
                      <a:pt x="1722" y="0"/>
                      <a:pt x="1713" y="9"/>
                    </a:cubicBezTo>
                    <a:lnTo>
                      <a:pt x="9" y="2632"/>
                    </a:lnTo>
                    <a:cubicBezTo>
                      <a:pt x="0" y="2641"/>
                      <a:pt x="9" y="2650"/>
                      <a:pt x="18" y="2659"/>
                    </a:cubicBezTo>
                    <a:lnTo>
                      <a:pt x="27" y="2659"/>
                    </a:lnTo>
                    <a:cubicBezTo>
                      <a:pt x="27" y="2659"/>
                      <a:pt x="36" y="2659"/>
                      <a:pt x="36" y="2650"/>
                    </a:cubicBezTo>
                    <a:lnTo>
                      <a:pt x="1749" y="27"/>
                    </a:lnTo>
                    <a:cubicBezTo>
                      <a:pt x="1749" y="18"/>
                      <a:pt x="1749" y="9"/>
                      <a:pt x="1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37"/>
              <p:cNvSpPr/>
              <p:nvPr/>
            </p:nvSpPr>
            <p:spPr>
              <a:xfrm>
                <a:off x="8313965" y="4907651"/>
                <a:ext cx="113827" cy="181010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3023" extrusionOk="0">
                    <a:moveTo>
                      <a:pt x="1869" y="1"/>
                    </a:moveTo>
                    <a:cubicBezTo>
                      <a:pt x="1865" y="1"/>
                      <a:pt x="1860" y="3"/>
                      <a:pt x="1856" y="7"/>
                    </a:cubicBezTo>
                    <a:cubicBezTo>
                      <a:pt x="1222" y="989"/>
                      <a:pt x="598" y="1988"/>
                      <a:pt x="9" y="2996"/>
                    </a:cubicBezTo>
                    <a:cubicBezTo>
                      <a:pt x="0" y="3005"/>
                      <a:pt x="9" y="3014"/>
                      <a:pt x="18" y="3023"/>
                    </a:cubicBezTo>
                    <a:lnTo>
                      <a:pt x="27" y="3023"/>
                    </a:lnTo>
                    <a:cubicBezTo>
                      <a:pt x="27" y="3023"/>
                      <a:pt x="36" y="3023"/>
                      <a:pt x="36" y="3014"/>
                    </a:cubicBezTo>
                    <a:cubicBezTo>
                      <a:pt x="634" y="2014"/>
                      <a:pt x="1258" y="1006"/>
                      <a:pt x="1892" y="34"/>
                    </a:cubicBezTo>
                    <a:cubicBezTo>
                      <a:pt x="1900" y="25"/>
                      <a:pt x="1892" y="7"/>
                      <a:pt x="1883" y="7"/>
                    </a:cubicBezTo>
                    <a:cubicBezTo>
                      <a:pt x="1878" y="3"/>
                      <a:pt x="1874" y="1"/>
                      <a:pt x="1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37"/>
              <p:cNvSpPr/>
              <p:nvPr/>
            </p:nvSpPr>
            <p:spPr>
              <a:xfrm>
                <a:off x="8341748" y="4794782"/>
                <a:ext cx="172028" cy="294957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4926" extrusionOk="0">
                    <a:moveTo>
                      <a:pt x="2864" y="1"/>
                    </a:moveTo>
                    <a:cubicBezTo>
                      <a:pt x="2855" y="1"/>
                      <a:pt x="2846" y="1"/>
                      <a:pt x="2837" y="10"/>
                    </a:cubicBezTo>
                    <a:cubicBezTo>
                      <a:pt x="1954" y="1660"/>
                      <a:pt x="999" y="3311"/>
                      <a:pt x="9" y="4890"/>
                    </a:cubicBezTo>
                    <a:cubicBezTo>
                      <a:pt x="0" y="4899"/>
                      <a:pt x="9" y="4916"/>
                      <a:pt x="18" y="4916"/>
                    </a:cubicBezTo>
                    <a:cubicBezTo>
                      <a:pt x="18" y="4916"/>
                      <a:pt x="18" y="4925"/>
                      <a:pt x="27" y="4925"/>
                    </a:cubicBezTo>
                    <a:cubicBezTo>
                      <a:pt x="27" y="4925"/>
                      <a:pt x="36" y="4916"/>
                      <a:pt x="36" y="4916"/>
                    </a:cubicBezTo>
                    <a:cubicBezTo>
                      <a:pt x="1035" y="3329"/>
                      <a:pt x="1990" y="1687"/>
                      <a:pt x="2873" y="28"/>
                    </a:cubicBezTo>
                    <a:cubicBezTo>
                      <a:pt x="2873" y="19"/>
                      <a:pt x="2873" y="10"/>
                      <a:pt x="2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37"/>
              <p:cNvSpPr/>
              <p:nvPr/>
            </p:nvSpPr>
            <p:spPr>
              <a:xfrm>
                <a:off x="8386596" y="4843043"/>
                <a:ext cx="130952" cy="21250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3549" extrusionOk="0">
                    <a:moveTo>
                      <a:pt x="2161" y="0"/>
                    </a:moveTo>
                    <a:cubicBezTo>
                      <a:pt x="2155" y="0"/>
                      <a:pt x="2150" y="2"/>
                      <a:pt x="2150" y="7"/>
                    </a:cubicBezTo>
                    <a:lnTo>
                      <a:pt x="1" y="3522"/>
                    </a:lnTo>
                    <a:cubicBezTo>
                      <a:pt x="1" y="3531"/>
                      <a:pt x="1" y="3548"/>
                      <a:pt x="9" y="3548"/>
                    </a:cubicBezTo>
                    <a:lnTo>
                      <a:pt x="18" y="3548"/>
                    </a:lnTo>
                    <a:cubicBezTo>
                      <a:pt x="27" y="3548"/>
                      <a:pt x="36" y="3548"/>
                      <a:pt x="36" y="3540"/>
                    </a:cubicBezTo>
                    <a:lnTo>
                      <a:pt x="2177" y="34"/>
                    </a:lnTo>
                    <a:cubicBezTo>
                      <a:pt x="2186" y="25"/>
                      <a:pt x="2186" y="7"/>
                      <a:pt x="2177" y="7"/>
                    </a:cubicBezTo>
                    <a:cubicBezTo>
                      <a:pt x="2173" y="2"/>
                      <a:pt x="2166" y="0"/>
                      <a:pt x="2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37"/>
              <p:cNvSpPr/>
              <p:nvPr/>
            </p:nvSpPr>
            <p:spPr>
              <a:xfrm>
                <a:off x="8429888" y="4909268"/>
                <a:ext cx="68919" cy="111013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854" extrusionOk="0">
                    <a:moveTo>
                      <a:pt x="1121" y="0"/>
                    </a:moveTo>
                    <a:cubicBezTo>
                      <a:pt x="1117" y="0"/>
                      <a:pt x="1115" y="3"/>
                      <a:pt x="1115" y="7"/>
                    </a:cubicBezTo>
                    <a:cubicBezTo>
                      <a:pt x="758" y="623"/>
                      <a:pt x="393" y="1229"/>
                      <a:pt x="9" y="1827"/>
                    </a:cubicBezTo>
                    <a:cubicBezTo>
                      <a:pt x="0" y="1836"/>
                      <a:pt x="9" y="1845"/>
                      <a:pt x="18" y="1854"/>
                    </a:cubicBezTo>
                    <a:lnTo>
                      <a:pt x="27" y="1854"/>
                    </a:lnTo>
                    <a:cubicBezTo>
                      <a:pt x="27" y="1854"/>
                      <a:pt x="36" y="1854"/>
                      <a:pt x="36" y="1845"/>
                    </a:cubicBezTo>
                    <a:cubicBezTo>
                      <a:pt x="419" y="1256"/>
                      <a:pt x="794" y="640"/>
                      <a:pt x="1142" y="25"/>
                    </a:cubicBezTo>
                    <a:cubicBezTo>
                      <a:pt x="1151" y="16"/>
                      <a:pt x="1142" y="7"/>
                      <a:pt x="1133" y="7"/>
                    </a:cubicBezTo>
                    <a:cubicBezTo>
                      <a:pt x="1129" y="3"/>
                      <a:pt x="1124" y="0"/>
                      <a:pt x="1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37"/>
              <p:cNvSpPr/>
              <p:nvPr/>
            </p:nvSpPr>
            <p:spPr>
              <a:xfrm>
                <a:off x="8477969" y="4736581"/>
                <a:ext cx="44369" cy="72152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05" extrusionOk="0">
                    <a:moveTo>
                      <a:pt x="732" y="1"/>
                    </a:moveTo>
                    <a:cubicBezTo>
                      <a:pt x="723" y="1"/>
                      <a:pt x="705" y="1"/>
                      <a:pt x="705" y="10"/>
                    </a:cubicBezTo>
                    <a:lnTo>
                      <a:pt x="0" y="1178"/>
                    </a:lnTo>
                    <a:cubicBezTo>
                      <a:pt x="0" y="1187"/>
                      <a:pt x="0" y="1196"/>
                      <a:pt x="9" y="1205"/>
                    </a:cubicBezTo>
                    <a:lnTo>
                      <a:pt x="18" y="1205"/>
                    </a:lnTo>
                    <a:cubicBezTo>
                      <a:pt x="27" y="1205"/>
                      <a:pt x="36" y="1205"/>
                      <a:pt x="36" y="1196"/>
                    </a:cubicBezTo>
                    <a:lnTo>
                      <a:pt x="732" y="27"/>
                    </a:lnTo>
                    <a:cubicBezTo>
                      <a:pt x="740" y="18"/>
                      <a:pt x="740" y="10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37"/>
              <p:cNvSpPr/>
              <p:nvPr/>
            </p:nvSpPr>
            <p:spPr>
              <a:xfrm>
                <a:off x="8485394" y="4715025"/>
                <a:ext cx="25747" cy="4083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82" extrusionOk="0">
                    <a:moveTo>
                      <a:pt x="404" y="0"/>
                    </a:moveTo>
                    <a:cubicBezTo>
                      <a:pt x="398" y="0"/>
                      <a:pt x="393" y="6"/>
                      <a:pt x="393" y="13"/>
                    </a:cubicBezTo>
                    <a:cubicBezTo>
                      <a:pt x="313" y="254"/>
                      <a:pt x="179" y="477"/>
                      <a:pt x="10" y="655"/>
                    </a:cubicBezTo>
                    <a:cubicBezTo>
                      <a:pt x="1" y="664"/>
                      <a:pt x="1" y="673"/>
                      <a:pt x="10" y="682"/>
                    </a:cubicBezTo>
                    <a:lnTo>
                      <a:pt x="37" y="682"/>
                    </a:lnTo>
                    <a:cubicBezTo>
                      <a:pt x="206" y="494"/>
                      <a:pt x="349" y="271"/>
                      <a:pt x="429" y="22"/>
                    </a:cubicBezTo>
                    <a:cubicBezTo>
                      <a:pt x="429" y="13"/>
                      <a:pt x="420" y="4"/>
                      <a:pt x="411" y="4"/>
                    </a:cubicBezTo>
                    <a:cubicBezTo>
                      <a:pt x="409" y="1"/>
                      <a:pt x="406" y="0"/>
                      <a:pt x="4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37"/>
              <p:cNvSpPr/>
              <p:nvPr/>
            </p:nvSpPr>
            <p:spPr>
              <a:xfrm>
                <a:off x="8489166" y="4677602"/>
                <a:ext cx="17125" cy="3395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567" extrusionOk="0">
                    <a:moveTo>
                      <a:pt x="269" y="1"/>
                    </a:moveTo>
                    <a:cubicBezTo>
                      <a:pt x="263" y="1"/>
                      <a:pt x="256" y="7"/>
                      <a:pt x="250" y="13"/>
                    </a:cubicBezTo>
                    <a:lnTo>
                      <a:pt x="0" y="540"/>
                    </a:lnTo>
                    <a:cubicBezTo>
                      <a:pt x="0" y="548"/>
                      <a:pt x="0" y="557"/>
                      <a:pt x="9" y="566"/>
                    </a:cubicBezTo>
                    <a:lnTo>
                      <a:pt x="18" y="566"/>
                    </a:lnTo>
                    <a:cubicBezTo>
                      <a:pt x="27" y="566"/>
                      <a:pt x="36" y="566"/>
                      <a:pt x="36" y="557"/>
                    </a:cubicBezTo>
                    <a:lnTo>
                      <a:pt x="286" y="31"/>
                    </a:lnTo>
                    <a:cubicBezTo>
                      <a:pt x="286" y="22"/>
                      <a:pt x="286" y="4"/>
                      <a:pt x="277" y="4"/>
                    </a:cubicBezTo>
                    <a:cubicBezTo>
                      <a:pt x="274" y="2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37"/>
              <p:cNvSpPr/>
              <p:nvPr/>
            </p:nvSpPr>
            <p:spPr>
              <a:xfrm>
                <a:off x="8485933" y="4650897"/>
                <a:ext cx="16107" cy="3071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513" extrusionOk="0">
                    <a:moveTo>
                      <a:pt x="250" y="1"/>
                    </a:moveTo>
                    <a:cubicBezTo>
                      <a:pt x="242" y="1"/>
                      <a:pt x="233" y="7"/>
                      <a:pt x="233" y="13"/>
                    </a:cubicBezTo>
                    <a:cubicBezTo>
                      <a:pt x="144" y="165"/>
                      <a:pt x="63" y="325"/>
                      <a:pt x="10" y="495"/>
                    </a:cubicBezTo>
                    <a:cubicBezTo>
                      <a:pt x="1" y="504"/>
                      <a:pt x="10" y="513"/>
                      <a:pt x="19" y="513"/>
                    </a:cubicBezTo>
                    <a:lnTo>
                      <a:pt x="28" y="513"/>
                    </a:lnTo>
                    <a:cubicBezTo>
                      <a:pt x="37" y="513"/>
                      <a:pt x="37" y="513"/>
                      <a:pt x="45" y="504"/>
                    </a:cubicBezTo>
                    <a:cubicBezTo>
                      <a:pt x="99" y="334"/>
                      <a:pt x="170" y="174"/>
                      <a:pt x="260" y="31"/>
                    </a:cubicBezTo>
                    <a:cubicBezTo>
                      <a:pt x="268" y="22"/>
                      <a:pt x="268" y="4"/>
                      <a:pt x="260" y="4"/>
                    </a:cubicBezTo>
                    <a:cubicBezTo>
                      <a:pt x="257" y="2"/>
                      <a:pt x="254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37"/>
              <p:cNvSpPr/>
              <p:nvPr/>
            </p:nvSpPr>
            <p:spPr>
              <a:xfrm>
                <a:off x="8480065" y="4629520"/>
                <a:ext cx="12335" cy="200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35" extrusionOk="0">
                    <a:moveTo>
                      <a:pt x="189" y="1"/>
                    </a:moveTo>
                    <a:cubicBezTo>
                      <a:pt x="183" y="1"/>
                      <a:pt x="177" y="7"/>
                      <a:pt x="170" y="13"/>
                    </a:cubicBezTo>
                    <a:lnTo>
                      <a:pt x="1" y="308"/>
                    </a:lnTo>
                    <a:cubicBezTo>
                      <a:pt x="1" y="317"/>
                      <a:pt x="1" y="326"/>
                      <a:pt x="10" y="334"/>
                    </a:cubicBezTo>
                    <a:lnTo>
                      <a:pt x="19" y="334"/>
                    </a:lnTo>
                    <a:cubicBezTo>
                      <a:pt x="27" y="334"/>
                      <a:pt x="27" y="334"/>
                      <a:pt x="36" y="326"/>
                    </a:cubicBezTo>
                    <a:lnTo>
                      <a:pt x="206" y="31"/>
                    </a:lnTo>
                    <a:cubicBezTo>
                      <a:pt x="206" y="22"/>
                      <a:pt x="206" y="4"/>
                      <a:pt x="197" y="4"/>
                    </a:cubicBezTo>
                    <a:cubicBezTo>
                      <a:pt x="194" y="2"/>
                      <a:pt x="192" y="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37"/>
              <p:cNvSpPr/>
              <p:nvPr/>
            </p:nvSpPr>
            <p:spPr>
              <a:xfrm>
                <a:off x="7012168" y="4710415"/>
                <a:ext cx="1071628" cy="731344"/>
              </a:xfrm>
              <a:custGeom>
                <a:avLst/>
                <a:gdLst/>
                <a:ahLst/>
                <a:cxnLst/>
                <a:rect l="l" t="t" r="r" b="b"/>
                <a:pathLst>
                  <a:path w="17897" h="12214" extrusionOk="0">
                    <a:moveTo>
                      <a:pt x="17887" y="0"/>
                    </a:moveTo>
                    <a:cubicBezTo>
                      <a:pt x="17870" y="0"/>
                      <a:pt x="17861" y="9"/>
                      <a:pt x="17861" y="18"/>
                    </a:cubicBezTo>
                    <a:cubicBezTo>
                      <a:pt x="17423" y="2623"/>
                      <a:pt x="16050" y="5326"/>
                      <a:pt x="14176" y="7253"/>
                    </a:cubicBezTo>
                    <a:cubicBezTo>
                      <a:pt x="12454" y="9037"/>
                      <a:pt x="10197" y="10411"/>
                      <a:pt x="7664" y="11241"/>
                    </a:cubicBezTo>
                    <a:cubicBezTo>
                      <a:pt x="5746" y="11863"/>
                      <a:pt x="3693" y="12175"/>
                      <a:pt x="1543" y="12175"/>
                    </a:cubicBezTo>
                    <a:cubicBezTo>
                      <a:pt x="1043" y="12175"/>
                      <a:pt x="537" y="12158"/>
                      <a:pt x="27" y="12124"/>
                    </a:cubicBezTo>
                    <a:cubicBezTo>
                      <a:pt x="19" y="12124"/>
                      <a:pt x="10" y="12124"/>
                      <a:pt x="10" y="12142"/>
                    </a:cubicBezTo>
                    <a:cubicBezTo>
                      <a:pt x="1" y="12151"/>
                      <a:pt x="10" y="12160"/>
                      <a:pt x="19" y="12160"/>
                    </a:cubicBezTo>
                    <a:cubicBezTo>
                      <a:pt x="545" y="12195"/>
                      <a:pt x="1053" y="12213"/>
                      <a:pt x="1562" y="12213"/>
                    </a:cubicBezTo>
                    <a:cubicBezTo>
                      <a:pt x="3712" y="12213"/>
                      <a:pt x="5755" y="11892"/>
                      <a:pt x="7673" y="11277"/>
                    </a:cubicBezTo>
                    <a:cubicBezTo>
                      <a:pt x="10215" y="10447"/>
                      <a:pt x="12472" y="9064"/>
                      <a:pt x="14203" y="7280"/>
                    </a:cubicBezTo>
                    <a:cubicBezTo>
                      <a:pt x="16076" y="5353"/>
                      <a:pt x="17459" y="2632"/>
                      <a:pt x="17896" y="18"/>
                    </a:cubicBezTo>
                    <a:cubicBezTo>
                      <a:pt x="17896" y="9"/>
                      <a:pt x="17896" y="0"/>
                      <a:pt x="178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37"/>
              <p:cNvSpPr/>
              <p:nvPr/>
            </p:nvSpPr>
            <p:spPr>
              <a:xfrm>
                <a:off x="8108825" y="4440667"/>
                <a:ext cx="4311" cy="41735"/>
              </a:xfrm>
              <a:custGeom>
                <a:avLst/>
                <a:gdLst/>
                <a:ahLst/>
                <a:cxnLst/>
                <a:rect l="l" t="t" r="r" b="b"/>
                <a:pathLst>
                  <a:path w="72" h="697" extrusionOk="0">
                    <a:moveTo>
                      <a:pt x="45" y="0"/>
                    </a:moveTo>
                    <a:cubicBezTo>
                      <a:pt x="36" y="0"/>
                      <a:pt x="27" y="9"/>
                      <a:pt x="27" y="18"/>
                    </a:cubicBezTo>
                    <a:lnTo>
                      <a:pt x="1" y="678"/>
                    </a:lnTo>
                    <a:cubicBezTo>
                      <a:pt x="1" y="687"/>
                      <a:pt x="10" y="696"/>
                      <a:pt x="18" y="696"/>
                    </a:cubicBezTo>
                    <a:cubicBezTo>
                      <a:pt x="36" y="696"/>
                      <a:pt x="36" y="687"/>
                      <a:pt x="45" y="678"/>
                    </a:cubicBezTo>
                    <a:lnTo>
                      <a:pt x="63" y="18"/>
                    </a:lnTo>
                    <a:cubicBezTo>
                      <a:pt x="72" y="9"/>
                      <a:pt x="63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37"/>
              <p:cNvSpPr/>
              <p:nvPr/>
            </p:nvSpPr>
            <p:spPr>
              <a:xfrm>
                <a:off x="7067196" y="5432897"/>
                <a:ext cx="25149" cy="3502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85" extrusionOk="0">
                    <a:moveTo>
                      <a:pt x="402" y="1"/>
                    </a:moveTo>
                    <a:cubicBezTo>
                      <a:pt x="396" y="1"/>
                      <a:pt x="390" y="5"/>
                      <a:pt x="384" y="5"/>
                    </a:cubicBezTo>
                    <a:cubicBezTo>
                      <a:pt x="232" y="174"/>
                      <a:pt x="108" y="361"/>
                      <a:pt x="1" y="558"/>
                    </a:cubicBezTo>
                    <a:cubicBezTo>
                      <a:pt x="1" y="567"/>
                      <a:pt x="1" y="576"/>
                      <a:pt x="9" y="584"/>
                    </a:cubicBezTo>
                    <a:lnTo>
                      <a:pt x="18" y="584"/>
                    </a:lnTo>
                    <a:cubicBezTo>
                      <a:pt x="27" y="584"/>
                      <a:pt x="36" y="584"/>
                      <a:pt x="36" y="576"/>
                    </a:cubicBezTo>
                    <a:cubicBezTo>
                      <a:pt x="134" y="379"/>
                      <a:pt x="268" y="201"/>
                      <a:pt x="411" y="31"/>
                    </a:cubicBezTo>
                    <a:cubicBezTo>
                      <a:pt x="420" y="22"/>
                      <a:pt x="420" y="13"/>
                      <a:pt x="411" y="5"/>
                    </a:cubicBezTo>
                    <a:cubicBezTo>
                      <a:pt x="408" y="2"/>
                      <a:pt x="405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37"/>
              <p:cNvSpPr/>
              <p:nvPr/>
            </p:nvSpPr>
            <p:spPr>
              <a:xfrm>
                <a:off x="7107792" y="5432897"/>
                <a:ext cx="24610" cy="4089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683" extrusionOk="0">
                    <a:moveTo>
                      <a:pt x="389" y="1"/>
                    </a:moveTo>
                    <a:cubicBezTo>
                      <a:pt x="380" y="1"/>
                      <a:pt x="375" y="7"/>
                      <a:pt x="375" y="13"/>
                    </a:cubicBezTo>
                    <a:cubicBezTo>
                      <a:pt x="268" y="237"/>
                      <a:pt x="152" y="451"/>
                      <a:pt x="9" y="647"/>
                    </a:cubicBezTo>
                    <a:cubicBezTo>
                      <a:pt x="1" y="656"/>
                      <a:pt x="1" y="674"/>
                      <a:pt x="9" y="674"/>
                    </a:cubicBezTo>
                    <a:cubicBezTo>
                      <a:pt x="18" y="674"/>
                      <a:pt x="18" y="683"/>
                      <a:pt x="27" y="683"/>
                    </a:cubicBezTo>
                    <a:cubicBezTo>
                      <a:pt x="27" y="683"/>
                      <a:pt x="36" y="674"/>
                      <a:pt x="36" y="674"/>
                    </a:cubicBezTo>
                    <a:cubicBezTo>
                      <a:pt x="179" y="468"/>
                      <a:pt x="304" y="254"/>
                      <a:pt x="411" y="22"/>
                    </a:cubicBezTo>
                    <a:cubicBezTo>
                      <a:pt x="411" y="13"/>
                      <a:pt x="411" y="5"/>
                      <a:pt x="402" y="5"/>
                    </a:cubicBezTo>
                    <a:cubicBezTo>
                      <a:pt x="397" y="2"/>
                      <a:pt x="392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37"/>
              <p:cNvSpPr/>
              <p:nvPr/>
            </p:nvSpPr>
            <p:spPr>
              <a:xfrm>
                <a:off x="7140366" y="5439004"/>
                <a:ext cx="26765" cy="3904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52" extrusionOk="0">
                    <a:moveTo>
                      <a:pt x="438" y="1"/>
                    </a:moveTo>
                    <a:cubicBezTo>
                      <a:pt x="429" y="1"/>
                      <a:pt x="420" y="1"/>
                      <a:pt x="411" y="10"/>
                    </a:cubicBezTo>
                    <a:lnTo>
                      <a:pt x="1" y="625"/>
                    </a:lnTo>
                    <a:cubicBezTo>
                      <a:pt x="1" y="634"/>
                      <a:pt x="1" y="643"/>
                      <a:pt x="10" y="643"/>
                    </a:cubicBezTo>
                    <a:cubicBezTo>
                      <a:pt x="10" y="652"/>
                      <a:pt x="19" y="652"/>
                      <a:pt x="19" y="652"/>
                    </a:cubicBezTo>
                    <a:cubicBezTo>
                      <a:pt x="27" y="652"/>
                      <a:pt x="27" y="652"/>
                      <a:pt x="36" y="643"/>
                    </a:cubicBezTo>
                    <a:lnTo>
                      <a:pt x="438" y="27"/>
                    </a:lnTo>
                    <a:cubicBezTo>
                      <a:pt x="447" y="19"/>
                      <a:pt x="447" y="10"/>
                      <a:pt x="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37"/>
              <p:cNvSpPr/>
              <p:nvPr/>
            </p:nvSpPr>
            <p:spPr>
              <a:xfrm>
                <a:off x="7171921" y="5443076"/>
                <a:ext cx="34190" cy="4993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34" extrusionOk="0">
                    <a:moveTo>
                      <a:pt x="546" y="0"/>
                    </a:moveTo>
                    <a:cubicBezTo>
                      <a:pt x="540" y="0"/>
                      <a:pt x="535" y="7"/>
                      <a:pt x="535" y="13"/>
                    </a:cubicBezTo>
                    <a:lnTo>
                      <a:pt x="9" y="798"/>
                    </a:lnTo>
                    <a:cubicBezTo>
                      <a:pt x="0" y="807"/>
                      <a:pt x="9" y="825"/>
                      <a:pt x="18" y="825"/>
                    </a:cubicBezTo>
                    <a:cubicBezTo>
                      <a:pt x="18" y="825"/>
                      <a:pt x="18" y="834"/>
                      <a:pt x="27" y="834"/>
                    </a:cubicBezTo>
                    <a:cubicBezTo>
                      <a:pt x="27" y="834"/>
                      <a:pt x="36" y="825"/>
                      <a:pt x="45" y="825"/>
                    </a:cubicBezTo>
                    <a:lnTo>
                      <a:pt x="562" y="31"/>
                    </a:lnTo>
                    <a:cubicBezTo>
                      <a:pt x="571" y="22"/>
                      <a:pt x="562" y="13"/>
                      <a:pt x="553" y="4"/>
                    </a:cubicBezTo>
                    <a:cubicBezTo>
                      <a:pt x="551" y="1"/>
                      <a:pt x="548" y="0"/>
                      <a:pt x="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37"/>
              <p:cNvSpPr/>
              <p:nvPr/>
            </p:nvSpPr>
            <p:spPr>
              <a:xfrm>
                <a:off x="7210363" y="5432717"/>
                <a:ext cx="50237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034" extrusionOk="0">
                    <a:moveTo>
                      <a:pt x="817" y="1"/>
                    </a:moveTo>
                    <a:cubicBezTo>
                      <a:pt x="812" y="1"/>
                      <a:pt x="808" y="3"/>
                      <a:pt x="803" y="8"/>
                    </a:cubicBezTo>
                    <a:lnTo>
                      <a:pt x="9" y="998"/>
                    </a:lnTo>
                    <a:cubicBezTo>
                      <a:pt x="0" y="1007"/>
                      <a:pt x="0" y="1025"/>
                      <a:pt x="9" y="1025"/>
                    </a:cubicBezTo>
                    <a:cubicBezTo>
                      <a:pt x="9" y="1033"/>
                      <a:pt x="18" y="1033"/>
                      <a:pt x="18" y="1033"/>
                    </a:cubicBezTo>
                    <a:cubicBezTo>
                      <a:pt x="27" y="1033"/>
                      <a:pt x="27" y="1025"/>
                      <a:pt x="36" y="1025"/>
                    </a:cubicBezTo>
                    <a:lnTo>
                      <a:pt x="830" y="34"/>
                    </a:lnTo>
                    <a:cubicBezTo>
                      <a:pt x="839" y="25"/>
                      <a:pt x="839" y="16"/>
                      <a:pt x="830" y="8"/>
                    </a:cubicBezTo>
                    <a:cubicBezTo>
                      <a:pt x="826" y="3"/>
                      <a:pt x="821" y="1"/>
                      <a:pt x="8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37"/>
              <p:cNvSpPr/>
              <p:nvPr/>
            </p:nvSpPr>
            <p:spPr>
              <a:xfrm>
                <a:off x="7242936" y="5418347"/>
                <a:ext cx="62572" cy="78978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319" extrusionOk="0">
                    <a:moveTo>
                      <a:pt x="1022" y="0"/>
                    </a:moveTo>
                    <a:cubicBezTo>
                      <a:pt x="1018" y="0"/>
                      <a:pt x="1013" y="2"/>
                      <a:pt x="1009" y="7"/>
                    </a:cubicBezTo>
                    <a:cubicBezTo>
                      <a:pt x="687" y="444"/>
                      <a:pt x="357" y="872"/>
                      <a:pt x="9" y="1291"/>
                    </a:cubicBezTo>
                    <a:cubicBezTo>
                      <a:pt x="1" y="1291"/>
                      <a:pt x="1" y="1309"/>
                      <a:pt x="9" y="1318"/>
                    </a:cubicBezTo>
                    <a:lnTo>
                      <a:pt x="18" y="1318"/>
                    </a:lnTo>
                    <a:cubicBezTo>
                      <a:pt x="27" y="1318"/>
                      <a:pt x="36" y="1318"/>
                      <a:pt x="36" y="1309"/>
                    </a:cubicBezTo>
                    <a:cubicBezTo>
                      <a:pt x="384" y="899"/>
                      <a:pt x="723" y="462"/>
                      <a:pt x="1035" y="25"/>
                    </a:cubicBezTo>
                    <a:cubicBezTo>
                      <a:pt x="1044" y="25"/>
                      <a:pt x="1044" y="7"/>
                      <a:pt x="1035" y="7"/>
                    </a:cubicBezTo>
                    <a:cubicBezTo>
                      <a:pt x="1031" y="2"/>
                      <a:pt x="1026" y="0"/>
                      <a:pt x="1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37"/>
              <p:cNvSpPr/>
              <p:nvPr/>
            </p:nvSpPr>
            <p:spPr>
              <a:xfrm>
                <a:off x="7289401" y="5415113"/>
                <a:ext cx="64189" cy="77901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301" extrusionOk="0">
                    <a:moveTo>
                      <a:pt x="1049" y="0"/>
                    </a:moveTo>
                    <a:cubicBezTo>
                      <a:pt x="1044" y="0"/>
                      <a:pt x="1040" y="3"/>
                      <a:pt x="1036" y="7"/>
                    </a:cubicBezTo>
                    <a:cubicBezTo>
                      <a:pt x="670" y="409"/>
                      <a:pt x="331" y="837"/>
                      <a:pt x="10" y="1274"/>
                    </a:cubicBezTo>
                    <a:cubicBezTo>
                      <a:pt x="1" y="1283"/>
                      <a:pt x="1" y="1292"/>
                      <a:pt x="10" y="1301"/>
                    </a:cubicBezTo>
                    <a:lnTo>
                      <a:pt x="19" y="1301"/>
                    </a:lnTo>
                    <a:cubicBezTo>
                      <a:pt x="27" y="1301"/>
                      <a:pt x="36" y="1301"/>
                      <a:pt x="36" y="1292"/>
                    </a:cubicBezTo>
                    <a:cubicBezTo>
                      <a:pt x="358" y="864"/>
                      <a:pt x="705" y="435"/>
                      <a:pt x="1062" y="34"/>
                    </a:cubicBezTo>
                    <a:cubicBezTo>
                      <a:pt x="1071" y="25"/>
                      <a:pt x="1071" y="16"/>
                      <a:pt x="1062" y="7"/>
                    </a:cubicBezTo>
                    <a:cubicBezTo>
                      <a:pt x="1058" y="3"/>
                      <a:pt x="1053" y="0"/>
                      <a:pt x="1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37"/>
              <p:cNvSpPr/>
              <p:nvPr/>
            </p:nvSpPr>
            <p:spPr>
              <a:xfrm>
                <a:off x="7334309" y="5404934"/>
                <a:ext cx="65207" cy="93409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560" extrusionOk="0">
                    <a:moveTo>
                      <a:pt x="1063" y="1"/>
                    </a:moveTo>
                    <a:cubicBezTo>
                      <a:pt x="1057" y="1"/>
                      <a:pt x="1053" y="3"/>
                      <a:pt x="1053" y="8"/>
                    </a:cubicBezTo>
                    <a:cubicBezTo>
                      <a:pt x="696" y="507"/>
                      <a:pt x="339" y="1025"/>
                      <a:pt x="0" y="1533"/>
                    </a:cubicBezTo>
                    <a:cubicBezTo>
                      <a:pt x="0" y="1542"/>
                      <a:pt x="0" y="1551"/>
                      <a:pt x="9" y="1560"/>
                    </a:cubicBezTo>
                    <a:lnTo>
                      <a:pt x="18" y="1560"/>
                    </a:lnTo>
                    <a:cubicBezTo>
                      <a:pt x="27" y="1560"/>
                      <a:pt x="27" y="1560"/>
                      <a:pt x="36" y="1551"/>
                    </a:cubicBezTo>
                    <a:cubicBezTo>
                      <a:pt x="366" y="1043"/>
                      <a:pt x="723" y="525"/>
                      <a:pt x="1080" y="34"/>
                    </a:cubicBezTo>
                    <a:cubicBezTo>
                      <a:pt x="1088" y="26"/>
                      <a:pt x="1088" y="8"/>
                      <a:pt x="1080" y="8"/>
                    </a:cubicBezTo>
                    <a:cubicBezTo>
                      <a:pt x="1075" y="3"/>
                      <a:pt x="1068" y="1"/>
                      <a:pt x="1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37"/>
              <p:cNvSpPr/>
              <p:nvPr/>
            </p:nvSpPr>
            <p:spPr>
              <a:xfrm>
                <a:off x="7383947" y="5391581"/>
                <a:ext cx="74847" cy="10891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819" extrusionOk="0">
                    <a:moveTo>
                      <a:pt x="1227" y="1"/>
                    </a:moveTo>
                    <a:cubicBezTo>
                      <a:pt x="1223" y="1"/>
                      <a:pt x="1218" y="3"/>
                      <a:pt x="1214" y="8"/>
                    </a:cubicBezTo>
                    <a:cubicBezTo>
                      <a:pt x="786" y="579"/>
                      <a:pt x="375" y="1176"/>
                      <a:pt x="1" y="1792"/>
                    </a:cubicBezTo>
                    <a:cubicBezTo>
                      <a:pt x="1" y="1801"/>
                      <a:pt x="1" y="1810"/>
                      <a:pt x="10" y="1810"/>
                    </a:cubicBezTo>
                    <a:cubicBezTo>
                      <a:pt x="10" y="1819"/>
                      <a:pt x="19" y="1819"/>
                      <a:pt x="19" y="1819"/>
                    </a:cubicBezTo>
                    <a:cubicBezTo>
                      <a:pt x="27" y="1819"/>
                      <a:pt x="36" y="1810"/>
                      <a:pt x="36" y="1810"/>
                    </a:cubicBezTo>
                    <a:cubicBezTo>
                      <a:pt x="411" y="1203"/>
                      <a:pt x="821" y="596"/>
                      <a:pt x="1250" y="34"/>
                    </a:cubicBezTo>
                    <a:cubicBezTo>
                      <a:pt x="1250" y="25"/>
                      <a:pt x="1250" y="8"/>
                      <a:pt x="1241" y="8"/>
                    </a:cubicBezTo>
                    <a:cubicBezTo>
                      <a:pt x="1236" y="3"/>
                      <a:pt x="1232" y="1"/>
                      <a:pt x="1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37"/>
              <p:cNvSpPr/>
              <p:nvPr/>
            </p:nvSpPr>
            <p:spPr>
              <a:xfrm>
                <a:off x="7427778" y="5368109"/>
                <a:ext cx="87661" cy="127599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2131" extrusionOk="0">
                    <a:moveTo>
                      <a:pt x="1441" y="0"/>
                    </a:moveTo>
                    <a:cubicBezTo>
                      <a:pt x="1437" y="0"/>
                      <a:pt x="1432" y="3"/>
                      <a:pt x="1428" y="7"/>
                    </a:cubicBezTo>
                    <a:cubicBezTo>
                      <a:pt x="1133" y="391"/>
                      <a:pt x="830" y="855"/>
                      <a:pt x="536" y="1310"/>
                    </a:cubicBezTo>
                    <a:cubicBezTo>
                      <a:pt x="348" y="1595"/>
                      <a:pt x="170" y="1854"/>
                      <a:pt x="0" y="2104"/>
                    </a:cubicBezTo>
                    <a:cubicBezTo>
                      <a:pt x="0" y="2112"/>
                      <a:pt x="0" y="2121"/>
                      <a:pt x="9" y="2130"/>
                    </a:cubicBezTo>
                    <a:lnTo>
                      <a:pt x="18" y="2130"/>
                    </a:lnTo>
                    <a:cubicBezTo>
                      <a:pt x="27" y="2130"/>
                      <a:pt x="27" y="2130"/>
                      <a:pt x="36" y="2121"/>
                    </a:cubicBezTo>
                    <a:cubicBezTo>
                      <a:pt x="205" y="1881"/>
                      <a:pt x="375" y="1613"/>
                      <a:pt x="562" y="1327"/>
                    </a:cubicBezTo>
                    <a:cubicBezTo>
                      <a:pt x="857" y="881"/>
                      <a:pt x="1169" y="409"/>
                      <a:pt x="1454" y="34"/>
                    </a:cubicBezTo>
                    <a:cubicBezTo>
                      <a:pt x="1463" y="25"/>
                      <a:pt x="1463" y="7"/>
                      <a:pt x="1454" y="7"/>
                    </a:cubicBezTo>
                    <a:cubicBezTo>
                      <a:pt x="1450" y="3"/>
                      <a:pt x="1445" y="0"/>
                      <a:pt x="1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37"/>
              <p:cNvSpPr/>
              <p:nvPr/>
            </p:nvSpPr>
            <p:spPr>
              <a:xfrm>
                <a:off x="7471548" y="5355715"/>
                <a:ext cx="98379" cy="13945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329" extrusionOk="0">
                    <a:moveTo>
                      <a:pt x="1633" y="0"/>
                    </a:moveTo>
                    <a:cubicBezTo>
                      <a:pt x="1624" y="0"/>
                      <a:pt x="1607" y="0"/>
                      <a:pt x="1607" y="9"/>
                    </a:cubicBezTo>
                    <a:cubicBezTo>
                      <a:pt x="1027" y="740"/>
                      <a:pt x="491" y="1508"/>
                      <a:pt x="10" y="2302"/>
                    </a:cubicBezTo>
                    <a:cubicBezTo>
                      <a:pt x="1" y="2311"/>
                      <a:pt x="10" y="2319"/>
                      <a:pt x="19" y="2328"/>
                    </a:cubicBezTo>
                    <a:lnTo>
                      <a:pt x="28" y="2328"/>
                    </a:lnTo>
                    <a:cubicBezTo>
                      <a:pt x="36" y="2328"/>
                      <a:pt x="36" y="2328"/>
                      <a:pt x="45" y="2319"/>
                    </a:cubicBezTo>
                    <a:cubicBezTo>
                      <a:pt x="527" y="1526"/>
                      <a:pt x="1062" y="758"/>
                      <a:pt x="1633" y="27"/>
                    </a:cubicBezTo>
                    <a:cubicBezTo>
                      <a:pt x="1642" y="27"/>
                      <a:pt x="1633" y="9"/>
                      <a:pt x="1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37"/>
              <p:cNvSpPr/>
              <p:nvPr/>
            </p:nvSpPr>
            <p:spPr>
              <a:xfrm>
                <a:off x="7518013" y="5313082"/>
                <a:ext cx="127779" cy="184243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077" extrusionOk="0">
                    <a:moveTo>
                      <a:pt x="2106" y="1"/>
                    </a:moveTo>
                    <a:cubicBezTo>
                      <a:pt x="2102" y="1"/>
                      <a:pt x="2097" y="3"/>
                      <a:pt x="2097" y="7"/>
                    </a:cubicBezTo>
                    <a:cubicBezTo>
                      <a:pt x="1803" y="435"/>
                      <a:pt x="1419" y="989"/>
                      <a:pt x="1054" y="1524"/>
                    </a:cubicBezTo>
                    <a:cubicBezTo>
                      <a:pt x="688" y="2059"/>
                      <a:pt x="304" y="2621"/>
                      <a:pt x="10" y="3049"/>
                    </a:cubicBezTo>
                    <a:cubicBezTo>
                      <a:pt x="1" y="3058"/>
                      <a:pt x="1" y="3067"/>
                      <a:pt x="10" y="3076"/>
                    </a:cubicBezTo>
                    <a:lnTo>
                      <a:pt x="19" y="3076"/>
                    </a:lnTo>
                    <a:cubicBezTo>
                      <a:pt x="28" y="3076"/>
                      <a:pt x="37" y="3076"/>
                      <a:pt x="37" y="3067"/>
                    </a:cubicBezTo>
                    <a:cubicBezTo>
                      <a:pt x="331" y="2639"/>
                      <a:pt x="715" y="2086"/>
                      <a:pt x="1080" y="1542"/>
                    </a:cubicBezTo>
                    <a:cubicBezTo>
                      <a:pt x="1455" y="1006"/>
                      <a:pt x="1830" y="453"/>
                      <a:pt x="2124" y="34"/>
                    </a:cubicBezTo>
                    <a:cubicBezTo>
                      <a:pt x="2133" y="25"/>
                      <a:pt x="2124" y="7"/>
                      <a:pt x="2115" y="7"/>
                    </a:cubicBezTo>
                    <a:cubicBezTo>
                      <a:pt x="2115" y="3"/>
                      <a:pt x="2111" y="1"/>
                      <a:pt x="2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37"/>
              <p:cNvSpPr/>
              <p:nvPr/>
            </p:nvSpPr>
            <p:spPr>
              <a:xfrm>
                <a:off x="7564538" y="5279311"/>
                <a:ext cx="148017" cy="21106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3525" extrusionOk="0">
                    <a:moveTo>
                      <a:pt x="2462" y="0"/>
                    </a:moveTo>
                    <a:cubicBezTo>
                      <a:pt x="2453" y="0"/>
                      <a:pt x="2444" y="0"/>
                      <a:pt x="2435" y="9"/>
                    </a:cubicBezTo>
                    <a:cubicBezTo>
                      <a:pt x="1775" y="1026"/>
                      <a:pt x="732" y="2525"/>
                      <a:pt x="9" y="3488"/>
                    </a:cubicBezTo>
                    <a:cubicBezTo>
                      <a:pt x="0" y="3497"/>
                      <a:pt x="0" y="3506"/>
                      <a:pt x="9" y="3515"/>
                    </a:cubicBezTo>
                    <a:cubicBezTo>
                      <a:pt x="9" y="3515"/>
                      <a:pt x="18" y="3524"/>
                      <a:pt x="18" y="3524"/>
                    </a:cubicBezTo>
                    <a:cubicBezTo>
                      <a:pt x="27" y="3524"/>
                      <a:pt x="27" y="3515"/>
                      <a:pt x="36" y="3515"/>
                    </a:cubicBezTo>
                    <a:cubicBezTo>
                      <a:pt x="758" y="2543"/>
                      <a:pt x="1811" y="1044"/>
                      <a:pt x="2471" y="27"/>
                    </a:cubicBezTo>
                    <a:cubicBezTo>
                      <a:pt x="2471" y="18"/>
                      <a:pt x="2471" y="9"/>
                      <a:pt x="24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37"/>
              <p:cNvSpPr/>
              <p:nvPr/>
            </p:nvSpPr>
            <p:spPr>
              <a:xfrm>
                <a:off x="7629146" y="5189555"/>
                <a:ext cx="196638" cy="28585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4774" extrusionOk="0">
                    <a:moveTo>
                      <a:pt x="3275" y="1"/>
                    </a:moveTo>
                    <a:cubicBezTo>
                      <a:pt x="3266" y="1"/>
                      <a:pt x="3248" y="1"/>
                      <a:pt x="3248" y="10"/>
                    </a:cubicBezTo>
                    <a:cubicBezTo>
                      <a:pt x="2213" y="1410"/>
                      <a:pt x="937" y="3266"/>
                      <a:pt x="0" y="4747"/>
                    </a:cubicBezTo>
                    <a:cubicBezTo>
                      <a:pt x="0" y="4755"/>
                      <a:pt x="0" y="4764"/>
                      <a:pt x="9" y="4764"/>
                    </a:cubicBezTo>
                    <a:cubicBezTo>
                      <a:pt x="9" y="4773"/>
                      <a:pt x="18" y="4773"/>
                      <a:pt x="18" y="4773"/>
                    </a:cubicBezTo>
                    <a:cubicBezTo>
                      <a:pt x="27" y="4773"/>
                      <a:pt x="27" y="4764"/>
                      <a:pt x="36" y="4764"/>
                    </a:cubicBezTo>
                    <a:cubicBezTo>
                      <a:pt x="964" y="3292"/>
                      <a:pt x="2240" y="1428"/>
                      <a:pt x="3275" y="27"/>
                    </a:cubicBezTo>
                    <a:cubicBezTo>
                      <a:pt x="3283" y="18"/>
                      <a:pt x="3275" y="10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37"/>
              <p:cNvSpPr/>
              <p:nvPr/>
            </p:nvSpPr>
            <p:spPr>
              <a:xfrm>
                <a:off x="7687886" y="4650058"/>
                <a:ext cx="513390" cy="810921"/>
              </a:xfrm>
              <a:custGeom>
                <a:avLst/>
                <a:gdLst/>
                <a:ahLst/>
                <a:cxnLst/>
                <a:rect l="l" t="t" r="r" b="b"/>
                <a:pathLst>
                  <a:path w="8574" h="13543" extrusionOk="0">
                    <a:moveTo>
                      <a:pt x="8565" y="0"/>
                    </a:moveTo>
                    <a:cubicBezTo>
                      <a:pt x="8556" y="0"/>
                      <a:pt x="8547" y="0"/>
                      <a:pt x="8538" y="9"/>
                    </a:cubicBezTo>
                    <a:cubicBezTo>
                      <a:pt x="6335" y="3676"/>
                      <a:pt x="2097" y="10500"/>
                      <a:pt x="10" y="13516"/>
                    </a:cubicBezTo>
                    <a:cubicBezTo>
                      <a:pt x="1" y="13525"/>
                      <a:pt x="1" y="13534"/>
                      <a:pt x="10" y="13542"/>
                    </a:cubicBezTo>
                    <a:lnTo>
                      <a:pt x="28" y="13542"/>
                    </a:lnTo>
                    <a:cubicBezTo>
                      <a:pt x="28" y="13542"/>
                      <a:pt x="36" y="13542"/>
                      <a:pt x="36" y="13534"/>
                    </a:cubicBezTo>
                    <a:cubicBezTo>
                      <a:pt x="2133" y="10518"/>
                      <a:pt x="6370" y="3694"/>
                      <a:pt x="8574" y="27"/>
                    </a:cubicBezTo>
                    <a:cubicBezTo>
                      <a:pt x="8574" y="18"/>
                      <a:pt x="8574" y="9"/>
                      <a:pt x="8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37"/>
              <p:cNvSpPr/>
              <p:nvPr/>
            </p:nvSpPr>
            <p:spPr>
              <a:xfrm>
                <a:off x="7752014" y="5030939"/>
                <a:ext cx="266575" cy="411358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6870" extrusionOk="0">
                    <a:moveTo>
                      <a:pt x="4443" y="0"/>
                    </a:moveTo>
                    <a:cubicBezTo>
                      <a:pt x="4434" y="0"/>
                      <a:pt x="4425" y="0"/>
                      <a:pt x="4416" y="9"/>
                    </a:cubicBezTo>
                    <a:cubicBezTo>
                      <a:pt x="3729" y="1053"/>
                      <a:pt x="2953" y="2257"/>
                      <a:pt x="2213" y="3426"/>
                    </a:cubicBezTo>
                    <a:cubicBezTo>
                      <a:pt x="1472" y="4585"/>
                      <a:pt x="705" y="5799"/>
                      <a:pt x="9" y="6842"/>
                    </a:cubicBezTo>
                    <a:cubicBezTo>
                      <a:pt x="0" y="6851"/>
                      <a:pt x="9" y="6860"/>
                      <a:pt x="18" y="6860"/>
                    </a:cubicBezTo>
                    <a:cubicBezTo>
                      <a:pt x="18" y="6869"/>
                      <a:pt x="18" y="6869"/>
                      <a:pt x="27" y="6869"/>
                    </a:cubicBezTo>
                    <a:cubicBezTo>
                      <a:pt x="27" y="6869"/>
                      <a:pt x="36" y="6860"/>
                      <a:pt x="45" y="6860"/>
                    </a:cubicBezTo>
                    <a:cubicBezTo>
                      <a:pt x="732" y="5817"/>
                      <a:pt x="1499" y="4612"/>
                      <a:pt x="2248" y="3444"/>
                    </a:cubicBezTo>
                    <a:cubicBezTo>
                      <a:pt x="2989" y="2275"/>
                      <a:pt x="3756" y="1071"/>
                      <a:pt x="4452" y="27"/>
                    </a:cubicBezTo>
                    <a:cubicBezTo>
                      <a:pt x="4452" y="18"/>
                      <a:pt x="4452" y="9"/>
                      <a:pt x="4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37"/>
              <p:cNvSpPr/>
              <p:nvPr/>
            </p:nvSpPr>
            <p:spPr>
              <a:xfrm>
                <a:off x="7804886" y="5092134"/>
                <a:ext cx="220649" cy="334655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5589" extrusionOk="0">
                    <a:moveTo>
                      <a:pt x="3659" y="0"/>
                    </a:moveTo>
                    <a:cubicBezTo>
                      <a:pt x="3653" y="0"/>
                      <a:pt x="3647" y="7"/>
                      <a:pt x="3640" y="13"/>
                    </a:cubicBezTo>
                    <a:cubicBezTo>
                      <a:pt x="2543" y="1770"/>
                      <a:pt x="1187" y="3849"/>
                      <a:pt x="9" y="5553"/>
                    </a:cubicBezTo>
                    <a:cubicBezTo>
                      <a:pt x="1" y="5562"/>
                      <a:pt x="9" y="5580"/>
                      <a:pt x="18" y="5580"/>
                    </a:cubicBezTo>
                    <a:cubicBezTo>
                      <a:pt x="18" y="5580"/>
                      <a:pt x="18" y="5589"/>
                      <a:pt x="27" y="5589"/>
                    </a:cubicBezTo>
                    <a:cubicBezTo>
                      <a:pt x="27" y="5589"/>
                      <a:pt x="36" y="5580"/>
                      <a:pt x="36" y="5580"/>
                    </a:cubicBezTo>
                    <a:cubicBezTo>
                      <a:pt x="1223" y="3867"/>
                      <a:pt x="2579" y="1788"/>
                      <a:pt x="3676" y="31"/>
                    </a:cubicBezTo>
                    <a:cubicBezTo>
                      <a:pt x="3685" y="22"/>
                      <a:pt x="3676" y="13"/>
                      <a:pt x="3667" y="4"/>
                    </a:cubicBezTo>
                    <a:cubicBezTo>
                      <a:pt x="3664" y="1"/>
                      <a:pt x="3662" y="0"/>
                      <a:pt x="3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37"/>
              <p:cNvSpPr/>
              <p:nvPr/>
            </p:nvSpPr>
            <p:spPr>
              <a:xfrm>
                <a:off x="7876979" y="5119199"/>
                <a:ext cx="180112" cy="271245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4530" extrusionOk="0">
                    <a:moveTo>
                      <a:pt x="2977" y="0"/>
                    </a:moveTo>
                    <a:cubicBezTo>
                      <a:pt x="2974" y="0"/>
                      <a:pt x="2972" y="2"/>
                      <a:pt x="2972" y="7"/>
                    </a:cubicBezTo>
                    <a:lnTo>
                      <a:pt x="10" y="4503"/>
                    </a:lnTo>
                    <a:cubicBezTo>
                      <a:pt x="1" y="4512"/>
                      <a:pt x="1" y="4521"/>
                      <a:pt x="10" y="4530"/>
                    </a:cubicBezTo>
                    <a:lnTo>
                      <a:pt x="19" y="4530"/>
                    </a:lnTo>
                    <a:cubicBezTo>
                      <a:pt x="28" y="4530"/>
                      <a:pt x="37" y="4530"/>
                      <a:pt x="37" y="4521"/>
                    </a:cubicBezTo>
                    <a:lnTo>
                      <a:pt x="2998" y="34"/>
                    </a:lnTo>
                    <a:cubicBezTo>
                      <a:pt x="3007" y="25"/>
                      <a:pt x="2998" y="7"/>
                      <a:pt x="2989" y="7"/>
                    </a:cubicBezTo>
                    <a:cubicBezTo>
                      <a:pt x="2985" y="2"/>
                      <a:pt x="2980" y="0"/>
                      <a:pt x="2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37"/>
              <p:cNvSpPr/>
              <p:nvPr/>
            </p:nvSpPr>
            <p:spPr>
              <a:xfrm>
                <a:off x="7954460" y="5135186"/>
                <a:ext cx="149095" cy="210948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523" extrusionOk="0">
                    <a:moveTo>
                      <a:pt x="2467" y="1"/>
                    </a:moveTo>
                    <a:cubicBezTo>
                      <a:pt x="2463" y="1"/>
                      <a:pt x="2458" y="3"/>
                      <a:pt x="2454" y="8"/>
                    </a:cubicBezTo>
                    <a:cubicBezTo>
                      <a:pt x="1624" y="1149"/>
                      <a:pt x="794" y="2327"/>
                      <a:pt x="9" y="3496"/>
                    </a:cubicBezTo>
                    <a:cubicBezTo>
                      <a:pt x="0" y="3505"/>
                      <a:pt x="0" y="3514"/>
                      <a:pt x="9" y="3522"/>
                    </a:cubicBezTo>
                    <a:lnTo>
                      <a:pt x="27" y="3522"/>
                    </a:lnTo>
                    <a:cubicBezTo>
                      <a:pt x="27" y="3522"/>
                      <a:pt x="36" y="3522"/>
                      <a:pt x="36" y="3514"/>
                    </a:cubicBezTo>
                    <a:cubicBezTo>
                      <a:pt x="830" y="2345"/>
                      <a:pt x="1651" y="1176"/>
                      <a:pt x="2489" y="34"/>
                    </a:cubicBezTo>
                    <a:cubicBezTo>
                      <a:pt x="2489" y="25"/>
                      <a:pt x="2489" y="8"/>
                      <a:pt x="2480" y="8"/>
                    </a:cubicBezTo>
                    <a:cubicBezTo>
                      <a:pt x="2476" y="3"/>
                      <a:pt x="2472" y="1"/>
                      <a:pt x="2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37"/>
              <p:cNvSpPr/>
              <p:nvPr/>
            </p:nvSpPr>
            <p:spPr>
              <a:xfrm>
                <a:off x="8029786" y="5146443"/>
                <a:ext cx="112210" cy="156400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612" extrusionOk="0">
                    <a:moveTo>
                      <a:pt x="1851" y="0"/>
                    </a:moveTo>
                    <a:cubicBezTo>
                      <a:pt x="1847" y="0"/>
                      <a:pt x="1842" y="2"/>
                      <a:pt x="1838" y="7"/>
                    </a:cubicBezTo>
                    <a:cubicBezTo>
                      <a:pt x="1365" y="578"/>
                      <a:pt x="384" y="1943"/>
                      <a:pt x="0" y="2576"/>
                    </a:cubicBezTo>
                    <a:cubicBezTo>
                      <a:pt x="0" y="2585"/>
                      <a:pt x="0" y="2603"/>
                      <a:pt x="9" y="2603"/>
                    </a:cubicBezTo>
                    <a:cubicBezTo>
                      <a:pt x="9" y="2603"/>
                      <a:pt x="18" y="2612"/>
                      <a:pt x="18" y="2612"/>
                    </a:cubicBezTo>
                    <a:cubicBezTo>
                      <a:pt x="27" y="2612"/>
                      <a:pt x="27" y="2603"/>
                      <a:pt x="36" y="2603"/>
                    </a:cubicBezTo>
                    <a:cubicBezTo>
                      <a:pt x="420" y="1970"/>
                      <a:pt x="1392" y="596"/>
                      <a:pt x="1874" y="34"/>
                    </a:cubicBezTo>
                    <a:cubicBezTo>
                      <a:pt x="1874" y="25"/>
                      <a:pt x="1874" y="16"/>
                      <a:pt x="1865" y="7"/>
                    </a:cubicBezTo>
                    <a:cubicBezTo>
                      <a:pt x="1860" y="2"/>
                      <a:pt x="1856" y="0"/>
                      <a:pt x="1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37"/>
              <p:cNvSpPr/>
              <p:nvPr/>
            </p:nvSpPr>
            <p:spPr>
              <a:xfrm>
                <a:off x="8069844" y="4657004"/>
                <a:ext cx="174723" cy="270347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4515" extrusionOk="0">
                    <a:moveTo>
                      <a:pt x="2909" y="0"/>
                    </a:moveTo>
                    <a:cubicBezTo>
                      <a:pt x="2900" y="0"/>
                      <a:pt x="2882" y="0"/>
                      <a:pt x="2882" y="9"/>
                    </a:cubicBezTo>
                    <a:cubicBezTo>
                      <a:pt x="1972" y="1419"/>
                      <a:pt x="910" y="3078"/>
                      <a:pt x="9" y="4488"/>
                    </a:cubicBezTo>
                    <a:cubicBezTo>
                      <a:pt x="0" y="4497"/>
                      <a:pt x="9" y="4505"/>
                      <a:pt x="18" y="4514"/>
                    </a:cubicBezTo>
                    <a:lnTo>
                      <a:pt x="27" y="4514"/>
                    </a:lnTo>
                    <a:cubicBezTo>
                      <a:pt x="27" y="4514"/>
                      <a:pt x="36" y="4514"/>
                      <a:pt x="45" y="4505"/>
                    </a:cubicBezTo>
                    <a:cubicBezTo>
                      <a:pt x="946" y="3096"/>
                      <a:pt x="2008" y="1437"/>
                      <a:pt x="2909" y="27"/>
                    </a:cubicBezTo>
                    <a:cubicBezTo>
                      <a:pt x="2918" y="18"/>
                      <a:pt x="2918" y="9"/>
                      <a:pt x="29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37"/>
              <p:cNvSpPr/>
              <p:nvPr/>
            </p:nvSpPr>
            <p:spPr>
              <a:xfrm>
                <a:off x="8113615" y="4674069"/>
                <a:ext cx="172088" cy="254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4248" extrusionOk="0">
                    <a:moveTo>
                      <a:pt x="2865" y="1"/>
                    </a:moveTo>
                    <a:cubicBezTo>
                      <a:pt x="2856" y="1"/>
                      <a:pt x="2847" y="1"/>
                      <a:pt x="2838" y="10"/>
                    </a:cubicBezTo>
                    <a:lnTo>
                      <a:pt x="10" y="4220"/>
                    </a:lnTo>
                    <a:cubicBezTo>
                      <a:pt x="1" y="4220"/>
                      <a:pt x="1" y="4238"/>
                      <a:pt x="10" y="4238"/>
                    </a:cubicBezTo>
                    <a:cubicBezTo>
                      <a:pt x="19" y="4247"/>
                      <a:pt x="19" y="4247"/>
                      <a:pt x="19" y="4247"/>
                    </a:cubicBezTo>
                    <a:cubicBezTo>
                      <a:pt x="28" y="4247"/>
                      <a:pt x="37" y="4238"/>
                      <a:pt x="37" y="4238"/>
                    </a:cubicBezTo>
                    <a:lnTo>
                      <a:pt x="2865" y="28"/>
                    </a:lnTo>
                    <a:cubicBezTo>
                      <a:pt x="2873" y="19"/>
                      <a:pt x="2873" y="10"/>
                      <a:pt x="28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37"/>
              <p:cNvSpPr/>
              <p:nvPr/>
            </p:nvSpPr>
            <p:spPr>
              <a:xfrm>
                <a:off x="8160619" y="4741551"/>
                <a:ext cx="125084" cy="184722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3085" extrusionOk="0">
                    <a:moveTo>
                      <a:pt x="2066" y="0"/>
                    </a:moveTo>
                    <a:cubicBezTo>
                      <a:pt x="2062" y="0"/>
                      <a:pt x="2057" y="2"/>
                      <a:pt x="2053" y="7"/>
                    </a:cubicBezTo>
                    <a:lnTo>
                      <a:pt x="1" y="3049"/>
                    </a:lnTo>
                    <a:cubicBezTo>
                      <a:pt x="1" y="3058"/>
                      <a:pt x="1" y="3076"/>
                      <a:pt x="10" y="3076"/>
                    </a:cubicBezTo>
                    <a:cubicBezTo>
                      <a:pt x="10" y="3076"/>
                      <a:pt x="19" y="3085"/>
                      <a:pt x="19" y="3085"/>
                    </a:cubicBezTo>
                    <a:cubicBezTo>
                      <a:pt x="28" y="3085"/>
                      <a:pt x="28" y="3076"/>
                      <a:pt x="37" y="3076"/>
                    </a:cubicBezTo>
                    <a:lnTo>
                      <a:pt x="2080" y="34"/>
                    </a:lnTo>
                    <a:cubicBezTo>
                      <a:pt x="2088" y="25"/>
                      <a:pt x="2088" y="7"/>
                      <a:pt x="2080" y="7"/>
                    </a:cubicBezTo>
                    <a:cubicBezTo>
                      <a:pt x="2075" y="2"/>
                      <a:pt x="2071" y="0"/>
                      <a:pt x="2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37"/>
              <p:cNvSpPr/>
              <p:nvPr/>
            </p:nvSpPr>
            <p:spPr>
              <a:xfrm>
                <a:off x="8207622" y="4826996"/>
                <a:ext cx="71134" cy="99277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658" extrusionOk="0">
                    <a:moveTo>
                      <a:pt x="1169" y="0"/>
                    </a:moveTo>
                    <a:cubicBezTo>
                      <a:pt x="1163" y="0"/>
                      <a:pt x="1156" y="3"/>
                      <a:pt x="1152" y="7"/>
                    </a:cubicBezTo>
                    <a:cubicBezTo>
                      <a:pt x="724" y="507"/>
                      <a:pt x="340" y="1051"/>
                      <a:pt x="1" y="1631"/>
                    </a:cubicBezTo>
                    <a:cubicBezTo>
                      <a:pt x="1" y="1640"/>
                      <a:pt x="1" y="1649"/>
                      <a:pt x="10" y="1649"/>
                    </a:cubicBezTo>
                    <a:cubicBezTo>
                      <a:pt x="10" y="1658"/>
                      <a:pt x="19" y="1658"/>
                      <a:pt x="19" y="1658"/>
                    </a:cubicBezTo>
                    <a:cubicBezTo>
                      <a:pt x="28" y="1658"/>
                      <a:pt x="37" y="1649"/>
                      <a:pt x="37" y="1649"/>
                    </a:cubicBezTo>
                    <a:cubicBezTo>
                      <a:pt x="367" y="1078"/>
                      <a:pt x="750" y="533"/>
                      <a:pt x="1187" y="34"/>
                    </a:cubicBezTo>
                    <a:cubicBezTo>
                      <a:pt x="1187" y="25"/>
                      <a:pt x="1187" y="7"/>
                      <a:pt x="1179" y="7"/>
                    </a:cubicBezTo>
                    <a:cubicBezTo>
                      <a:pt x="1179" y="3"/>
                      <a:pt x="1174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37"/>
              <p:cNvSpPr/>
              <p:nvPr/>
            </p:nvSpPr>
            <p:spPr>
              <a:xfrm>
                <a:off x="8079964" y="4657663"/>
                <a:ext cx="73769" cy="11478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917" extrusionOk="0">
                    <a:moveTo>
                      <a:pt x="1210" y="1"/>
                    </a:moveTo>
                    <a:cubicBezTo>
                      <a:pt x="1205" y="1"/>
                      <a:pt x="1201" y="3"/>
                      <a:pt x="1196" y="7"/>
                    </a:cubicBezTo>
                    <a:cubicBezTo>
                      <a:pt x="831" y="489"/>
                      <a:pt x="420" y="1194"/>
                      <a:pt x="90" y="1756"/>
                    </a:cubicBezTo>
                    <a:lnTo>
                      <a:pt x="10" y="1890"/>
                    </a:lnTo>
                    <a:cubicBezTo>
                      <a:pt x="1" y="1898"/>
                      <a:pt x="10" y="1907"/>
                      <a:pt x="19" y="1916"/>
                    </a:cubicBezTo>
                    <a:lnTo>
                      <a:pt x="28" y="1916"/>
                    </a:lnTo>
                    <a:cubicBezTo>
                      <a:pt x="28" y="1916"/>
                      <a:pt x="37" y="1916"/>
                      <a:pt x="37" y="1907"/>
                    </a:cubicBezTo>
                    <a:lnTo>
                      <a:pt x="126" y="1774"/>
                    </a:lnTo>
                    <a:cubicBezTo>
                      <a:pt x="456" y="1212"/>
                      <a:pt x="866" y="516"/>
                      <a:pt x="1223" y="34"/>
                    </a:cubicBezTo>
                    <a:cubicBezTo>
                      <a:pt x="1232" y="25"/>
                      <a:pt x="1232" y="16"/>
                      <a:pt x="1223" y="7"/>
                    </a:cubicBezTo>
                    <a:cubicBezTo>
                      <a:pt x="1219" y="3"/>
                      <a:pt x="1214" y="1"/>
                      <a:pt x="1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37"/>
              <p:cNvSpPr/>
              <p:nvPr/>
            </p:nvSpPr>
            <p:spPr>
              <a:xfrm>
                <a:off x="8226364" y="4408632"/>
                <a:ext cx="35268" cy="4969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30" extrusionOk="0">
                    <a:moveTo>
                      <a:pt x="580" y="0"/>
                    </a:moveTo>
                    <a:cubicBezTo>
                      <a:pt x="580" y="0"/>
                      <a:pt x="562" y="0"/>
                      <a:pt x="553" y="9"/>
                    </a:cubicBezTo>
                    <a:cubicBezTo>
                      <a:pt x="357" y="259"/>
                      <a:pt x="170" y="526"/>
                      <a:pt x="9" y="803"/>
                    </a:cubicBezTo>
                    <a:cubicBezTo>
                      <a:pt x="0" y="812"/>
                      <a:pt x="0" y="830"/>
                      <a:pt x="9" y="830"/>
                    </a:cubicBezTo>
                    <a:lnTo>
                      <a:pt x="18" y="830"/>
                    </a:lnTo>
                    <a:cubicBezTo>
                      <a:pt x="27" y="830"/>
                      <a:pt x="36" y="830"/>
                      <a:pt x="36" y="821"/>
                    </a:cubicBezTo>
                    <a:cubicBezTo>
                      <a:pt x="196" y="544"/>
                      <a:pt x="384" y="277"/>
                      <a:pt x="589" y="27"/>
                    </a:cubicBezTo>
                    <a:cubicBezTo>
                      <a:pt x="589" y="18"/>
                      <a:pt x="589" y="9"/>
                      <a:pt x="5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37"/>
              <p:cNvSpPr/>
              <p:nvPr/>
            </p:nvSpPr>
            <p:spPr>
              <a:xfrm>
                <a:off x="8180378" y="4364263"/>
                <a:ext cx="69518" cy="97301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625" extrusionOk="0">
                    <a:moveTo>
                      <a:pt x="1152" y="1"/>
                    </a:moveTo>
                    <a:cubicBezTo>
                      <a:pt x="1143" y="1"/>
                      <a:pt x="1125" y="1"/>
                      <a:pt x="1125" y="10"/>
                    </a:cubicBezTo>
                    <a:lnTo>
                      <a:pt x="10" y="1598"/>
                    </a:lnTo>
                    <a:cubicBezTo>
                      <a:pt x="1" y="1606"/>
                      <a:pt x="10" y="1615"/>
                      <a:pt x="19" y="1624"/>
                    </a:cubicBezTo>
                    <a:lnTo>
                      <a:pt x="28" y="1624"/>
                    </a:lnTo>
                    <a:cubicBezTo>
                      <a:pt x="28" y="1624"/>
                      <a:pt x="37" y="1624"/>
                      <a:pt x="46" y="1615"/>
                    </a:cubicBezTo>
                    <a:lnTo>
                      <a:pt x="1152" y="27"/>
                    </a:lnTo>
                    <a:cubicBezTo>
                      <a:pt x="1161" y="18"/>
                      <a:pt x="1161" y="10"/>
                      <a:pt x="1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37"/>
              <p:cNvSpPr/>
              <p:nvPr/>
            </p:nvSpPr>
            <p:spPr>
              <a:xfrm>
                <a:off x="8126428" y="4403962"/>
                <a:ext cx="48142" cy="6293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051" extrusionOk="0">
                    <a:moveTo>
                      <a:pt x="782" y="0"/>
                    </a:moveTo>
                    <a:cubicBezTo>
                      <a:pt x="777" y="0"/>
                      <a:pt x="773" y="2"/>
                      <a:pt x="768" y="7"/>
                    </a:cubicBezTo>
                    <a:lnTo>
                      <a:pt x="10" y="1024"/>
                    </a:lnTo>
                    <a:cubicBezTo>
                      <a:pt x="1" y="1033"/>
                      <a:pt x="10" y="1042"/>
                      <a:pt x="19" y="1050"/>
                    </a:cubicBezTo>
                    <a:lnTo>
                      <a:pt x="46" y="1050"/>
                    </a:lnTo>
                    <a:lnTo>
                      <a:pt x="795" y="33"/>
                    </a:lnTo>
                    <a:cubicBezTo>
                      <a:pt x="804" y="25"/>
                      <a:pt x="804" y="16"/>
                      <a:pt x="795" y="7"/>
                    </a:cubicBezTo>
                    <a:cubicBezTo>
                      <a:pt x="790" y="2"/>
                      <a:pt x="786" y="0"/>
                      <a:pt x="7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37"/>
              <p:cNvSpPr/>
              <p:nvPr/>
            </p:nvSpPr>
            <p:spPr>
              <a:xfrm>
                <a:off x="6576859" y="4602156"/>
                <a:ext cx="186997" cy="528179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8821" extrusionOk="0">
                    <a:moveTo>
                      <a:pt x="613" y="1"/>
                    </a:moveTo>
                    <a:cubicBezTo>
                      <a:pt x="400" y="1"/>
                      <a:pt x="219" y="112"/>
                      <a:pt x="161" y="399"/>
                    </a:cubicBezTo>
                    <a:cubicBezTo>
                      <a:pt x="0" y="1148"/>
                      <a:pt x="161" y="2121"/>
                      <a:pt x="223" y="2879"/>
                    </a:cubicBezTo>
                    <a:cubicBezTo>
                      <a:pt x="375" y="4538"/>
                      <a:pt x="749" y="6198"/>
                      <a:pt x="1490" y="7705"/>
                    </a:cubicBezTo>
                    <a:cubicBezTo>
                      <a:pt x="1740" y="8232"/>
                      <a:pt x="2132" y="8794"/>
                      <a:pt x="2712" y="8820"/>
                    </a:cubicBezTo>
                    <a:cubicBezTo>
                      <a:pt x="2801" y="8820"/>
                      <a:pt x="2890" y="8811"/>
                      <a:pt x="2962" y="8758"/>
                    </a:cubicBezTo>
                    <a:cubicBezTo>
                      <a:pt x="3060" y="8687"/>
                      <a:pt x="3087" y="8544"/>
                      <a:pt x="3096" y="8419"/>
                    </a:cubicBezTo>
                    <a:cubicBezTo>
                      <a:pt x="3122" y="7937"/>
                      <a:pt x="2980" y="7473"/>
                      <a:pt x="2846" y="7009"/>
                    </a:cubicBezTo>
                    <a:cubicBezTo>
                      <a:pt x="2373" y="5332"/>
                      <a:pt x="2034" y="3628"/>
                      <a:pt x="1847" y="1898"/>
                    </a:cubicBezTo>
                    <a:cubicBezTo>
                      <a:pt x="1793" y="1407"/>
                      <a:pt x="1740" y="890"/>
                      <a:pt x="1463" y="488"/>
                    </a:cubicBezTo>
                    <a:cubicBezTo>
                      <a:pt x="1285" y="226"/>
                      <a:pt x="916" y="1"/>
                      <a:pt x="613" y="1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37"/>
              <p:cNvSpPr/>
              <p:nvPr/>
            </p:nvSpPr>
            <p:spPr>
              <a:xfrm>
                <a:off x="6577877" y="4600899"/>
                <a:ext cx="187057" cy="530515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8860" extrusionOk="0">
                    <a:moveTo>
                      <a:pt x="599" y="36"/>
                    </a:moveTo>
                    <a:cubicBezTo>
                      <a:pt x="902" y="36"/>
                      <a:pt x="1259" y="268"/>
                      <a:pt x="1428" y="518"/>
                    </a:cubicBezTo>
                    <a:cubicBezTo>
                      <a:pt x="1705" y="911"/>
                      <a:pt x="1758" y="1401"/>
                      <a:pt x="1812" y="1883"/>
                    </a:cubicBezTo>
                    <a:lnTo>
                      <a:pt x="1812" y="1919"/>
                    </a:lnTo>
                    <a:cubicBezTo>
                      <a:pt x="1999" y="3640"/>
                      <a:pt x="2338" y="5362"/>
                      <a:pt x="2811" y="7030"/>
                    </a:cubicBezTo>
                    <a:lnTo>
                      <a:pt x="2829" y="7111"/>
                    </a:lnTo>
                    <a:cubicBezTo>
                      <a:pt x="2954" y="7539"/>
                      <a:pt x="3079" y="7985"/>
                      <a:pt x="3061" y="8440"/>
                    </a:cubicBezTo>
                    <a:cubicBezTo>
                      <a:pt x="3052" y="8609"/>
                      <a:pt x="3007" y="8708"/>
                      <a:pt x="2927" y="8770"/>
                    </a:cubicBezTo>
                    <a:cubicBezTo>
                      <a:pt x="2873" y="8806"/>
                      <a:pt x="2802" y="8824"/>
                      <a:pt x="2695" y="8824"/>
                    </a:cubicBezTo>
                    <a:cubicBezTo>
                      <a:pt x="2240" y="8806"/>
                      <a:pt x="1830" y="8431"/>
                      <a:pt x="1482" y="7726"/>
                    </a:cubicBezTo>
                    <a:cubicBezTo>
                      <a:pt x="813" y="6343"/>
                      <a:pt x="384" y="4720"/>
                      <a:pt x="224" y="2900"/>
                    </a:cubicBezTo>
                    <a:cubicBezTo>
                      <a:pt x="215" y="2757"/>
                      <a:pt x="197" y="2606"/>
                      <a:pt x="179" y="2454"/>
                    </a:cubicBezTo>
                    <a:cubicBezTo>
                      <a:pt x="117" y="1785"/>
                      <a:pt x="37" y="1035"/>
                      <a:pt x="161" y="420"/>
                    </a:cubicBezTo>
                    <a:cubicBezTo>
                      <a:pt x="197" y="215"/>
                      <a:pt x="313" y="90"/>
                      <a:pt x="492" y="54"/>
                    </a:cubicBezTo>
                    <a:cubicBezTo>
                      <a:pt x="527" y="45"/>
                      <a:pt x="554" y="36"/>
                      <a:pt x="599" y="36"/>
                    </a:cubicBezTo>
                    <a:close/>
                    <a:moveTo>
                      <a:pt x="584" y="0"/>
                    </a:moveTo>
                    <a:cubicBezTo>
                      <a:pt x="549" y="0"/>
                      <a:pt x="515" y="3"/>
                      <a:pt x="483" y="10"/>
                    </a:cubicBezTo>
                    <a:cubicBezTo>
                      <a:pt x="349" y="36"/>
                      <a:pt x="179" y="134"/>
                      <a:pt x="126" y="411"/>
                    </a:cubicBezTo>
                    <a:cubicBezTo>
                      <a:pt x="1" y="1027"/>
                      <a:pt x="72" y="1785"/>
                      <a:pt x="144" y="2463"/>
                    </a:cubicBezTo>
                    <a:cubicBezTo>
                      <a:pt x="161" y="2615"/>
                      <a:pt x="179" y="2757"/>
                      <a:pt x="188" y="2900"/>
                    </a:cubicBezTo>
                    <a:cubicBezTo>
                      <a:pt x="349" y="4729"/>
                      <a:pt x="777" y="6352"/>
                      <a:pt x="1455" y="7735"/>
                    </a:cubicBezTo>
                    <a:cubicBezTo>
                      <a:pt x="1803" y="8458"/>
                      <a:pt x="2222" y="8841"/>
                      <a:pt x="2695" y="8859"/>
                    </a:cubicBezTo>
                    <a:lnTo>
                      <a:pt x="2731" y="8859"/>
                    </a:lnTo>
                    <a:cubicBezTo>
                      <a:pt x="2820" y="8859"/>
                      <a:pt x="2900" y="8841"/>
                      <a:pt x="2954" y="8797"/>
                    </a:cubicBezTo>
                    <a:cubicBezTo>
                      <a:pt x="3070" y="8708"/>
                      <a:pt x="3088" y="8556"/>
                      <a:pt x="3096" y="8440"/>
                    </a:cubicBezTo>
                    <a:cubicBezTo>
                      <a:pt x="3123" y="7985"/>
                      <a:pt x="2989" y="7530"/>
                      <a:pt x="2865" y="7093"/>
                    </a:cubicBezTo>
                    <a:lnTo>
                      <a:pt x="2847" y="7021"/>
                    </a:lnTo>
                    <a:cubicBezTo>
                      <a:pt x="2374" y="5353"/>
                      <a:pt x="2035" y="3640"/>
                      <a:pt x="1848" y="1919"/>
                    </a:cubicBezTo>
                    <a:lnTo>
                      <a:pt x="1848" y="1883"/>
                    </a:lnTo>
                    <a:cubicBezTo>
                      <a:pt x="1794" y="1401"/>
                      <a:pt x="1740" y="893"/>
                      <a:pt x="1464" y="491"/>
                    </a:cubicBezTo>
                    <a:cubicBezTo>
                      <a:pt x="1287" y="242"/>
                      <a:pt x="901" y="0"/>
                      <a:pt x="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37"/>
              <p:cNvSpPr/>
              <p:nvPr/>
            </p:nvSpPr>
            <p:spPr>
              <a:xfrm>
                <a:off x="7270240" y="4647903"/>
                <a:ext cx="127120" cy="247294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30" extrusionOk="0">
                    <a:moveTo>
                      <a:pt x="1038" y="0"/>
                    </a:moveTo>
                    <a:cubicBezTo>
                      <a:pt x="1" y="0"/>
                      <a:pt x="705" y="2395"/>
                      <a:pt x="838" y="2900"/>
                    </a:cubicBezTo>
                    <a:cubicBezTo>
                      <a:pt x="927" y="3239"/>
                      <a:pt x="1043" y="3578"/>
                      <a:pt x="1257" y="3855"/>
                    </a:cubicBezTo>
                    <a:cubicBezTo>
                      <a:pt x="1372" y="3998"/>
                      <a:pt x="1550" y="4130"/>
                      <a:pt x="1727" y="4130"/>
                    </a:cubicBezTo>
                    <a:cubicBezTo>
                      <a:pt x="1770" y="4130"/>
                      <a:pt x="1813" y="4122"/>
                      <a:pt x="1855" y="4104"/>
                    </a:cubicBezTo>
                    <a:cubicBezTo>
                      <a:pt x="2114" y="3997"/>
                      <a:pt x="2123" y="3649"/>
                      <a:pt x="2105" y="3373"/>
                    </a:cubicBezTo>
                    <a:lnTo>
                      <a:pt x="1918" y="1348"/>
                    </a:lnTo>
                    <a:cubicBezTo>
                      <a:pt x="1891" y="1053"/>
                      <a:pt x="1864" y="759"/>
                      <a:pt x="1730" y="491"/>
                    </a:cubicBezTo>
                    <a:cubicBezTo>
                      <a:pt x="1605" y="233"/>
                      <a:pt x="1356" y="10"/>
                      <a:pt x="1061" y="1"/>
                    </a:cubicBezTo>
                    <a:cubicBezTo>
                      <a:pt x="1053" y="0"/>
                      <a:pt x="1046" y="0"/>
                      <a:pt x="1038" y="0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37"/>
              <p:cNvSpPr/>
              <p:nvPr/>
            </p:nvSpPr>
            <p:spPr>
              <a:xfrm>
                <a:off x="7283533" y="4646825"/>
                <a:ext cx="115983" cy="24951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4167" extrusionOk="0">
                    <a:moveTo>
                      <a:pt x="839" y="37"/>
                    </a:moveTo>
                    <a:cubicBezTo>
                      <a:pt x="1098" y="45"/>
                      <a:pt x="1357" y="233"/>
                      <a:pt x="1499" y="518"/>
                    </a:cubicBezTo>
                    <a:cubicBezTo>
                      <a:pt x="1624" y="786"/>
                      <a:pt x="1651" y="1080"/>
                      <a:pt x="1678" y="1366"/>
                    </a:cubicBezTo>
                    <a:lnTo>
                      <a:pt x="1865" y="3391"/>
                    </a:lnTo>
                    <a:cubicBezTo>
                      <a:pt x="1892" y="3783"/>
                      <a:pt x="1820" y="4024"/>
                      <a:pt x="1624" y="4105"/>
                    </a:cubicBezTo>
                    <a:cubicBezTo>
                      <a:pt x="1584" y="4123"/>
                      <a:pt x="1543" y="4131"/>
                      <a:pt x="1501" y="4131"/>
                    </a:cubicBezTo>
                    <a:cubicBezTo>
                      <a:pt x="1337" y="4131"/>
                      <a:pt x="1165" y="4006"/>
                      <a:pt x="1044" y="3864"/>
                    </a:cubicBezTo>
                    <a:cubicBezTo>
                      <a:pt x="830" y="3587"/>
                      <a:pt x="723" y="3248"/>
                      <a:pt x="634" y="2918"/>
                    </a:cubicBezTo>
                    <a:lnTo>
                      <a:pt x="607" y="2829"/>
                    </a:lnTo>
                    <a:cubicBezTo>
                      <a:pt x="464" y="2311"/>
                      <a:pt x="36" y="723"/>
                      <a:pt x="447" y="206"/>
                    </a:cubicBezTo>
                    <a:cubicBezTo>
                      <a:pt x="536" y="90"/>
                      <a:pt x="661" y="37"/>
                      <a:pt x="821" y="37"/>
                    </a:cubicBezTo>
                    <a:close/>
                    <a:moveTo>
                      <a:pt x="806" y="0"/>
                    </a:moveTo>
                    <a:cubicBezTo>
                      <a:pt x="643" y="0"/>
                      <a:pt x="512" y="62"/>
                      <a:pt x="420" y="179"/>
                    </a:cubicBezTo>
                    <a:cubicBezTo>
                      <a:pt x="1" y="715"/>
                      <a:pt x="429" y="2311"/>
                      <a:pt x="572" y="2838"/>
                    </a:cubicBezTo>
                    <a:lnTo>
                      <a:pt x="598" y="2927"/>
                    </a:lnTo>
                    <a:cubicBezTo>
                      <a:pt x="687" y="3257"/>
                      <a:pt x="795" y="3605"/>
                      <a:pt x="1018" y="3881"/>
                    </a:cubicBezTo>
                    <a:cubicBezTo>
                      <a:pt x="1134" y="4024"/>
                      <a:pt x="1312" y="4167"/>
                      <a:pt x="1499" y="4167"/>
                    </a:cubicBezTo>
                    <a:cubicBezTo>
                      <a:pt x="1544" y="4167"/>
                      <a:pt x="1597" y="4158"/>
                      <a:pt x="1642" y="4140"/>
                    </a:cubicBezTo>
                    <a:cubicBezTo>
                      <a:pt x="1847" y="4051"/>
                      <a:pt x="1936" y="3801"/>
                      <a:pt x="1901" y="3391"/>
                    </a:cubicBezTo>
                    <a:lnTo>
                      <a:pt x="1713" y="1366"/>
                    </a:lnTo>
                    <a:cubicBezTo>
                      <a:pt x="1687" y="1089"/>
                      <a:pt x="1660" y="777"/>
                      <a:pt x="1526" y="500"/>
                    </a:cubicBezTo>
                    <a:cubicBezTo>
                      <a:pt x="1383" y="206"/>
                      <a:pt x="1116" y="10"/>
                      <a:pt x="839" y="1"/>
                    </a:cubicBezTo>
                    <a:cubicBezTo>
                      <a:pt x="828" y="0"/>
                      <a:pt x="817" y="0"/>
                      <a:pt x="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37"/>
              <p:cNvSpPr/>
              <p:nvPr/>
            </p:nvSpPr>
            <p:spPr>
              <a:xfrm>
                <a:off x="8134991" y="4484317"/>
                <a:ext cx="202506" cy="60656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1013" extrusionOk="0">
                    <a:moveTo>
                      <a:pt x="1509" y="0"/>
                    </a:moveTo>
                    <a:cubicBezTo>
                      <a:pt x="1051" y="0"/>
                      <a:pt x="583" y="91"/>
                      <a:pt x="224" y="333"/>
                    </a:cubicBezTo>
                    <a:cubicBezTo>
                      <a:pt x="108" y="413"/>
                      <a:pt x="1" y="538"/>
                      <a:pt x="54" y="654"/>
                    </a:cubicBezTo>
                    <a:cubicBezTo>
                      <a:pt x="104" y="746"/>
                      <a:pt x="233" y="807"/>
                      <a:pt x="359" y="807"/>
                    </a:cubicBezTo>
                    <a:cubicBezTo>
                      <a:pt x="367" y="807"/>
                      <a:pt x="376" y="806"/>
                      <a:pt x="384" y="806"/>
                    </a:cubicBezTo>
                    <a:cubicBezTo>
                      <a:pt x="631" y="785"/>
                      <a:pt x="842" y="775"/>
                      <a:pt x="1038" y="775"/>
                    </a:cubicBezTo>
                    <a:cubicBezTo>
                      <a:pt x="1351" y="775"/>
                      <a:pt x="1623" y="801"/>
                      <a:pt x="1937" y="850"/>
                    </a:cubicBezTo>
                    <a:cubicBezTo>
                      <a:pt x="2255" y="892"/>
                      <a:pt x="2565" y="1013"/>
                      <a:pt x="2889" y="1013"/>
                    </a:cubicBezTo>
                    <a:cubicBezTo>
                      <a:pt x="2911" y="1013"/>
                      <a:pt x="2932" y="1012"/>
                      <a:pt x="2954" y="1011"/>
                    </a:cubicBezTo>
                    <a:cubicBezTo>
                      <a:pt x="3078" y="1011"/>
                      <a:pt x="3212" y="975"/>
                      <a:pt x="3284" y="886"/>
                    </a:cubicBezTo>
                    <a:cubicBezTo>
                      <a:pt x="3382" y="752"/>
                      <a:pt x="3266" y="583"/>
                      <a:pt x="3141" y="476"/>
                    </a:cubicBezTo>
                    <a:cubicBezTo>
                      <a:pt x="2855" y="244"/>
                      <a:pt x="2481" y="110"/>
                      <a:pt x="2097" y="47"/>
                    </a:cubicBezTo>
                    <a:cubicBezTo>
                      <a:pt x="1910" y="18"/>
                      <a:pt x="1710" y="0"/>
                      <a:pt x="1509" y="0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37"/>
              <p:cNvSpPr/>
              <p:nvPr/>
            </p:nvSpPr>
            <p:spPr>
              <a:xfrm>
                <a:off x="8133913" y="4483060"/>
                <a:ext cx="205200" cy="63410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1059" extrusionOk="0">
                    <a:moveTo>
                      <a:pt x="1520" y="40"/>
                    </a:moveTo>
                    <a:cubicBezTo>
                      <a:pt x="1763" y="40"/>
                      <a:pt x="1973" y="66"/>
                      <a:pt x="2106" y="86"/>
                    </a:cubicBezTo>
                    <a:cubicBezTo>
                      <a:pt x="2526" y="149"/>
                      <a:pt x="2882" y="300"/>
                      <a:pt x="3141" y="515"/>
                    </a:cubicBezTo>
                    <a:cubicBezTo>
                      <a:pt x="3266" y="613"/>
                      <a:pt x="3373" y="773"/>
                      <a:pt x="3284" y="898"/>
                    </a:cubicBezTo>
                    <a:cubicBezTo>
                      <a:pt x="3221" y="987"/>
                      <a:pt x="3079" y="1014"/>
                      <a:pt x="2972" y="1014"/>
                    </a:cubicBezTo>
                    <a:cubicBezTo>
                      <a:pt x="2942" y="1017"/>
                      <a:pt x="2912" y="1018"/>
                      <a:pt x="2882" y="1018"/>
                    </a:cubicBezTo>
                    <a:cubicBezTo>
                      <a:pt x="2691" y="1018"/>
                      <a:pt x="2506" y="971"/>
                      <a:pt x="2320" y="925"/>
                    </a:cubicBezTo>
                    <a:cubicBezTo>
                      <a:pt x="2204" y="898"/>
                      <a:pt x="2079" y="871"/>
                      <a:pt x="1955" y="854"/>
                    </a:cubicBezTo>
                    <a:cubicBezTo>
                      <a:pt x="1651" y="809"/>
                      <a:pt x="1375" y="782"/>
                      <a:pt x="1036" y="782"/>
                    </a:cubicBezTo>
                    <a:cubicBezTo>
                      <a:pt x="848" y="782"/>
                      <a:pt x="643" y="791"/>
                      <a:pt x="402" y="809"/>
                    </a:cubicBezTo>
                    <a:cubicBezTo>
                      <a:pt x="394" y="810"/>
                      <a:pt x="385" y="810"/>
                      <a:pt x="377" y="810"/>
                    </a:cubicBezTo>
                    <a:cubicBezTo>
                      <a:pt x="265" y="810"/>
                      <a:pt x="131" y="757"/>
                      <a:pt x="90" y="666"/>
                    </a:cubicBezTo>
                    <a:cubicBezTo>
                      <a:pt x="45" y="559"/>
                      <a:pt x="153" y="443"/>
                      <a:pt x="260" y="372"/>
                    </a:cubicBezTo>
                    <a:cubicBezTo>
                      <a:pt x="645" y="107"/>
                      <a:pt x="1126" y="40"/>
                      <a:pt x="1520" y="40"/>
                    </a:cubicBezTo>
                    <a:close/>
                    <a:moveTo>
                      <a:pt x="1522" y="1"/>
                    </a:moveTo>
                    <a:cubicBezTo>
                      <a:pt x="1122" y="1"/>
                      <a:pt x="631" y="71"/>
                      <a:pt x="233" y="336"/>
                    </a:cubicBezTo>
                    <a:cubicBezTo>
                      <a:pt x="108" y="425"/>
                      <a:pt x="1" y="559"/>
                      <a:pt x="54" y="684"/>
                    </a:cubicBezTo>
                    <a:cubicBezTo>
                      <a:pt x="112" y="792"/>
                      <a:pt x="255" y="846"/>
                      <a:pt x="375" y="846"/>
                    </a:cubicBezTo>
                    <a:cubicBezTo>
                      <a:pt x="384" y="846"/>
                      <a:pt x="393" y="845"/>
                      <a:pt x="402" y="845"/>
                    </a:cubicBezTo>
                    <a:cubicBezTo>
                      <a:pt x="648" y="825"/>
                      <a:pt x="858" y="816"/>
                      <a:pt x="1047" y="816"/>
                    </a:cubicBezTo>
                    <a:cubicBezTo>
                      <a:pt x="1381" y="816"/>
                      <a:pt x="1653" y="844"/>
                      <a:pt x="1955" y="889"/>
                    </a:cubicBezTo>
                    <a:cubicBezTo>
                      <a:pt x="2071" y="907"/>
                      <a:pt x="2195" y="934"/>
                      <a:pt x="2311" y="961"/>
                    </a:cubicBezTo>
                    <a:cubicBezTo>
                      <a:pt x="2508" y="1005"/>
                      <a:pt x="2704" y="1059"/>
                      <a:pt x="2909" y="1059"/>
                    </a:cubicBezTo>
                    <a:lnTo>
                      <a:pt x="2972" y="1059"/>
                    </a:lnTo>
                    <a:cubicBezTo>
                      <a:pt x="3088" y="1050"/>
                      <a:pt x="3239" y="1023"/>
                      <a:pt x="3319" y="916"/>
                    </a:cubicBezTo>
                    <a:cubicBezTo>
                      <a:pt x="3427" y="773"/>
                      <a:pt x="3302" y="595"/>
                      <a:pt x="3168" y="488"/>
                    </a:cubicBezTo>
                    <a:cubicBezTo>
                      <a:pt x="2900" y="265"/>
                      <a:pt x="2543" y="113"/>
                      <a:pt x="2115" y="51"/>
                    </a:cubicBezTo>
                    <a:cubicBezTo>
                      <a:pt x="1980" y="27"/>
                      <a:pt x="1768" y="1"/>
                      <a:pt x="1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2" name="Google Shape;8952;p37"/>
              <p:cNvSpPr/>
              <p:nvPr/>
            </p:nvSpPr>
            <p:spPr>
              <a:xfrm>
                <a:off x="7513762" y="3864466"/>
                <a:ext cx="110654" cy="36184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6043" extrusionOk="0">
                    <a:moveTo>
                      <a:pt x="700" y="1"/>
                    </a:moveTo>
                    <a:cubicBezTo>
                      <a:pt x="609" y="1"/>
                      <a:pt x="519" y="20"/>
                      <a:pt x="438" y="60"/>
                    </a:cubicBezTo>
                    <a:cubicBezTo>
                      <a:pt x="90" y="230"/>
                      <a:pt x="1" y="693"/>
                      <a:pt x="99" y="1059"/>
                    </a:cubicBezTo>
                    <a:cubicBezTo>
                      <a:pt x="197" y="1425"/>
                      <a:pt x="429" y="1737"/>
                      <a:pt x="580" y="2085"/>
                    </a:cubicBezTo>
                    <a:cubicBezTo>
                      <a:pt x="723" y="2433"/>
                      <a:pt x="795" y="2817"/>
                      <a:pt x="777" y="3191"/>
                    </a:cubicBezTo>
                    <a:cubicBezTo>
                      <a:pt x="750" y="3655"/>
                      <a:pt x="589" y="4092"/>
                      <a:pt x="509" y="4547"/>
                    </a:cubicBezTo>
                    <a:cubicBezTo>
                      <a:pt x="429" y="5002"/>
                      <a:pt x="438" y="5502"/>
                      <a:pt x="696" y="5885"/>
                    </a:cubicBezTo>
                    <a:cubicBezTo>
                      <a:pt x="740" y="5958"/>
                      <a:pt x="831" y="6043"/>
                      <a:pt x="897" y="6043"/>
                    </a:cubicBezTo>
                    <a:cubicBezTo>
                      <a:pt x="912" y="6043"/>
                      <a:pt x="926" y="6038"/>
                      <a:pt x="937" y="6028"/>
                    </a:cubicBezTo>
                    <a:cubicBezTo>
                      <a:pt x="939" y="6028"/>
                      <a:pt x="941" y="6029"/>
                      <a:pt x="942" y="6029"/>
                    </a:cubicBezTo>
                    <a:cubicBezTo>
                      <a:pt x="1043" y="6029"/>
                      <a:pt x="707" y="5447"/>
                      <a:pt x="803" y="4735"/>
                    </a:cubicBezTo>
                    <a:cubicBezTo>
                      <a:pt x="857" y="4262"/>
                      <a:pt x="1009" y="3807"/>
                      <a:pt x="1178" y="3370"/>
                    </a:cubicBezTo>
                    <a:cubicBezTo>
                      <a:pt x="1499" y="2522"/>
                      <a:pt x="1847" y="1594"/>
                      <a:pt x="1553" y="738"/>
                    </a:cubicBezTo>
                    <a:cubicBezTo>
                      <a:pt x="1473" y="506"/>
                      <a:pt x="1339" y="283"/>
                      <a:pt x="1134" y="140"/>
                    </a:cubicBezTo>
                    <a:cubicBezTo>
                      <a:pt x="1006" y="52"/>
                      <a:pt x="851" y="1"/>
                      <a:pt x="7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37"/>
              <p:cNvSpPr/>
              <p:nvPr/>
            </p:nvSpPr>
            <p:spPr>
              <a:xfrm>
                <a:off x="7512684" y="3863268"/>
                <a:ext cx="112809" cy="36429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6084" extrusionOk="0">
                    <a:moveTo>
                      <a:pt x="723" y="35"/>
                    </a:moveTo>
                    <a:cubicBezTo>
                      <a:pt x="866" y="35"/>
                      <a:pt x="1009" y="89"/>
                      <a:pt x="1143" y="178"/>
                    </a:cubicBezTo>
                    <a:cubicBezTo>
                      <a:pt x="1321" y="303"/>
                      <a:pt x="1464" y="508"/>
                      <a:pt x="1553" y="767"/>
                    </a:cubicBezTo>
                    <a:cubicBezTo>
                      <a:pt x="1847" y="1606"/>
                      <a:pt x="1491" y="2542"/>
                      <a:pt x="1178" y="3363"/>
                    </a:cubicBezTo>
                    <a:lnTo>
                      <a:pt x="1178" y="3381"/>
                    </a:lnTo>
                    <a:cubicBezTo>
                      <a:pt x="1027" y="3773"/>
                      <a:pt x="866" y="4246"/>
                      <a:pt x="795" y="4755"/>
                    </a:cubicBezTo>
                    <a:cubicBezTo>
                      <a:pt x="741" y="5201"/>
                      <a:pt x="848" y="5593"/>
                      <a:pt x="920" y="5825"/>
                    </a:cubicBezTo>
                    <a:cubicBezTo>
                      <a:pt x="937" y="5923"/>
                      <a:pt x="964" y="6021"/>
                      <a:pt x="955" y="6030"/>
                    </a:cubicBezTo>
                    <a:cubicBezTo>
                      <a:pt x="946" y="6030"/>
                      <a:pt x="946" y="6030"/>
                      <a:pt x="937" y="6039"/>
                    </a:cubicBezTo>
                    <a:cubicBezTo>
                      <a:pt x="931" y="6039"/>
                      <a:pt x="926" y="6043"/>
                      <a:pt x="920" y="6043"/>
                    </a:cubicBezTo>
                    <a:cubicBezTo>
                      <a:pt x="917" y="6043"/>
                      <a:pt x="914" y="6042"/>
                      <a:pt x="911" y="6039"/>
                    </a:cubicBezTo>
                    <a:cubicBezTo>
                      <a:pt x="857" y="6030"/>
                      <a:pt x="768" y="5959"/>
                      <a:pt x="723" y="5897"/>
                    </a:cubicBezTo>
                    <a:cubicBezTo>
                      <a:pt x="509" y="5575"/>
                      <a:pt x="447" y="5129"/>
                      <a:pt x="545" y="4576"/>
                    </a:cubicBezTo>
                    <a:cubicBezTo>
                      <a:pt x="581" y="4407"/>
                      <a:pt x="616" y="4237"/>
                      <a:pt x="652" y="4077"/>
                    </a:cubicBezTo>
                    <a:cubicBezTo>
                      <a:pt x="723" y="3800"/>
                      <a:pt x="795" y="3506"/>
                      <a:pt x="813" y="3211"/>
                    </a:cubicBezTo>
                    <a:cubicBezTo>
                      <a:pt x="830" y="2837"/>
                      <a:pt x="759" y="2444"/>
                      <a:pt x="616" y="2096"/>
                    </a:cubicBezTo>
                    <a:cubicBezTo>
                      <a:pt x="554" y="1962"/>
                      <a:pt x="482" y="1837"/>
                      <a:pt x="420" y="1713"/>
                    </a:cubicBezTo>
                    <a:cubicBezTo>
                      <a:pt x="313" y="1507"/>
                      <a:pt x="197" y="1293"/>
                      <a:pt x="135" y="1070"/>
                    </a:cubicBezTo>
                    <a:cubicBezTo>
                      <a:pt x="45" y="722"/>
                      <a:pt x="126" y="258"/>
                      <a:pt x="456" y="98"/>
                    </a:cubicBezTo>
                    <a:cubicBezTo>
                      <a:pt x="536" y="62"/>
                      <a:pt x="625" y="35"/>
                      <a:pt x="723" y="35"/>
                    </a:cubicBezTo>
                    <a:close/>
                    <a:moveTo>
                      <a:pt x="718" y="1"/>
                    </a:moveTo>
                    <a:cubicBezTo>
                      <a:pt x="623" y="1"/>
                      <a:pt x="530" y="21"/>
                      <a:pt x="447" y="62"/>
                    </a:cubicBezTo>
                    <a:cubicBezTo>
                      <a:pt x="90" y="241"/>
                      <a:pt x="1" y="705"/>
                      <a:pt x="99" y="1079"/>
                    </a:cubicBezTo>
                    <a:cubicBezTo>
                      <a:pt x="161" y="1311"/>
                      <a:pt x="277" y="1525"/>
                      <a:pt x="384" y="1730"/>
                    </a:cubicBezTo>
                    <a:cubicBezTo>
                      <a:pt x="456" y="1855"/>
                      <a:pt x="518" y="1980"/>
                      <a:pt x="581" y="2114"/>
                    </a:cubicBezTo>
                    <a:cubicBezTo>
                      <a:pt x="723" y="2453"/>
                      <a:pt x="795" y="2837"/>
                      <a:pt x="768" y="3211"/>
                    </a:cubicBezTo>
                    <a:cubicBezTo>
                      <a:pt x="759" y="3497"/>
                      <a:pt x="688" y="3791"/>
                      <a:pt x="616" y="4068"/>
                    </a:cubicBezTo>
                    <a:cubicBezTo>
                      <a:pt x="581" y="4228"/>
                      <a:pt x="536" y="4398"/>
                      <a:pt x="509" y="4567"/>
                    </a:cubicBezTo>
                    <a:cubicBezTo>
                      <a:pt x="411" y="5138"/>
                      <a:pt x="474" y="5584"/>
                      <a:pt x="697" y="5914"/>
                    </a:cubicBezTo>
                    <a:cubicBezTo>
                      <a:pt x="741" y="5986"/>
                      <a:pt x="830" y="6066"/>
                      <a:pt x="902" y="6084"/>
                    </a:cubicBezTo>
                    <a:lnTo>
                      <a:pt x="920" y="6084"/>
                    </a:lnTo>
                    <a:cubicBezTo>
                      <a:pt x="937" y="6084"/>
                      <a:pt x="946" y="6075"/>
                      <a:pt x="955" y="6066"/>
                    </a:cubicBezTo>
                    <a:cubicBezTo>
                      <a:pt x="973" y="6066"/>
                      <a:pt x="982" y="6066"/>
                      <a:pt x="982" y="6057"/>
                    </a:cubicBezTo>
                    <a:cubicBezTo>
                      <a:pt x="1009" y="6030"/>
                      <a:pt x="991" y="5968"/>
                      <a:pt x="955" y="5816"/>
                    </a:cubicBezTo>
                    <a:cubicBezTo>
                      <a:pt x="884" y="5584"/>
                      <a:pt x="777" y="5192"/>
                      <a:pt x="839" y="4755"/>
                    </a:cubicBezTo>
                    <a:cubicBezTo>
                      <a:pt x="902" y="4255"/>
                      <a:pt x="1062" y="3791"/>
                      <a:pt x="1214" y="3399"/>
                    </a:cubicBezTo>
                    <a:lnTo>
                      <a:pt x="1214" y="3381"/>
                    </a:lnTo>
                    <a:cubicBezTo>
                      <a:pt x="1526" y="2551"/>
                      <a:pt x="1883" y="1606"/>
                      <a:pt x="1589" y="749"/>
                    </a:cubicBezTo>
                    <a:cubicBezTo>
                      <a:pt x="1491" y="481"/>
                      <a:pt x="1348" y="276"/>
                      <a:pt x="1160" y="142"/>
                    </a:cubicBezTo>
                    <a:cubicBezTo>
                      <a:pt x="1024" y="50"/>
                      <a:pt x="868" y="1"/>
                      <a:pt x="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37"/>
              <p:cNvSpPr/>
              <p:nvPr/>
            </p:nvSpPr>
            <p:spPr>
              <a:xfrm>
                <a:off x="7141444" y="3102405"/>
                <a:ext cx="455189" cy="1285570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21470" extrusionOk="0">
                    <a:moveTo>
                      <a:pt x="3798" y="0"/>
                    </a:moveTo>
                    <a:cubicBezTo>
                      <a:pt x="2276" y="0"/>
                      <a:pt x="762" y="927"/>
                      <a:pt x="188" y="2367"/>
                    </a:cubicBezTo>
                    <a:cubicBezTo>
                      <a:pt x="54" y="2697"/>
                      <a:pt x="1" y="3054"/>
                      <a:pt x="63" y="3402"/>
                    </a:cubicBezTo>
                    <a:cubicBezTo>
                      <a:pt x="277" y="4580"/>
                      <a:pt x="1481" y="4785"/>
                      <a:pt x="2365" y="5338"/>
                    </a:cubicBezTo>
                    <a:cubicBezTo>
                      <a:pt x="2597" y="5490"/>
                      <a:pt x="2820" y="5677"/>
                      <a:pt x="2936" y="5927"/>
                    </a:cubicBezTo>
                    <a:cubicBezTo>
                      <a:pt x="3016" y="6114"/>
                      <a:pt x="3034" y="6310"/>
                      <a:pt x="3025" y="6507"/>
                    </a:cubicBezTo>
                    <a:cubicBezTo>
                      <a:pt x="2971" y="7568"/>
                      <a:pt x="2195" y="8443"/>
                      <a:pt x="1892" y="9451"/>
                    </a:cubicBezTo>
                    <a:cubicBezTo>
                      <a:pt x="1633" y="10325"/>
                      <a:pt x="1740" y="11297"/>
                      <a:pt x="2186" y="12082"/>
                    </a:cubicBezTo>
                    <a:cubicBezTo>
                      <a:pt x="2757" y="13090"/>
                      <a:pt x="3810" y="13742"/>
                      <a:pt x="4416" y="14732"/>
                    </a:cubicBezTo>
                    <a:cubicBezTo>
                      <a:pt x="5068" y="15802"/>
                      <a:pt x="5112" y="17221"/>
                      <a:pt x="4524" y="18327"/>
                    </a:cubicBezTo>
                    <a:cubicBezTo>
                      <a:pt x="4220" y="18889"/>
                      <a:pt x="3765" y="19371"/>
                      <a:pt x="3605" y="20013"/>
                    </a:cubicBezTo>
                    <a:cubicBezTo>
                      <a:pt x="3489" y="20477"/>
                      <a:pt x="3623" y="20968"/>
                      <a:pt x="3953" y="21324"/>
                    </a:cubicBezTo>
                    <a:cubicBezTo>
                      <a:pt x="3997" y="21369"/>
                      <a:pt x="4051" y="21414"/>
                      <a:pt x="4095" y="21449"/>
                    </a:cubicBezTo>
                    <a:cubicBezTo>
                      <a:pt x="4113" y="21463"/>
                      <a:pt x="4132" y="21469"/>
                      <a:pt x="4151" y="21469"/>
                    </a:cubicBezTo>
                    <a:cubicBezTo>
                      <a:pt x="4215" y="21469"/>
                      <a:pt x="4269" y="21396"/>
                      <a:pt x="4220" y="21333"/>
                    </a:cubicBezTo>
                    <a:cubicBezTo>
                      <a:pt x="3828" y="20771"/>
                      <a:pt x="3846" y="20388"/>
                      <a:pt x="4015" y="20004"/>
                    </a:cubicBezTo>
                    <a:cubicBezTo>
                      <a:pt x="4158" y="19647"/>
                      <a:pt x="4425" y="19237"/>
                      <a:pt x="4684" y="18925"/>
                    </a:cubicBezTo>
                    <a:cubicBezTo>
                      <a:pt x="5353" y="18104"/>
                      <a:pt x="5674" y="17033"/>
                      <a:pt x="5505" y="15981"/>
                    </a:cubicBezTo>
                    <a:cubicBezTo>
                      <a:pt x="5282" y="14607"/>
                      <a:pt x="4399" y="13724"/>
                      <a:pt x="4015" y="12466"/>
                    </a:cubicBezTo>
                    <a:cubicBezTo>
                      <a:pt x="3756" y="11583"/>
                      <a:pt x="3863" y="10637"/>
                      <a:pt x="4265" y="9816"/>
                    </a:cubicBezTo>
                    <a:cubicBezTo>
                      <a:pt x="4791" y="8692"/>
                      <a:pt x="5674" y="7827"/>
                      <a:pt x="6361" y="6810"/>
                    </a:cubicBezTo>
                    <a:cubicBezTo>
                      <a:pt x="6914" y="5998"/>
                      <a:pt x="7343" y="5070"/>
                      <a:pt x="7467" y="4098"/>
                    </a:cubicBezTo>
                    <a:cubicBezTo>
                      <a:pt x="7601" y="3117"/>
                      <a:pt x="7414" y="2073"/>
                      <a:pt x="6834" y="1279"/>
                    </a:cubicBezTo>
                    <a:cubicBezTo>
                      <a:pt x="6245" y="476"/>
                      <a:pt x="5246" y="164"/>
                      <a:pt x="4265" y="30"/>
                    </a:cubicBezTo>
                    <a:cubicBezTo>
                      <a:pt x="4110" y="10"/>
                      <a:pt x="3954" y="0"/>
                      <a:pt x="3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37"/>
              <p:cNvSpPr/>
              <p:nvPr/>
            </p:nvSpPr>
            <p:spPr>
              <a:xfrm>
                <a:off x="7140366" y="3101267"/>
                <a:ext cx="457883" cy="1287666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21505" extrusionOk="0">
                    <a:moveTo>
                      <a:pt x="3810" y="40"/>
                    </a:moveTo>
                    <a:cubicBezTo>
                      <a:pt x="3962" y="40"/>
                      <a:pt x="4122" y="49"/>
                      <a:pt x="4283" y="67"/>
                    </a:cubicBezTo>
                    <a:cubicBezTo>
                      <a:pt x="5514" y="227"/>
                      <a:pt x="6344" y="638"/>
                      <a:pt x="6834" y="1307"/>
                    </a:cubicBezTo>
                    <a:cubicBezTo>
                      <a:pt x="7378" y="2047"/>
                      <a:pt x="7610" y="3073"/>
                      <a:pt x="7468" y="4108"/>
                    </a:cubicBezTo>
                    <a:cubicBezTo>
                      <a:pt x="7352" y="5000"/>
                      <a:pt x="6977" y="5910"/>
                      <a:pt x="6361" y="6820"/>
                    </a:cubicBezTo>
                    <a:cubicBezTo>
                      <a:pt x="6112" y="7186"/>
                      <a:pt x="5835" y="7534"/>
                      <a:pt x="5567" y="7873"/>
                    </a:cubicBezTo>
                    <a:cubicBezTo>
                      <a:pt x="5095" y="8479"/>
                      <a:pt x="4604" y="9104"/>
                      <a:pt x="4265" y="9826"/>
                    </a:cubicBezTo>
                    <a:cubicBezTo>
                      <a:pt x="3846" y="10692"/>
                      <a:pt x="3765" y="11637"/>
                      <a:pt x="4015" y="12485"/>
                    </a:cubicBezTo>
                    <a:cubicBezTo>
                      <a:pt x="4185" y="13038"/>
                      <a:pt x="4443" y="13520"/>
                      <a:pt x="4702" y="13993"/>
                    </a:cubicBezTo>
                    <a:cubicBezTo>
                      <a:pt x="5032" y="14599"/>
                      <a:pt x="5380" y="15224"/>
                      <a:pt x="5505" y="16009"/>
                    </a:cubicBezTo>
                    <a:cubicBezTo>
                      <a:pt x="5675" y="17026"/>
                      <a:pt x="5371" y="18096"/>
                      <a:pt x="4684" y="18935"/>
                    </a:cubicBezTo>
                    <a:cubicBezTo>
                      <a:pt x="4408" y="19274"/>
                      <a:pt x="4149" y="19693"/>
                      <a:pt x="4015" y="20014"/>
                    </a:cubicBezTo>
                    <a:cubicBezTo>
                      <a:pt x="3872" y="20353"/>
                      <a:pt x="3801" y="20755"/>
                      <a:pt x="4220" y="21361"/>
                    </a:cubicBezTo>
                    <a:cubicBezTo>
                      <a:pt x="4247" y="21397"/>
                      <a:pt x="4238" y="21433"/>
                      <a:pt x="4220" y="21450"/>
                    </a:cubicBezTo>
                    <a:cubicBezTo>
                      <a:pt x="4204" y="21462"/>
                      <a:pt x="4187" y="21469"/>
                      <a:pt x="4167" y="21469"/>
                    </a:cubicBezTo>
                    <a:cubicBezTo>
                      <a:pt x="4154" y="21469"/>
                      <a:pt x="4139" y="21466"/>
                      <a:pt x="4122" y="21459"/>
                    </a:cubicBezTo>
                    <a:cubicBezTo>
                      <a:pt x="4087" y="21424"/>
                      <a:pt x="4033" y="21388"/>
                      <a:pt x="3988" y="21326"/>
                    </a:cubicBezTo>
                    <a:cubicBezTo>
                      <a:pt x="3649" y="20978"/>
                      <a:pt x="3525" y="20496"/>
                      <a:pt x="3641" y="20032"/>
                    </a:cubicBezTo>
                    <a:cubicBezTo>
                      <a:pt x="3748" y="19622"/>
                      <a:pt x="3980" y="19265"/>
                      <a:pt x="4211" y="18917"/>
                    </a:cubicBezTo>
                    <a:cubicBezTo>
                      <a:pt x="4327" y="18739"/>
                      <a:pt x="4452" y="18542"/>
                      <a:pt x="4559" y="18355"/>
                    </a:cubicBezTo>
                    <a:cubicBezTo>
                      <a:pt x="5148" y="17231"/>
                      <a:pt x="5112" y="15821"/>
                      <a:pt x="4443" y="14742"/>
                    </a:cubicBezTo>
                    <a:cubicBezTo>
                      <a:pt x="4158" y="14260"/>
                      <a:pt x="3748" y="13859"/>
                      <a:pt x="3364" y="13457"/>
                    </a:cubicBezTo>
                    <a:cubicBezTo>
                      <a:pt x="2945" y="13038"/>
                      <a:pt x="2516" y="12610"/>
                      <a:pt x="2222" y="12092"/>
                    </a:cubicBezTo>
                    <a:cubicBezTo>
                      <a:pt x="1785" y="11316"/>
                      <a:pt x="1669" y="10335"/>
                      <a:pt x="1928" y="9479"/>
                    </a:cubicBezTo>
                    <a:cubicBezTo>
                      <a:pt x="2044" y="9077"/>
                      <a:pt x="2249" y="8685"/>
                      <a:pt x="2436" y="8310"/>
                    </a:cubicBezTo>
                    <a:cubicBezTo>
                      <a:pt x="2731" y="7748"/>
                      <a:pt x="3025" y="7168"/>
                      <a:pt x="3061" y="6526"/>
                    </a:cubicBezTo>
                    <a:cubicBezTo>
                      <a:pt x="3070" y="6294"/>
                      <a:pt x="3043" y="6106"/>
                      <a:pt x="2971" y="5946"/>
                    </a:cubicBezTo>
                    <a:cubicBezTo>
                      <a:pt x="2873" y="5723"/>
                      <a:pt x="2686" y="5527"/>
                      <a:pt x="2392" y="5339"/>
                    </a:cubicBezTo>
                    <a:cubicBezTo>
                      <a:pt x="2160" y="5196"/>
                      <a:pt x="1910" y="5080"/>
                      <a:pt x="1669" y="4964"/>
                    </a:cubicBezTo>
                    <a:cubicBezTo>
                      <a:pt x="937" y="4617"/>
                      <a:pt x="251" y="4286"/>
                      <a:pt x="99" y="3421"/>
                    </a:cubicBezTo>
                    <a:cubicBezTo>
                      <a:pt x="36" y="3091"/>
                      <a:pt x="81" y="2743"/>
                      <a:pt x="224" y="2395"/>
                    </a:cubicBezTo>
                    <a:cubicBezTo>
                      <a:pt x="786" y="995"/>
                      <a:pt x="2276" y="40"/>
                      <a:pt x="3810" y="40"/>
                    </a:cubicBezTo>
                    <a:close/>
                    <a:moveTo>
                      <a:pt x="3814" y="0"/>
                    </a:moveTo>
                    <a:cubicBezTo>
                      <a:pt x="2260" y="0"/>
                      <a:pt x="754" y="961"/>
                      <a:pt x="188" y="2377"/>
                    </a:cubicBezTo>
                    <a:cubicBezTo>
                      <a:pt x="45" y="2734"/>
                      <a:pt x="1" y="3091"/>
                      <a:pt x="63" y="3430"/>
                    </a:cubicBezTo>
                    <a:cubicBezTo>
                      <a:pt x="224" y="4304"/>
                      <a:pt x="946" y="4661"/>
                      <a:pt x="1651" y="4991"/>
                    </a:cubicBezTo>
                    <a:cubicBezTo>
                      <a:pt x="1892" y="5116"/>
                      <a:pt x="2142" y="5232"/>
                      <a:pt x="2365" y="5375"/>
                    </a:cubicBezTo>
                    <a:cubicBezTo>
                      <a:pt x="2659" y="5553"/>
                      <a:pt x="2847" y="5741"/>
                      <a:pt x="2936" y="5955"/>
                    </a:cubicBezTo>
                    <a:cubicBezTo>
                      <a:pt x="3007" y="6115"/>
                      <a:pt x="3034" y="6294"/>
                      <a:pt x="3025" y="6526"/>
                    </a:cubicBezTo>
                    <a:cubicBezTo>
                      <a:pt x="2989" y="7150"/>
                      <a:pt x="2695" y="7730"/>
                      <a:pt x="2409" y="8292"/>
                    </a:cubicBezTo>
                    <a:cubicBezTo>
                      <a:pt x="2213" y="8667"/>
                      <a:pt x="2008" y="9059"/>
                      <a:pt x="1892" y="9470"/>
                    </a:cubicBezTo>
                    <a:cubicBezTo>
                      <a:pt x="1633" y="10335"/>
                      <a:pt x="1749" y="11325"/>
                      <a:pt x="2195" y="12110"/>
                    </a:cubicBezTo>
                    <a:cubicBezTo>
                      <a:pt x="2490" y="12628"/>
                      <a:pt x="2918" y="13065"/>
                      <a:pt x="3337" y="13484"/>
                    </a:cubicBezTo>
                    <a:cubicBezTo>
                      <a:pt x="3721" y="13877"/>
                      <a:pt x="4122" y="14287"/>
                      <a:pt x="4417" y="14760"/>
                    </a:cubicBezTo>
                    <a:cubicBezTo>
                      <a:pt x="5068" y="15821"/>
                      <a:pt x="5112" y="17231"/>
                      <a:pt x="4524" y="18337"/>
                    </a:cubicBezTo>
                    <a:cubicBezTo>
                      <a:pt x="4417" y="18524"/>
                      <a:pt x="4301" y="18712"/>
                      <a:pt x="4176" y="18899"/>
                    </a:cubicBezTo>
                    <a:cubicBezTo>
                      <a:pt x="3953" y="19247"/>
                      <a:pt x="3712" y="19604"/>
                      <a:pt x="3605" y="20023"/>
                    </a:cubicBezTo>
                    <a:cubicBezTo>
                      <a:pt x="3480" y="20496"/>
                      <a:pt x="3614" y="20996"/>
                      <a:pt x="3962" y="21352"/>
                    </a:cubicBezTo>
                    <a:cubicBezTo>
                      <a:pt x="4015" y="21415"/>
                      <a:pt x="4060" y="21450"/>
                      <a:pt x="4104" y="21486"/>
                    </a:cubicBezTo>
                    <a:cubicBezTo>
                      <a:pt x="4122" y="21504"/>
                      <a:pt x="4149" y="21504"/>
                      <a:pt x="4167" y="21504"/>
                    </a:cubicBezTo>
                    <a:cubicBezTo>
                      <a:pt x="4194" y="21504"/>
                      <a:pt x="4220" y="21495"/>
                      <a:pt x="4247" y="21477"/>
                    </a:cubicBezTo>
                    <a:cubicBezTo>
                      <a:pt x="4274" y="21442"/>
                      <a:pt x="4292" y="21388"/>
                      <a:pt x="4256" y="21335"/>
                    </a:cubicBezTo>
                    <a:cubicBezTo>
                      <a:pt x="3837" y="20746"/>
                      <a:pt x="3908" y="20362"/>
                      <a:pt x="4042" y="20023"/>
                    </a:cubicBezTo>
                    <a:cubicBezTo>
                      <a:pt x="4176" y="19711"/>
                      <a:pt x="4434" y="19301"/>
                      <a:pt x="4711" y="18962"/>
                    </a:cubicBezTo>
                    <a:cubicBezTo>
                      <a:pt x="5407" y="18114"/>
                      <a:pt x="5710" y="17035"/>
                      <a:pt x="5541" y="16000"/>
                    </a:cubicBezTo>
                    <a:cubicBezTo>
                      <a:pt x="5416" y="15215"/>
                      <a:pt x="5068" y="14581"/>
                      <a:pt x="4738" y="13975"/>
                    </a:cubicBezTo>
                    <a:cubicBezTo>
                      <a:pt x="4479" y="13502"/>
                      <a:pt x="4220" y="13020"/>
                      <a:pt x="4051" y="12476"/>
                    </a:cubicBezTo>
                    <a:cubicBezTo>
                      <a:pt x="3801" y="11637"/>
                      <a:pt x="3881" y="10701"/>
                      <a:pt x="4292" y="9835"/>
                    </a:cubicBezTo>
                    <a:cubicBezTo>
                      <a:pt x="4640" y="9131"/>
                      <a:pt x="5130" y="8506"/>
                      <a:pt x="5603" y="7899"/>
                    </a:cubicBezTo>
                    <a:cubicBezTo>
                      <a:pt x="5871" y="7561"/>
                      <a:pt x="6147" y="7204"/>
                      <a:pt x="6397" y="6838"/>
                    </a:cubicBezTo>
                    <a:cubicBezTo>
                      <a:pt x="7013" y="5928"/>
                      <a:pt x="7387" y="5009"/>
                      <a:pt x="7512" y="4117"/>
                    </a:cubicBezTo>
                    <a:cubicBezTo>
                      <a:pt x="7646" y="3073"/>
                      <a:pt x="7414" y="2038"/>
                      <a:pt x="6861" y="1280"/>
                    </a:cubicBezTo>
                    <a:cubicBezTo>
                      <a:pt x="6370" y="602"/>
                      <a:pt x="5523" y="192"/>
                      <a:pt x="4292" y="31"/>
                    </a:cubicBezTo>
                    <a:cubicBezTo>
                      <a:pt x="4133" y="10"/>
                      <a:pt x="3973" y="0"/>
                      <a:pt x="3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37"/>
              <p:cNvSpPr/>
              <p:nvPr/>
            </p:nvSpPr>
            <p:spPr>
              <a:xfrm>
                <a:off x="7250421" y="3890213"/>
                <a:ext cx="68979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82" extrusionOk="0">
                    <a:moveTo>
                      <a:pt x="325" y="1"/>
                    </a:moveTo>
                    <a:cubicBezTo>
                      <a:pt x="298" y="1"/>
                      <a:pt x="273" y="8"/>
                      <a:pt x="250" y="23"/>
                    </a:cubicBezTo>
                    <a:cubicBezTo>
                      <a:pt x="0" y="183"/>
                      <a:pt x="411" y="754"/>
                      <a:pt x="518" y="888"/>
                    </a:cubicBezTo>
                    <a:cubicBezTo>
                      <a:pt x="616" y="1004"/>
                      <a:pt x="741" y="1093"/>
                      <a:pt x="884" y="1156"/>
                    </a:cubicBezTo>
                    <a:cubicBezTo>
                      <a:pt x="921" y="1170"/>
                      <a:pt x="964" y="1181"/>
                      <a:pt x="1004" y="1181"/>
                    </a:cubicBezTo>
                    <a:cubicBezTo>
                      <a:pt x="1039" y="1181"/>
                      <a:pt x="1072" y="1172"/>
                      <a:pt x="1098" y="1147"/>
                    </a:cubicBezTo>
                    <a:cubicBezTo>
                      <a:pt x="1133" y="1120"/>
                      <a:pt x="1142" y="1066"/>
                      <a:pt x="1142" y="1022"/>
                    </a:cubicBezTo>
                    <a:cubicBezTo>
                      <a:pt x="1151" y="915"/>
                      <a:pt x="1098" y="808"/>
                      <a:pt x="1044" y="709"/>
                    </a:cubicBezTo>
                    <a:cubicBezTo>
                      <a:pt x="956" y="573"/>
                      <a:pt x="570" y="1"/>
                      <a:pt x="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37"/>
              <p:cNvSpPr/>
              <p:nvPr/>
            </p:nvSpPr>
            <p:spPr>
              <a:xfrm>
                <a:off x="7257366" y="3889195"/>
                <a:ext cx="63111" cy="72931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218" extrusionOk="0">
                    <a:moveTo>
                      <a:pt x="241" y="40"/>
                    </a:moveTo>
                    <a:cubicBezTo>
                      <a:pt x="473" y="93"/>
                      <a:pt x="812" y="566"/>
                      <a:pt x="910" y="735"/>
                    </a:cubicBezTo>
                    <a:cubicBezTo>
                      <a:pt x="964" y="825"/>
                      <a:pt x="1009" y="932"/>
                      <a:pt x="1009" y="1039"/>
                    </a:cubicBezTo>
                    <a:cubicBezTo>
                      <a:pt x="1009" y="1074"/>
                      <a:pt x="1000" y="1119"/>
                      <a:pt x="973" y="1155"/>
                    </a:cubicBezTo>
                    <a:cubicBezTo>
                      <a:pt x="951" y="1173"/>
                      <a:pt x="922" y="1179"/>
                      <a:pt x="892" y="1179"/>
                    </a:cubicBezTo>
                    <a:cubicBezTo>
                      <a:pt x="849" y="1179"/>
                      <a:pt x="803" y="1165"/>
                      <a:pt x="777" y="1155"/>
                    </a:cubicBezTo>
                    <a:cubicBezTo>
                      <a:pt x="634" y="1092"/>
                      <a:pt x="518" y="1003"/>
                      <a:pt x="420" y="887"/>
                    </a:cubicBezTo>
                    <a:cubicBezTo>
                      <a:pt x="339" y="798"/>
                      <a:pt x="45" y="387"/>
                      <a:pt x="81" y="164"/>
                    </a:cubicBezTo>
                    <a:cubicBezTo>
                      <a:pt x="81" y="111"/>
                      <a:pt x="107" y="75"/>
                      <a:pt x="143" y="57"/>
                    </a:cubicBezTo>
                    <a:cubicBezTo>
                      <a:pt x="161" y="40"/>
                      <a:pt x="179" y="40"/>
                      <a:pt x="206" y="40"/>
                    </a:cubicBezTo>
                    <a:close/>
                    <a:moveTo>
                      <a:pt x="215" y="0"/>
                    </a:moveTo>
                    <a:cubicBezTo>
                      <a:pt x="182" y="0"/>
                      <a:pt x="151" y="9"/>
                      <a:pt x="125" y="22"/>
                    </a:cubicBezTo>
                    <a:cubicBezTo>
                      <a:pt x="81" y="57"/>
                      <a:pt x="45" y="102"/>
                      <a:pt x="36" y="156"/>
                    </a:cubicBezTo>
                    <a:cubicBezTo>
                      <a:pt x="0" y="405"/>
                      <a:pt x="304" y="816"/>
                      <a:pt x="393" y="914"/>
                    </a:cubicBezTo>
                    <a:cubicBezTo>
                      <a:pt x="491" y="1030"/>
                      <a:pt x="616" y="1128"/>
                      <a:pt x="759" y="1181"/>
                    </a:cubicBezTo>
                    <a:cubicBezTo>
                      <a:pt x="812" y="1208"/>
                      <a:pt x="848" y="1217"/>
                      <a:pt x="893" y="1217"/>
                    </a:cubicBezTo>
                    <a:cubicBezTo>
                      <a:pt x="928" y="1217"/>
                      <a:pt x="964" y="1199"/>
                      <a:pt x="991" y="1181"/>
                    </a:cubicBezTo>
                    <a:cubicBezTo>
                      <a:pt x="1035" y="1137"/>
                      <a:pt x="1044" y="1083"/>
                      <a:pt x="1044" y="1039"/>
                    </a:cubicBezTo>
                    <a:cubicBezTo>
                      <a:pt x="1053" y="923"/>
                      <a:pt x="991" y="807"/>
                      <a:pt x="937" y="718"/>
                    </a:cubicBezTo>
                    <a:cubicBezTo>
                      <a:pt x="866" y="593"/>
                      <a:pt x="509" y="66"/>
                      <a:pt x="250" y="4"/>
                    </a:cubicBezTo>
                    <a:cubicBezTo>
                      <a:pt x="238" y="1"/>
                      <a:pt x="22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37"/>
              <p:cNvSpPr/>
              <p:nvPr/>
            </p:nvSpPr>
            <p:spPr>
              <a:xfrm>
                <a:off x="7537593" y="3025222"/>
                <a:ext cx="87361" cy="8610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38" extrusionOk="0">
                    <a:moveTo>
                      <a:pt x="609" y="1"/>
                    </a:moveTo>
                    <a:cubicBezTo>
                      <a:pt x="449" y="1"/>
                      <a:pt x="299" y="86"/>
                      <a:pt x="200" y="302"/>
                    </a:cubicBezTo>
                    <a:cubicBezTo>
                      <a:pt x="0" y="726"/>
                      <a:pt x="511" y="1438"/>
                      <a:pt x="992" y="1438"/>
                    </a:cubicBezTo>
                    <a:cubicBezTo>
                      <a:pt x="1047" y="1438"/>
                      <a:pt x="1102" y="1428"/>
                      <a:pt x="1155" y="1408"/>
                    </a:cubicBezTo>
                    <a:cubicBezTo>
                      <a:pt x="1306" y="1355"/>
                      <a:pt x="1414" y="1194"/>
                      <a:pt x="1431" y="1034"/>
                    </a:cubicBezTo>
                    <a:cubicBezTo>
                      <a:pt x="1458" y="864"/>
                      <a:pt x="1414" y="703"/>
                      <a:pt x="1342" y="552"/>
                    </a:cubicBezTo>
                    <a:cubicBezTo>
                      <a:pt x="1222" y="276"/>
                      <a:pt x="898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37"/>
              <p:cNvSpPr/>
              <p:nvPr/>
            </p:nvSpPr>
            <p:spPr>
              <a:xfrm>
                <a:off x="7541006" y="3024025"/>
                <a:ext cx="84487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73" extrusionOk="0">
                    <a:moveTo>
                      <a:pt x="554" y="37"/>
                    </a:moveTo>
                    <a:cubicBezTo>
                      <a:pt x="848" y="37"/>
                      <a:pt x="1151" y="322"/>
                      <a:pt x="1267" y="581"/>
                    </a:cubicBezTo>
                    <a:cubicBezTo>
                      <a:pt x="1348" y="750"/>
                      <a:pt x="1374" y="911"/>
                      <a:pt x="1357" y="1045"/>
                    </a:cubicBezTo>
                    <a:cubicBezTo>
                      <a:pt x="1330" y="1223"/>
                      <a:pt x="1232" y="1366"/>
                      <a:pt x="1089" y="1410"/>
                    </a:cubicBezTo>
                    <a:cubicBezTo>
                      <a:pt x="1038" y="1430"/>
                      <a:pt x="986" y="1439"/>
                      <a:pt x="934" y="1439"/>
                    </a:cubicBezTo>
                    <a:cubicBezTo>
                      <a:pt x="731" y="1439"/>
                      <a:pt x="528" y="1303"/>
                      <a:pt x="393" y="1161"/>
                    </a:cubicBezTo>
                    <a:cubicBezTo>
                      <a:pt x="197" y="938"/>
                      <a:pt x="36" y="590"/>
                      <a:pt x="161" y="331"/>
                    </a:cubicBezTo>
                    <a:cubicBezTo>
                      <a:pt x="250" y="135"/>
                      <a:pt x="384" y="37"/>
                      <a:pt x="554" y="37"/>
                    </a:cubicBezTo>
                    <a:close/>
                    <a:moveTo>
                      <a:pt x="554" y="1"/>
                    </a:moveTo>
                    <a:cubicBezTo>
                      <a:pt x="420" y="1"/>
                      <a:pt x="241" y="54"/>
                      <a:pt x="125" y="313"/>
                    </a:cubicBezTo>
                    <a:cubicBezTo>
                      <a:pt x="1" y="590"/>
                      <a:pt x="161" y="955"/>
                      <a:pt x="366" y="1178"/>
                    </a:cubicBezTo>
                    <a:cubicBezTo>
                      <a:pt x="545" y="1375"/>
                      <a:pt x="750" y="1473"/>
                      <a:pt x="937" y="1473"/>
                    </a:cubicBezTo>
                    <a:cubicBezTo>
                      <a:pt x="991" y="1473"/>
                      <a:pt x="1053" y="1464"/>
                      <a:pt x="1098" y="1446"/>
                    </a:cubicBezTo>
                    <a:cubicBezTo>
                      <a:pt x="1249" y="1393"/>
                      <a:pt x="1365" y="1241"/>
                      <a:pt x="1392" y="1054"/>
                    </a:cubicBezTo>
                    <a:cubicBezTo>
                      <a:pt x="1410" y="911"/>
                      <a:pt x="1383" y="750"/>
                      <a:pt x="1303" y="563"/>
                    </a:cubicBezTo>
                    <a:cubicBezTo>
                      <a:pt x="1187" y="295"/>
                      <a:pt x="866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37"/>
              <p:cNvSpPr/>
              <p:nvPr/>
            </p:nvSpPr>
            <p:spPr>
              <a:xfrm>
                <a:off x="6497760" y="5089978"/>
                <a:ext cx="672065" cy="141311"/>
              </a:xfrm>
              <a:custGeom>
                <a:avLst/>
                <a:gdLst/>
                <a:ahLst/>
                <a:cxnLst/>
                <a:rect l="l" t="t" r="r" b="b"/>
                <a:pathLst>
                  <a:path w="11224" h="2360" extrusionOk="0">
                    <a:moveTo>
                      <a:pt x="11197" y="1"/>
                    </a:moveTo>
                    <a:cubicBezTo>
                      <a:pt x="11194" y="1"/>
                      <a:pt x="11190" y="2"/>
                      <a:pt x="11188" y="4"/>
                    </a:cubicBezTo>
                    <a:cubicBezTo>
                      <a:pt x="8460" y="1507"/>
                      <a:pt x="5301" y="2315"/>
                      <a:pt x="2176" y="2315"/>
                    </a:cubicBezTo>
                    <a:cubicBezTo>
                      <a:pt x="1795" y="2315"/>
                      <a:pt x="1415" y="2303"/>
                      <a:pt x="1036" y="2279"/>
                    </a:cubicBezTo>
                    <a:cubicBezTo>
                      <a:pt x="581" y="2252"/>
                      <a:pt x="45" y="2074"/>
                      <a:pt x="45" y="1664"/>
                    </a:cubicBezTo>
                    <a:cubicBezTo>
                      <a:pt x="45" y="1655"/>
                      <a:pt x="27" y="1646"/>
                      <a:pt x="19" y="1646"/>
                    </a:cubicBezTo>
                    <a:cubicBezTo>
                      <a:pt x="10" y="1646"/>
                      <a:pt x="1" y="1655"/>
                      <a:pt x="1" y="1664"/>
                    </a:cubicBezTo>
                    <a:cubicBezTo>
                      <a:pt x="1" y="2110"/>
                      <a:pt x="536" y="2297"/>
                      <a:pt x="1027" y="2324"/>
                    </a:cubicBezTo>
                    <a:cubicBezTo>
                      <a:pt x="1401" y="2351"/>
                      <a:pt x="1767" y="2359"/>
                      <a:pt x="2142" y="2359"/>
                    </a:cubicBezTo>
                    <a:cubicBezTo>
                      <a:pt x="5282" y="2359"/>
                      <a:pt x="8467" y="1557"/>
                      <a:pt x="11214" y="40"/>
                    </a:cubicBezTo>
                    <a:cubicBezTo>
                      <a:pt x="11223" y="40"/>
                      <a:pt x="11223" y="22"/>
                      <a:pt x="11223" y="13"/>
                    </a:cubicBezTo>
                    <a:cubicBezTo>
                      <a:pt x="11217" y="7"/>
                      <a:pt x="11206" y="1"/>
                      <a:pt x="11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37"/>
              <p:cNvSpPr/>
              <p:nvPr/>
            </p:nvSpPr>
            <p:spPr>
              <a:xfrm>
                <a:off x="6649490" y="5223206"/>
                <a:ext cx="255378" cy="42274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706" extrusionOk="0">
                    <a:moveTo>
                      <a:pt x="4229" y="1"/>
                    </a:moveTo>
                    <a:cubicBezTo>
                      <a:pt x="2900" y="563"/>
                      <a:pt x="1374" y="616"/>
                      <a:pt x="27" y="661"/>
                    </a:cubicBezTo>
                    <a:cubicBezTo>
                      <a:pt x="9" y="661"/>
                      <a:pt x="0" y="670"/>
                      <a:pt x="0" y="679"/>
                    </a:cubicBezTo>
                    <a:cubicBezTo>
                      <a:pt x="0" y="696"/>
                      <a:pt x="9" y="705"/>
                      <a:pt x="27" y="705"/>
                    </a:cubicBezTo>
                    <a:cubicBezTo>
                      <a:pt x="1374" y="661"/>
                      <a:pt x="2909" y="607"/>
                      <a:pt x="4247" y="45"/>
                    </a:cubicBezTo>
                    <a:cubicBezTo>
                      <a:pt x="4265" y="45"/>
                      <a:pt x="4265" y="27"/>
                      <a:pt x="4265" y="18"/>
                    </a:cubicBezTo>
                    <a:cubicBezTo>
                      <a:pt x="4256" y="10"/>
                      <a:pt x="4247" y="1"/>
                      <a:pt x="4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37"/>
              <p:cNvSpPr/>
              <p:nvPr/>
            </p:nvSpPr>
            <p:spPr>
              <a:xfrm>
                <a:off x="7236529" y="5638037"/>
                <a:ext cx="314177" cy="18442"/>
              </a:xfrm>
              <a:custGeom>
                <a:avLst/>
                <a:gdLst/>
                <a:ahLst/>
                <a:cxnLst/>
                <a:rect l="l" t="t" r="r" b="b"/>
                <a:pathLst>
                  <a:path w="5247" h="308" extrusionOk="0">
                    <a:moveTo>
                      <a:pt x="5227" y="1"/>
                    </a:moveTo>
                    <a:cubicBezTo>
                      <a:pt x="5225" y="1"/>
                      <a:pt x="5222" y="2"/>
                      <a:pt x="5219" y="4"/>
                    </a:cubicBezTo>
                    <a:cubicBezTo>
                      <a:pt x="4361" y="176"/>
                      <a:pt x="3477" y="263"/>
                      <a:pt x="2592" y="263"/>
                    </a:cubicBezTo>
                    <a:cubicBezTo>
                      <a:pt x="1730" y="263"/>
                      <a:pt x="868" y="180"/>
                      <a:pt x="27" y="13"/>
                    </a:cubicBezTo>
                    <a:cubicBezTo>
                      <a:pt x="18" y="13"/>
                      <a:pt x="9" y="13"/>
                      <a:pt x="1" y="31"/>
                    </a:cubicBezTo>
                    <a:cubicBezTo>
                      <a:pt x="1" y="40"/>
                      <a:pt x="9" y="49"/>
                      <a:pt x="18" y="58"/>
                    </a:cubicBezTo>
                    <a:cubicBezTo>
                      <a:pt x="866" y="227"/>
                      <a:pt x="1731" y="308"/>
                      <a:pt x="2597" y="308"/>
                    </a:cubicBezTo>
                    <a:cubicBezTo>
                      <a:pt x="3480" y="308"/>
                      <a:pt x="4363" y="218"/>
                      <a:pt x="5228" y="40"/>
                    </a:cubicBezTo>
                    <a:cubicBezTo>
                      <a:pt x="5237" y="40"/>
                      <a:pt x="5246" y="31"/>
                      <a:pt x="5246" y="13"/>
                    </a:cubicBezTo>
                    <a:cubicBezTo>
                      <a:pt x="5240" y="7"/>
                      <a:pt x="5233" y="1"/>
                      <a:pt x="5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37"/>
              <p:cNvSpPr/>
              <p:nvPr/>
            </p:nvSpPr>
            <p:spPr>
              <a:xfrm>
                <a:off x="7499331" y="4379532"/>
                <a:ext cx="21436" cy="1526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55" extrusionOk="0">
                    <a:moveTo>
                      <a:pt x="259" y="40"/>
                    </a:moveTo>
                    <a:cubicBezTo>
                      <a:pt x="277" y="49"/>
                      <a:pt x="295" y="67"/>
                      <a:pt x="304" y="85"/>
                    </a:cubicBezTo>
                    <a:cubicBezTo>
                      <a:pt x="322" y="129"/>
                      <a:pt x="295" y="174"/>
                      <a:pt x="259" y="201"/>
                    </a:cubicBezTo>
                    <a:cubicBezTo>
                      <a:pt x="233" y="214"/>
                      <a:pt x="202" y="222"/>
                      <a:pt x="167" y="222"/>
                    </a:cubicBezTo>
                    <a:cubicBezTo>
                      <a:pt x="154" y="222"/>
                      <a:pt x="140" y="221"/>
                      <a:pt x="126" y="218"/>
                    </a:cubicBezTo>
                    <a:cubicBezTo>
                      <a:pt x="99" y="210"/>
                      <a:pt x="81" y="210"/>
                      <a:pt x="72" y="192"/>
                    </a:cubicBezTo>
                    <a:cubicBezTo>
                      <a:pt x="45" y="174"/>
                      <a:pt x="54" y="120"/>
                      <a:pt x="72" y="94"/>
                    </a:cubicBezTo>
                    <a:cubicBezTo>
                      <a:pt x="108" y="58"/>
                      <a:pt x="152" y="49"/>
                      <a:pt x="179" y="49"/>
                    </a:cubicBezTo>
                    <a:cubicBezTo>
                      <a:pt x="184" y="53"/>
                      <a:pt x="188" y="56"/>
                      <a:pt x="192" y="56"/>
                    </a:cubicBezTo>
                    <a:cubicBezTo>
                      <a:pt x="197" y="56"/>
                      <a:pt x="201" y="53"/>
                      <a:pt x="206" y="49"/>
                    </a:cubicBezTo>
                    <a:cubicBezTo>
                      <a:pt x="224" y="40"/>
                      <a:pt x="242" y="40"/>
                      <a:pt x="259" y="40"/>
                    </a:cubicBezTo>
                    <a:close/>
                    <a:moveTo>
                      <a:pt x="247" y="1"/>
                    </a:moveTo>
                    <a:cubicBezTo>
                      <a:pt x="230" y="1"/>
                      <a:pt x="216" y="7"/>
                      <a:pt x="197" y="13"/>
                    </a:cubicBezTo>
                    <a:cubicBezTo>
                      <a:pt x="197" y="13"/>
                      <a:pt x="197" y="4"/>
                      <a:pt x="188" y="4"/>
                    </a:cubicBezTo>
                    <a:cubicBezTo>
                      <a:pt x="143" y="13"/>
                      <a:pt x="90" y="22"/>
                      <a:pt x="45" y="67"/>
                    </a:cubicBezTo>
                    <a:cubicBezTo>
                      <a:pt x="10" y="111"/>
                      <a:pt x="1" y="183"/>
                      <a:pt x="45" y="227"/>
                    </a:cubicBezTo>
                    <a:cubicBezTo>
                      <a:pt x="72" y="245"/>
                      <a:pt x="99" y="254"/>
                      <a:pt x="117" y="254"/>
                    </a:cubicBezTo>
                    <a:lnTo>
                      <a:pt x="170" y="254"/>
                    </a:lnTo>
                    <a:cubicBezTo>
                      <a:pt x="215" y="254"/>
                      <a:pt x="250" y="245"/>
                      <a:pt x="277" y="227"/>
                    </a:cubicBezTo>
                    <a:cubicBezTo>
                      <a:pt x="331" y="192"/>
                      <a:pt x="358" y="129"/>
                      <a:pt x="340" y="76"/>
                    </a:cubicBezTo>
                    <a:cubicBezTo>
                      <a:pt x="331" y="40"/>
                      <a:pt x="304" y="13"/>
                      <a:pt x="268" y="4"/>
                    </a:cubicBezTo>
                    <a:cubicBezTo>
                      <a:pt x="260" y="2"/>
                      <a:pt x="253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64" name="Google Shape;8964;p37"/>
          <p:cNvGrpSpPr/>
          <p:nvPr/>
        </p:nvGrpSpPr>
        <p:grpSpPr>
          <a:xfrm rot="-3666514">
            <a:off x="8311558" y="3449416"/>
            <a:ext cx="513189" cy="723484"/>
            <a:chOff x="6623575" y="1134725"/>
            <a:chExt cx="175775" cy="247800"/>
          </a:xfrm>
        </p:grpSpPr>
        <p:sp>
          <p:nvSpPr>
            <p:cNvPr id="8965" name="Google Shape;8965;p37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37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37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37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37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37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37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37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37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37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37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37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37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37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37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37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37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37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37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37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37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37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37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7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37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37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37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37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37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37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37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37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37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37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37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37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37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37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37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37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37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37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37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37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37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37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37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37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37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37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37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37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37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37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37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37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37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37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37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37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37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37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37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37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37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37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37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37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8" grpId="0" animBg="1"/>
      <p:bldP spid="8649" grpId="0" animBg="1"/>
      <p:bldP spid="8650" grpId="0" animBg="1"/>
      <p:bldP spid="8651" grpId="0" animBg="1"/>
      <p:bldP spid="8652" grpId="0" animBg="1"/>
      <p:bldP spid="8653" grpId="0"/>
      <p:bldP spid="8654" grpId="0"/>
      <p:bldP spid="8656" grpId="0"/>
      <p:bldP spid="8658" grpId="0"/>
      <p:bldP spid="8660" grpId="0"/>
      <p:bldP spid="8662" grpId="0"/>
      <p:bldP spid="8663" grpId="0"/>
      <p:bldP spid="8664" grpId="0"/>
      <p:bldP spid="8666" grpId="0"/>
      <p:bldP spid="8667" grpId="0"/>
      <p:bldP spid="86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" name="Google Shape;1012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Handling Missing Values</a:t>
            </a:r>
            <a:endParaRPr i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28" name="Google Shape;10128;p44"/>
          <p:cNvSpPr txBox="1">
            <a:spLocks noGrp="1"/>
          </p:cNvSpPr>
          <p:nvPr>
            <p:ph type="title" idx="2"/>
          </p:nvPr>
        </p:nvSpPr>
        <p:spPr>
          <a:xfrm>
            <a:off x="1717596" y="2365650"/>
            <a:ext cx="25875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Fill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29" name="Google Shape;10129;p44"/>
          <p:cNvSpPr txBox="1">
            <a:spLocks noGrp="1"/>
          </p:cNvSpPr>
          <p:nvPr>
            <p:ph type="title" idx="3"/>
          </p:nvPr>
        </p:nvSpPr>
        <p:spPr>
          <a:xfrm>
            <a:off x="4838904" y="2365023"/>
            <a:ext cx="25875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30" name="Google Shape;10130;p44"/>
          <p:cNvSpPr txBox="1">
            <a:spLocks noGrp="1"/>
          </p:cNvSpPr>
          <p:nvPr>
            <p:ph type="subTitle" idx="1"/>
          </p:nvPr>
        </p:nvSpPr>
        <p:spPr>
          <a:xfrm>
            <a:off x="4854027" y="2900139"/>
            <a:ext cx="25875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for numerical data such as Altitude, Number of Bags, Bag Weight, Quakers, Category.</a:t>
            </a:r>
            <a:endParaRPr dirty="0"/>
          </a:p>
        </p:txBody>
      </p:sp>
      <p:sp>
        <p:nvSpPr>
          <p:cNvPr id="10131" name="Google Shape;10131;p44"/>
          <p:cNvSpPr txBox="1">
            <a:spLocks noGrp="1"/>
          </p:cNvSpPr>
          <p:nvPr>
            <p:ph type="subTitle" idx="4"/>
          </p:nvPr>
        </p:nvSpPr>
        <p:spPr>
          <a:xfrm>
            <a:off x="1709005" y="2823650"/>
            <a:ext cx="25875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for Categorical data such as Farm, Region, Country.</a:t>
            </a:r>
            <a:endParaRPr dirty="0"/>
          </a:p>
        </p:txBody>
      </p:sp>
      <p:sp>
        <p:nvSpPr>
          <p:cNvPr id="10132" name="Google Shape;10132;p44"/>
          <p:cNvSpPr/>
          <p:nvPr/>
        </p:nvSpPr>
        <p:spPr>
          <a:xfrm flipH="1">
            <a:off x="2558676" y="1306331"/>
            <a:ext cx="888158" cy="870562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3" name="Google Shape;10133;p44"/>
          <p:cNvSpPr/>
          <p:nvPr/>
        </p:nvSpPr>
        <p:spPr>
          <a:xfrm flipH="1">
            <a:off x="5697164" y="1302367"/>
            <a:ext cx="888158" cy="870562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4" name="Google Shape;10134;p44"/>
          <p:cNvSpPr/>
          <p:nvPr/>
        </p:nvSpPr>
        <p:spPr>
          <a:xfrm>
            <a:off x="5940927" y="1571419"/>
            <a:ext cx="413699" cy="332458"/>
          </a:xfrm>
          <a:custGeom>
            <a:avLst/>
            <a:gdLst/>
            <a:ahLst/>
            <a:cxnLst/>
            <a:rect l="l" t="t" r="r" b="b"/>
            <a:pathLst>
              <a:path w="14900" h="11974" extrusionOk="0">
                <a:moveTo>
                  <a:pt x="4086" y="447"/>
                </a:moveTo>
                <a:lnTo>
                  <a:pt x="2980" y="2303"/>
                </a:lnTo>
                <a:lnTo>
                  <a:pt x="786" y="2303"/>
                </a:lnTo>
                <a:lnTo>
                  <a:pt x="2641" y="447"/>
                </a:lnTo>
                <a:close/>
                <a:moveTo>
                  <a:pt x="6174" y="447"/>
                </a:moveTo>
                <a:lnTo>
                  <a:pt x="5799" y="2303"/>
                </a:lnTo>
                <a:lnTo>
                  <a:pt x="3515" y="2303"/>
                </a:lnTo>
                <a:lnTo>
                  <a:pt x="4622" y="447"/>
                </a:lnTo>
                <a:close/>
                <a:moveTo>
                  <a:pt x="8226" y="447"/>
                </a:moveTo>
                <a:lnTo>
                  <a:pt x="8601" y="2303"/>
                </a:lnTo>
                <a:lnTo>
                  <a:pt x="6263" y="2303"/>
                </a:lnTo>
                <a:lnTo>
                  <a:pt x="6638" y="447"/>
                </a:lnTo>
                <a:close/>
                <a:moveTo>
                  <a:pt x="10242" y="447"/>
                </a:moveTo>
                <a:lnTo>
                  <a:pt x="11348" y="2303"/>
                </a:lnTo>
                <a:lnTo>
                  <a:pt x="9065" y="2303"/>
                </a:lnTo>
                <a:lnTo>
                  <a:pt x="8690" y="447"/>
                </a:lnTo>
                <a:close/>
                <a:moveTo>
                  <a:pt x="12223" y="447"/>
                </a:moveTo>
                <a:lnTo>
                  <a:pt x="14078" y="2303"/>
                </a:lnTo>
                <a:lnTo>
                  <a:pt x="11884" y="2303"/>
                </a:lnTo>
                <a:lnTo>
                  <a:pt x="10760" y="447"/>
                </a:lnTo>
                <a:close/>
                <a:moveTo>
                  <a:pt x="2891" y="2767"/>
                </a:moveTo>
                <a:lnTo>
                  <a:pt x="2891" y="2874"/>
                </a:lnTo>
                <a:cubicBezTo>
                  <a:pt x="2891" y="3534"/>
                  <a:pt x="2338" y="4087"/>
                  <a:pt x="1678" y="4087"/>
                </a:cubicBezTo>
                <a:cubicBezTo>
                  <a:pt x="1000" y="4087"/>
                  <a:pt x="464" y="3534"/>
                  <a:pt x="464" y="2874"/>
                </a:cubicBezTo>
                <a:lnTo>
                  <a:pt x="464" y="2767"/>
                </a:lnTo>
                <a:close/>
                <a:moveTo>
                  <a:pt x="5764" y="2767"/>
                </a:moveTo>
                <a:lnTo>
                  <a:pt x="5764" y="2874"/>
                </a:lnTo>
                <a:cubicBezTo>
                  <a:pt x="5764" y="3534"/>
                  <a:pt x="5228" y="4087"/>
                  <a:pt x="4550" y="4087"/>
                </a:cubicBezTo>
                <a:cubicBezTo>
                  <a:pt x="3890" y="4087"/>
                  <a:pt x="3337" y="3534"/>
                  <a:pt x="3337" y="2874"/>
                </a:cubicBezTo>
                <a:lnTo>
                  <a:pt x="3337" y="2767"/>
                </a:lnTo>
                <a:close/>
                <a:moveTo>
                  <a:pt x="8636" y="2767"/>
                </a:moveTo>
                <a:lnTo>
                  <a:pt x="8636" y="2874"/>
                </a:lnTo>
                <a:cubicBezTo>
                  <a:pt x="8636" y="3534"/>
                  <a:pt x="8101" y="4087"/>
                  <a:pt x="7423" y="4087"/>
                </a:cubicBezTo>
                <a:cubicBezTo>
                  <a:pt x="6763" y="4087"/>
                  <a:pt x="6228" y="3534"/>
                  <a:pt x="6228" y="2874"/>
                </a:cubicBezTo>
                <a:lnTo>
                  <a:pt x="6228" y="2767"/>
                </a:lnTo>
                <a:close/>
                <a:moveTo>
                  <a:pt x="11527" y="2767"/>
                </a:moveTo>
                <a:lnTo>
                  <a:pt x="11527" y="2874"/>
                </a:lnTo>
                <a:cubicBezTo>
                  <a:pt x="11527" y="3534"/>
                  <a:pt x="10974" y="4087"/>
                  <a:pt x="10314" y="4087"/>
                </a:cubicBezTo>
                <a:cubicBezTo>
                  <a:pt x="9635" y="4087"/>
                  <a:pt x="9100" y="3534"/>
                  <a:pt x="9100" y="2874"/>
                </a:cubicBezTo>
                <a:lnTo>
                  <a:pt x="9100" y="2767"/>
                </a:lnTo>
                <a:close/>
                <a:moveTo>
                  <a:pt x="14399" y="2767"/>
                </a:moveTo>
                <a:lnTo>
                  <a:pt x="14399" y="2874"/>
                </a:lnTo>
                <a:cubicBezTo>
                  <a:pt x="14399" y="3534"/>
                  <a:pt x="13864" y="4087"/>
                  <a:pt x="13186" y="4087"/>
                </a:cubicBezTo>
                <a:cubicBezTo>
                  <a:pt x="12526" y="4087"/>
                  <a:pt x="11973" y="3534"/>
                  <a:pt x="11973" y="2874"/>
                </a:cubicBezTo>
                <a:lnTo>
                  <a:pt x="11973" y="2767"/>
                </a:lnTo>
                <a:close/>
                <a:moveTo>
                  <a:pt x="3623" y="6050"/>
                </a:moveTo>
                <a:cubicBezTo>
                  <a:pt x="3551" y="6282"/>
                  <a:pt x="3515" y="6531"/>
                  <a:pt x="3515" y="6799"/>
                </a:cubicBezTo>
                <a:cubicBezTo>
                  <a:pt x="3515" y="7138"/>
                  <a:pt x="3569" y="7441"/>
                  <a:pt x="3676" y="7709"/>
                </a:cubicBezTo>
                <a:lnTo>
                  <a:pt x="910" y="7709"/>
                </a:lnTo>
                <a:lnTo>
                  <a:pt x="910" y="6050"/>
                </a:lnTo>
                <a:close/>
                <a:moveTo>
                  <a:pt x="8636" y="6050"/>
                </a:moveTo>
                <a:lnTo>
                  <a:pt x="8636" y="7709"/>
                </a:lnTo>
                <a:lnTo>
                  <a:pt x="5906" y="7709"/>
                </a:lnTo>
                <a:cubicBezTo>
                  <a:pt x="5996" y="7441"/>
                  <a:pt x="6049" y="7138"/>
                  <a:pt x="6049" y="6799"/>
                </a:cubicBezTo>
                <a:cubicBezTo>
                  <a:pt x="6049" y="6531"/>
                  <a:pt x="6013" y="6282"/>
                  <a:pt x="5960" y="6050"/>
                </a:cubicBezTo>
                <a:close/>
                <a:moveTo>
                  <a:pt x="4568" y="5407"/>
                </a:moveTo>
                <a:lnTo>
                  <a:pt x="4568" y="8191"/>
                </a:lnTo>
                <a:cubicBezTo>
                  <a:pt x="4229" y="8012"/>
                  <a:pt x="3979" y="7459"/>
                  <a:pt x="3979" y="6799"/>
                </a:cubicBezTo>
                <a:cubicBezTo>
                  <a:pt x="3979" y="6157"/>
                  <a:pt x="4229" y="5586"/>
                  <a:pt x="4568" y="5407"/>
                </a:cubicBezTo>
                <a:close/>
                <a:moveTo>
                  <a:pt x="5014" y="5407"/>
                </a:moveTo>
                <a:cubicBezTo>
                  <a:pt x="5353" y="5586"/>
                  <a:pt x="5603" y="6157"/>
                  <a:pt x="5603" y="6799"/>
                </a:cubicBezTo>
                <a:cubicBezTo>
                  <a:pt x="5603" y="7459"/>
                  <a:pt x="5353" y="8012"/>
                  <a:pt x="5014" y="8191"/>
                </a:cubicBezTo>
                <a:lnTo>
                  <a:pt x="5014" y="5407"/>
                </a:lnTo>
                <a:close/>
                <a:moveTo>
                  <a:pt x="8636" y="8173"/>
                </a:moveTo>
                <a:lnTo>
                  <a:pt x="8636" y="9386"/>
                </a:lnTo>
                <a:lnTo>
                  <a:pt x="910" y="9386"/>
                </a:lnTo>
                <a:lnTo>
                  <a:pt x="910" y="8173"/>
                </a:lnTo>
                <a:lnTo>
                  <a:pt x="3890" y="8173"/>
                </a:lnTo>
                <a:cubicBezTo>
                  <a:pt x="4122" y="8512"/>
                  <a:pt x="4443" y="8708"/>
                  <a:pt x="4782" y="8708"/>
                </a:cubicBezTo>
                <a:cubicBezTo>
                  <a:pt x="5139" y="8708"/>
                  <a:pt x="5460" y="8512"/>
                  <a:pt x="5674" y="8173"/>
                </a:cubicBezTo>
                <a:close/>
                <a:moveTo>
                  <a:pt x="8636" y="9832"/>
                </a:moveTo>
                <a:lnTo>
                  <a:pt x="8636" y="11509"/>
                </a:lnTo>
                <a:lnTo>
                  <a:pt x="910" y="11509"/>
                </a:lnTo>
                <a:lnTo>
                  <a:pt x="910" y="9832"/>
                </a:lnTo>
                <a:close/>
                <a:moveTo>
                  <a:pt x="2445" y="1"/>
                </a:moveTo>
                <a:lnTo>
                  <a:pt x="0" y="2445"/>
                </a:lnTo>
                <a:lnTo>
                  <a:pt x="0" y="2874"/>
                </a:lnTo>
                <a:cubicBezTo>
                  <a:pt x="0" y="3784"/>
                  <a:pt x="750" y="4533"/>
                  <a:pt x="1678" y="4533"/>
                </a:cubicBezTo>
                <a:cubicBezTo>
                  <a:pt x="2284" y="4533"/>
                  <a:pt x="2820" y="4194"/>
                  <a:pt x="3105" y="3712"/>
                </a:cubicBezTo>
                <a:cubicBezTo>
                  <a:pt x="3408" y="4194"/>
                  <a:pt x="3944" y="4533"/>
                  <a:pt x="4550" y="4533"/>
                </a:cubicBezTo>
                <a:cubicBezTo>
                  <a:pt x="5157" y="4533"/>
                  <a:pt x="5710" y="4194"/>
                  <a:pt x="5996" y="3712"/>
                </a:cubicBezTo>
                <a:cubicBezTo>
                  <a:pt x="6281" y="4194"/>
                  <a:pt x="6816" y="4533"/>
                  <a:pt x="7423" y="4533"/>
                </a:cubicBezTo>
                <a:cubicBezTo>
                  <a:pt x="8047" y="4533"/>
                  <a:pt x="8583" y="4194"/>
                  <a:pt x="8868" y="3712"/>
                </a:cubicBezTo>
                <a:cubicBezTo>
                  <a:pt x="9154" y="4194"/>
                  <a:pt x="9689" y="4533"/>
                  <a:pt x="10314" y="4533"/>
                </a:cubicBezTo>
                <a:cubicBezTo>
                  <a:pt x="10920" y="4533"/>
                  <a:pt x="11455" y="4194"/>
                  <a:pt x="11759" y="3712"/>
                </a:cubicBezTo>
                <a:cubicBezTo>
                  <a:pt x="12044" y="4194"/>
                  <a:pt x="12580" y="4533"/>
                  <a:pt x="13186" y="4533"/>
                </a:cubicBezTo>
                <a:cubicBezTo>
                  <a:pt x="13490" y="4533"/>
                  <a:pt x="13757" y="4462"/>
                  <a:pt x="14007" y="4319"/>
                </a:cubicBezTo>
                <a:lnTo>
                  <a:pt x="14007" y="11509"/>
                </a:lnTo>
                <a:lnTo>
                  <a:pt x="9082" y="11509"/>
                </a:lnTo>
                <a:lnTo>
                  <a:pt x="9082" y="5318"/>
                </a:lnTo>
                <a:lnTo>
                  <a:pt x="12330" y="5318"/>
                </a:lnTo>
                <a:lnTo>
                  <a:pt x="12330" y="11063"/>
                </a:lnTo>
                <a:lnTo>
                  <a:pt x="12794" y="11063"/>
                </a:lnTo>
                <a:lnTo>
                  <a:pt x="12794" y="4854"/>
                </a:lnTo>
                <a:lnTo>
                  <a:pt x="8636" y="4854"/>
                </a:lnTo>
                <a:lnTo>
                  <a:pt x="8636" y="5586"/>
                </a:lnTo>
                <a:lnTo>
                  <a:pt x="5781" y="5586"/>
                </a:lnTo>
                <a:cubicBezTo>
                  <a:pt x="5550" y="5157"/>
                  <a:pt x="5193" y="4890"/>
                  <a:pt x="4782" y="4890"/>
                </a:cubicBezTo>
                <a:cubicBezTo>
                  <a:pt x="4390" y="4890"/>
                  <a:pt x="4033" y="5157"/>
                  <a:pt x="3801" y="5586"/>
                </a:cubicBezTo>
                <a:lnTo>
                  <a:pt x="910" y="5586"/>
                </a:lnTo>
                <a:lnTo>
                  <a:pt x="910" y="4604"/>
                </a:lnTo>
                <a:lnTo>
                  <a:pt x="464" y="4604"/>
                </a:lnTo>
                <a:lnTo>
                  <a:pt x="464" y="11509"/>
                </a:lnTo>
                <a:lnTo>
                  <a:pt x="18" y="11509"/>
                </a:lnTo>
                <a:lnTo>
                  <a:pt x="18" y="11973"/>
                </a:lnTo>
                <a:lnTo>
                  <a:pt x="14899" y="11973"/>
                </a:lnTo>
                <a:lnTo>
                  <a:pt x="14899" y="11509"/>
                </a:lnTo>
                <a:lnTo>
                  <a:pt x="14471" y="11509"/>
                </a:lnTo>
                <a:lnTo>
                  <a:pt x="14471" y="3944"/>
                </a:lnTo>
                <a:cubicBezTo>
                  <a:pt x="14703" y="3659"/>
                  <a:pt x="14863" y="3284"/>
                  <a:pt x="14863" y="2874"/>
                </a:cubicBezTo>
                <a:lnTo>
                  <a:pt x="14863" y="2445"/>
                </a:lnTo>
                <a:lnTo>
                  <a:pt x="124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35" name="Google Shape;10135;p44"/>
          <p:cNvGrpSpPr/>
          <p:nvPr/>
        </p:nvGrpSpPr>
        <p:grpSpPr>
          <a:xfrm>
            <a:off x="2846449" y="1521821"/>
            <a:ext cx="329794" cy="431653"/>
            <a:chOff x="3378425" y="2786775"/>
            <a:chExt cx="284600" cy="372500"/>
          </a:xfrm>
        </p:grpSpPr>
        <p:sp>
          <p:nvSpPr>
            <p:cNvPr id="10136" name="Google Shape;10136;p44"/>
            <p:cNvSpPr/>
            <p:nvPr/>
          </p:nvSpPr>
          <p:spPr>
            <a:xfrm>
              <a:off x="3378425" y="2919275"/>
              <a:ext cx="208775" cy="240000"/>
            </a:xfrm>
            <a:custGeom>
              <a:avLst/>
              <a:gdLst/>
              <a:ahLst/>
              <a:cxnLst/>
              <a:rect l="l" t="t" r="r" b="b"/>
              <a:pathLst>
                <a:path w="8351" h="9600" extrusionOk="0">
                  <a:moveTo>
                    <a:pt x="6852" y="5299"/>
                  </a:moveTo>
                  <a:cubicBezTo>
                    <a:pt x="6763" y="5478"/>
                    <a:pt x="6584" y="5603"/>
                    <a:pt x="6370" y="5603"/>
                  </a:cubicBezTo>
                  <a:lnTo>
                    <a:pt x="3283" y="5603"/>
                  </a:lnTo>
                  <a:cubicBezTo>
                    <a:pt x="3069" y="5603"/>
                    <a:pt x="2891" y="5478"/>
                    <a:pt x="2802" y="5299"/>
                  </a:cubicBezTo>
                  <a:close/>
                  <a:moveTo>
                    <a:pt x="7905" y="446"/>
                  </a:moveTo>
                  <a:lnTo>
                    <a:pt x="7905" y="6584"/>
                  </a:lnTo>
                  <a:lnTo>
                    <a:pt x="1785" y="6584"/>
                  </a:lnTo>
                  <a:lnTo>
                    <a:pt x="1785" y="1874"/>
                  </a:lnTo>
                  <a:lnTo>
                    <a:pt x="839" y="446"/>
                  </a:lnTo>
                  <a:lnTo>
                    <a:pt x="4604" y="446"/>
                  </a:lnTo>
                  <a:lnTo>
                    <a:pt x="4604" y="4853"/>
                  </a:lnTo>
                  <a:lnTo>
                    <a:pt x="2302" y="4853"/>
                  </a:lnTo>
                  <a:lnTo>
                    <a:pt x="2302" y="5085"/>
                  </a:lnTo>
                  <a:cubicBezTo>
                    <a:pt x="2302" y="5621"/>
                    <a:pt x="2748" y="6067"/>
                    <a:pt x="3283" y="6067"/>
                  </a:cubicBezTo>
                  <a:lnTo>
                    <a:pt x="6370" y="6067"/>
                  </a:lnTo>
                  <a:cubicBezTo>
                    <a:pt x="6905" y="6067"/>
                    <a:pt x="7351" y="5621"/>
                    <a:pt x="7351" y="5085"/>
                  </a:cubicBezTo>
                  <a:lnTo>
                    <a:pt x="7351" y="4853"/>
                  </a:lnTo>
                  <a:lnTo>
                    <a:pt x="5068" y="4853"/>
                  </a:lnTo>
                  <a:lnTo>
                    <a:pt x="5068" y="446"/>
                  </a:lnTo>
                  <a:close/>
                  <a:moveTo>
                    <a:pt x="7905" y="7048"/>
                  </a:moveTo>
                  <a:lnTo>
                    <a:pt x="7905" y="9153"/>
                  </a:lnTo>
                  <a:lnTo>
                    <a:pt x="1785" y="9153"/>
                  </a:lnTo>
                  <a:lnTo>
                    <a:pt x="1785" y="7048"/>
                  </a:lnTo>
                  <a:close/>
                  <a:moveTo>
                    <a:pt x="0" y="0"/>
                  </a:moveTo>
                  <a:lnTo>
                    <a:pt x="1321" y="2016"/>
                  </a:lnTo>
                  <a:lnTo>
                    <a:pt x="1321" y="9600"/>
                  </a:lnTo>
                  <a:lnTo>
                    <a:pt x="8351" y="960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44"/>
            <p:cNvSpPr/>
            <p:nvPr/>
          </p:nvSpPr>
          <p:spPr>
            <a:xfrm>
              <a:off x="3389125" y="2786775"/>
              <a:ext cx="273900" cy="319425"/>
            </a:xfrm>
            <a:custGeom>
              <a:avLst/>
              <a:gdLst/>
              <a:ahLst/>
              <a:cxnLst/>
              <a:rect l="l" t="t" r="r" b="b"/>
              <a:pathLst>
                <a:path w="10956" h="12777" extrusionOk="0">
                  <a:moveTo>
                    <a:pt x="4408" y="465"/>
                  </a:moveTo>
                  <a:cubicBezTo>
                    <a:pt x="4604" y="465"/>
                    <a:pt x="4782" y="625"/>
                    <a:pt x="4782" y="822"/>
                  </a:cubicBezTo>
                  <a:cubicBezTo>
                    <a:pt x="4782" y="1036"/>
                    <a:pt x="4604" y="1196"/>
                    <a:pt x="4408" y="1196"/>
                  </a:cubicBezTo>
                  <a:cubicBezTo>
                    <a:pt x="4211" y="1196"/>
                    <a:pt x="4051" y="1036"/>
                    <a:pt x="4051" y="822"/>
                  </a:cubicBezTo>
                  <a:cubicBezTo>
                    <a:pt x="4051" y="625"/>
                    <a:pt x="4211" y="465"/>
                    <a:pt x="4408" y="465"/>
                  </a:cubicBezTo>
                  <a:close/>
                  <a:moveTo>
                    <a:pt x="4408" y="2695"/>
                  </a:moveTo>
                  <a:cubicBezTo>
                    <a:pt x="5692" y="2695"/>
                    <a:pt x="6834" y="3480"/>
                    <a:pt x="7280" y="4658"/>
                  </a:cubicBezTo>
                  <a:lnTo>
                    <a:pt x="1553" y="4658"/>
                  </a:lnTo>
                  <a:cubicBezTo>
                    <a:pt x="1999" y="3480"/>
                    <a:pt x="3123" y="2695"/>
                    <a:pt x="4408" y="2695"/>
                  </a:cubicBezTo>
                  <a:close/>
                  <a:moveTo>
                    <a:pt x="4408" y="1"/>
                  </a:moveTo>
                  <a:cubicBezTo>
                    <a:pt x="3962" y="1"/>
                    <a:pt x="3587" y="376"/>
                    <a:pt x="3587" y="822"/>
                  </a:cubicBezTo>
                  <a:cubicBezTo>
                    <a:pt x="3587" y="1196"/>
                    <a:pt x="3837" y="1518"/>
                    <a:pt x="4176" y="1625"/>
                  </a:cubicBezTo>
                  <a:lnTo>
                    <a:pt x="4176" y="2231"/>
                  </a:lnTo>
                  <a:cubicBezTo>
                    <a:pt x="2748" y="2338"/>
                    <a:pt x="1499" y="3302"/>
                    <a:pt x="1071" y="4658"/>
                  </a:cubicBezTo>
                  <a:lnTo>
                    <a:pt x="0" y="4658"/>
                  </a:lnTo>
                  <a:lnTo>
                    <a:pt x="0" y="5122"/>
                  </a:lnTo>
                  <a:lnTo>
                    <a:pt x="8529" y="5122"/>
                  </a:lnTo>
                  <a:cubicBezTo>
                    <a:pt x="9011" y="5122"/>
                    <a:pt x="9404" y="5514"/>
                    <a:pt x="9404" y="5996"/>
                  </a:cubicBezTo>
                  <a:lnTo>
                    <a:pt x="9404" y="11010"/>
                  </a:lnTo>
                  <a:cubicBezTo>
                    <a:pt x="9404" y="11652"/>
                    <a:pt x="9743" y="12223"/>
                    <a:pt x="10278" y="12526"/>
                  </a:cubicBezTo>
                  <a:lnTo>
                    <a:pt x="10742" y="12776"/>
                  </a:lnTo>
                  <a:lnTo>
                    <a:pt x="10956" y="12366"/>
                  </a:lnTo>
                  <a:lnTo>
                    <a:pt x="10510" y="12116"/>
                  </a:lnTo>
                  <a:cubicBezTo>
                    <a:pt x="10099" y="11902"/>
                    <a:pt x="9850" y="11474"/>
                    <a:pt x="9850" y="11010"/>
                  </a:cubicBezTo>
                  <a:lnTo>
                    <a:pt x="9850" y="5996"/>
                  </a:lnTo>
                  <a:cubicBezTo>
                    <a:pt x="9850" y="5265"/>
                    <a:pt x="9261" y="4658"/>
                    <a:pt x="8529" y="4658"/>
                  </a:cubicBezTo>
                  <a:lnTo>
                    <a:pt x="7762" y="4658"/>
                  </a:lnTo>
                  <a:cubicBezTo>
                    <a:pt x="7316" y="3302"/>
                    <a:pt x="6067" y="2338"/>
                    <a:pt x="4640" y="2231"/>
                  </a:cubicBezTo>
                  <a:lnTo>
                    <a:pt x="4640" y="1625"/>
                  </a:lnTo>
                  <a:cubicBezTo>
                    <a:pt x="4979" y="1518"/>
                    <a:pt x="5228" y="1196"/>
                    <a:pt x="5228" y="822"/>
                  </a:cubicBezTo>
                  <a:cubicBezTo>
                    <a:pt x="5228" y="376"/>
                    <a:pt x="4872" y="1"/>
                    <a:pt x="4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8" name="Google Shape;10138;p44"/>
          <p:cNvGrpSpPr/>
          <p:nvPr/>
        </p:nvGrpSpPr>
        <p:grpSpPr>
          <a:xfrm rot="2021031" flipH="1">
            <a:off x="7099876" y="728350"/>
            <a:ext cx="378784" cy="279550"/>
            <a:chOff x="1717225" y="3348450"/>
            <a:chExt cx="123575" cy="91200"/>
          </a:xfrm>
        </p:grpSpPr>
        <p:sp>
          <p:nvSpPr>
            <p:cNvPr id="10139" name="Google Shape;10139;p44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44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44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44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44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44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44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44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44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44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44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44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742291-D4C4-8521-FFBB-570178BA69A7}"/>
              </a:ext>
            </a:extLst>
          </p:cNvPr>
          <p:cNvSpPr txBox="1"/>
          <p:nvPr/>
        </p:nvSpPr>
        <p:spPr>
          <a:xfrm>
            <a:off x="1577434" y="3908215"/>
            <a:ext cx="5516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df_coffee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['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Country.of.Origin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 = 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df_coffee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['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Country.of.Origin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'].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fillna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(method = '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ffill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0EA05-E261-B219-AA17-BCFE7DB0B170}"/>
              </a:ext>
            </a:extLst>
          </p:cNvPr>
          <p:cNvSpPr txBox="1"/>
          <p:nvPr/>
        </p:nvSpPr>
        <p:spPr>
          <a:xfrm>
            <a:off x="1577434" y="4289568"/>
            <a:ext cx="6158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mean_altitude_mean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df_coffee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['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altitude_mean_meters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'].mean()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df_coffee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['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altitude_mean_meters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'].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fillna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mean_altitude_mean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inplace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True)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7" grpId="0"/>
      <p:bldP spid="10128" grpId="0"/>
      <p:bldP spid="10129" grpId="0"/>
      <p:bldP spid="10132" grpId="0" animBg="1"/>
      <p:bldP spid="10133" grpId="0" animBg="1"/>
      <p:bldP spid="10134" grpId="0" animBg="1"/>
      <p:bldP spid="2" grpId="0" build="allAtOnce"/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7" name="Google Shape;904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Handling Outliers</a:t>
            </a:r>
            <a:endParaRPr i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48" name="Google Shape;9048;p39"/>
          <p:cNvSpPr txBox="1">
            <a:spLocks noGrp="1"/>
          </p:cNvSpPr>
          <p:nvPr>
            <p:ph type="title" idx="3"/>
          </p:nvPr>
        </p:nvSpPr>
        <p:spPr>
          <a:xfrm>
            <a:off x="3588045" y="2307138"/>
            <a:ext cx="2086800" cy="366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Incorrect Suffix 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49" name="Google Shape;9049;p39"/>
          <p:cNvSpPr txBox="1">
            <a:spLocks noGrp="1"/>
          </p:cNvSpPr>
          <p:nvPr>
            <p:ph type="subTitle" idx="4"/>
          </p:nvPr>
        </p:nvSpPr>
        <p:spPr>
          <a:xfrm>
            <a:off x="3632477" y="2707627"/>
            <a:ext cx="2086800" cy="867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Incorrect and uncommon suffix for columns with units.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– Bag Weight.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50" name="Google Shape;9050;p39"/>
          <p:cNvSpPr txBox="1">
            <a:spLocks noGrp="1"/>
          </p:cNvSpPr>
          <p:nvPr>
            <p:ph type="title" idx="5"/>
          </p:nvPr>
        </p:nvSpPr>
        <p:spPr>
          <a:xfrm>
            <a:off x="6369177" y="2306170"/>
            <a:ext cx="2086800" cy="366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Incorrect Values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51" name="Google Shape;9051;p39"/>
          <p:cNvSpPr txBox="1">
            <a:spLocks noGrp="1"/>
          </p:cNvSpPr>
          <p:nvPr>
            <p:ph type="subTitle" idx="6"/>
          </p:nvPr>
        </p:nvSpPr>
        <p:spPr>
          <a:xfrm>
            <a:off x="6358179" y="2739308"/>
            <a:ext cx="2257411" cy="832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Incorrect outlier values out of the specific range of the provided parameter.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– Aroma.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52" name="Google Shape;9052;p39"/>
          <p:cNvSpPr/>
          <p:nvPr/>
        </p:nvSpPr>
        <p:spPr>
          <a:xfrm>
            <a:off x="1430850" y="1458011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3" name="Google Shape;9053;p39"/>
          <p:cNvSpPr/>
          <p:nvPr/>
        </p:nvSpPr>
        <p:spPr>
          <a:xfrm>
            <a:off x="4239450" y="1466336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4" name="Google Shape;9054;p39"/>
          <p:cNvSpPr/>
          <p:nvPr/>
        </p:nvSpPr>
        <p:spPr>
          <a:xfrm>
            <a:off x="7040100" y="1493969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055" name="Google Shape;9055;p39"/>
          <p:cNvGrpSpPr/>
          <p:nvPr/>
        </p:nvGrpSpPr>
        <p:grpSpPr>
          <a:xfrm>
            <a:off x="1645371" y="1607629"/>
            <a:ext cx="236058" cy="352646"/>
            <a:chOff x="5091325" y="1662250"/>
            <a:chExt cx="249375" cy="372500"/>
          </a:xfrm>
        </p:grpSpPr>
        <p:sp>
          <p:nvSpPr>
            <p:cNvPr id="9056" name="Google Shape;9056;p39"/>
            <p:cNvSpPr/>
            <p:nvPr/>
          </p:nvSpPr>
          <p:spPr>
            <a:xfrm>
              <a:off x="523405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39"/>
            <p:cNvSpPr/>
            <p:nvPr/>
          </p:nvSpPr>
          <p:spPr>
            <a:xfrm>
              <a:off x="521130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39"/>
            <p:cNvSpPr/>
            <p:nvPr/>
          </p:nvSpPr>
          <p:spPr>
            <a:xfrm>
              <a:off x="525680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39"/>
            <p:cNvSpPr/>
            <p:nvPr/>
          </p:nvSpPr>
          <p:spPr>
            <a:xfrm>
              <a:off x="530230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4" y="464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39"/>
            <p:cNvSpPr/>
            <p:nvPr/>
          </p:nvSpPr>
          <p:spPr>
            <a:xfrm>
              <a:off x="527955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39"/>
            <p:cNvSpPr/>
            <p:nvPr/>
          </p:nvSpPr>
          <p:spPr>
            <a:xfrm>
              <a:off x="511985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39"/>
            <p:cNvSpPr/>
            <p:nvPr/>
          </p:nvSpPr>
          <p:spPr>
            <a:xfrm>
              <a:off x="514260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9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39"/>
            <p:cNvSpPr/>
            <p:nvPr/>
          </p:nvSpPr>
          <p:spPr>
            <a:xfrm>
              <a:off x="5165800" y="1710875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47" y="464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39"/>
            <p:cNvSpPr/>
            <p:nvPr/>
          </p:nvSpPr>
          <p:spPr>
            <a:xfrm>
              <a:off x="5188550" y="1710875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47" y="464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39"/>
            <p:cNvSpPr/>
            <p:nvPr/>
          </p:nvSpPr>
          <p:spPr>
            <a:xfrm>
              <a:off x="5091325" y="1662250"/>
              <a:ext cx="249375" cy="372500"/>
            </a:xfrm>
            <a:custGeom>
              <a:avLst/>
              <a:gdLst/>
              <a:ahLst/>
              <a:cxnLst/>
              <a:rect l="l" t="t" r="r" b="b"/>
              <a:pathLst>
                <a:path w="9975" h="14900" extrusionOk="0">
                  <a:moveTo>
                    <a:pt x="9510" y="447"/>
                  </a:moveTo>
                  <a:lnTo>
                    <a:pt x="9510" y="1946"/>
                  </a:lnTo>
                  <a:lnTo>
                    <a:pt x="9367" y="1946"/>
                  </a:lnTo>
                  <a:lnTo>
                    <a:pt x="9350" y="2392"/>
                  </a:lnTo>
                  <a:lnTo>
                    <a:pt x="9510" y="2392"/>
                  </a:lnTo>
                  <a:lnTo>
                    <a:pt x="9510" y="13115"/>
                  </a:lnTo>
                  <a:lnTo>
                    <a:pt x="446" y="13115"/>
                  </a:lnTo>
                  <a:lnTo>
                    <a:pt x="446" y="2392"/>
                  </a:lnTo>
                  <a:lnTo>
                    <a:pt x="696" y="2409"/>
                  </a:lnTo>
                  <a:lnTo>
                    <a:pt x="696" y="1946"/>
                  </a:lnTo>
                  <a:lnTo>
                    <a:pt x="446" y="1946"/>
                  </a:lnTo>
                  <a:lnTo>
                    <a:pt x="446" y="447"/>
                  </a:lnTo>
                  <a:close/>
                  <a:moveTo>
                    <a:pt x="0" y="1"/>
                  </a:moveTo>
                  <a:lnTo>
                    <a:pt x="0" y="14899"/>
                  </a:lnTo>
                  <a:lnTo>
                    <a:pt x="9974" y="14899"/>
                  </a:lnTo>
                  <a:lnTo>
                    <a:pt x="9974" y="14007"/>
                  </a:lnTo>
                  <a:lnTo>
                    <a:pt x="9510" y="14007"/>
                  </a:lnTo>
                  <a:lnTo>
                    <a:pt x="9510" y="14435"/>
                  </a:lnTo>
                  <a:lnTo>
                    <a:pt x="446" y="14435"/>
                  </a:lnTo>
                  <a:lnTo>
                    <a:pt x="446" y="13579"/>
                  </a:lnTo>
                  <a:lnTo>
                    <a:pt x="9974" y="13579"/>
                  </a:lnTo>
                  <a:lnTo>
                    <a:pt x="99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39"/>
            <p:cNvSpPr/>
            <p:nvPr/>
          </p:nvSpPr>
          <p:spPr>
            <a:xfrm>
              <a:off x="5167600" y="1773325"/>
              <a:ext cx="96800" cy="149900"/>
            </a:xfrm>
            <a:custGeom>
              <a:avLst/>
              <a:gdLst/>
              <a:ahLst/>
              <a:cxnLst/>
              <a:rect l="l" t="t" r="r" b="b"/>
              <a:pathLst>
                <a:path w="3872" h="5996" extrusionOk="0">
                  <a:moveTo>
                    <a:pt x="1695" y="500"/>
                  </a:moveTo>
                  <a:lnTo>
                    <a:pt x="1695" y="5514"/>
                  </a:lnTo>
                  <a:cubicBezTo>
                    <a:pt x="1410" y="5425"/>
                    <a:pt x="1142" y="5193"/>
                    <a:pt x="910" y="4836"/>
                  </a:cubicBezTo>
                  <a:cubicBezTo>
                    <a:pt x="625" y="4354"/>
                    <a:pt x="446" y="3694"/>
                    <a:pt x="446" y="2998"/>
                  </a:cubicBezTo>
                  <a:cubicBezTo>
                    <a:pt x="446" y="2302"/>
                    <a:pt x="625" y="1660"/>
                    <a:pt x="910" y="1160"/>
                  </a:cubicBezTo>
                  <a:cubicBezTo>
                    <a:pt x="1142" y="803"/>
                    <a:pt x="1410" y="571"/>
                    <a:pt x="1695" y="500"/>
                  </a:cubicBezTo>
                  <a:close/>
                  <a:moveTo>
                    <a:pt x="2159" y="500"/>
                  </a:moveTo>
                  <a:cubicBezTo>
                    <a:pt x="2445" y="571"/>
                    <a:pt x="2712" y="803"/>
                    <a:pt x="2944" y="1160"/>
                  </a:cubicBezTo>
                  <a:cubicBezTo>
                    <a:pt x="3247" y="1660"/>
                    <a:pt x="3408" y="2302"/>
                    <a:pt x="3408" y="2998"/>
                  </a:cubicBezTo>
                  <a:cubicBezTo>
                    <a:pt x="3408" y="3694"/>
                    <a:pt x="3247" y="4354"/>
                    <a:pt x="2944" y="4836"/>
                  </a:cubicBezTo>
                  <a:cubicBezTo>
                    <a:pt x="2712" y="5193"/>
                    <a:pt x="2445" y="5425"/>
                    <a:pt x="2159" y="5514"/>
                  </a:cubicBezTo>
                  <a:lnTo>
                    <a:pt x="2159" y="500"/>
                  </a:lnTo>
                  <a:close/>
                  <a:moveTo>
                    <a:pt x="1927" y="1"/>
                  </a:moveTo>
                  <a:cubicBezTo>
                    <a:pt x="1392" y="1"/>
                    <a:pt x="892" y="340"/>
                    <a:pt x="535" y="928"/>
                  </a:cubicBezTo>
                  <a:cubicBezTo>
                    <a:pt x="179" y="1481"/>
                    <a:pt x="0" y="2213"/>
                    <a:pt x="0" y="2998"/>
                  </a:cubicBezTo>
                  <a:cubicBezTo>
                    <a:pt x="0" y="3783"/>
                    <a:pt x="179" y="4515"/>
                    <a:pt x="535" y="5086"/>
                  </a:cubicBezTo>
                  <a:cubicBezTo>
                    <a:pt x="892" y="5674"/>
                    <a:pt x="1392" y="5996"/>
                    <a:pt x="1927" y="5996"/>
                  </a:cubicBezTo>
                  <a:cubicBezTo>
                    <a:pt x="2462" y="5996"/>
                    <a:pt x="2962" y="5674"/>
                    <a:pt x="3337" y="5086"/>
                  </a:cubicBezTo>
                  <a:cubicBezTo>
                    <a:pt x="3676" y="4515"/>
                    <a:pt x="3872" y="3783"/>
                    <a:pt x="3872" y="2998"/>
                  </a:cubicBezTo>
                  <a:cubicBezTo>
                    <a:pt x="3854" y="2213"/>
                    <a:pt x="3676" y="1481"/>
                    <a:pt x="3337" y="928"/>
                  </a:cubicBezTo>
                  <a:cubicBezTo>
                    <a:pt x="2962" y="340"/>
                    <a:pt x="2462" y="1"/>
                    <a:pt x="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39"/>
          <p:cNvGrpSpPr/>
          <p:nvPr/>
        </p:nvGrpSpPr>
        <p:grpSpPr>
          <a:xfrm>
            <a:off x="7258423" y="1629999"/>
            <a:ext cx="228462" cy="352646"/>
            <a:chOff x="4530150" y="3941650"/>
            <a:chExt cx="241350" cy="372500"/>
          </a:xfrm>
        </p:grpSpPr>
        <p:sp>
          <p:nvSpPr>
            <p:cNvPr id="9068" name="Google Shape;9068;p39"/>
            <p:cNvSpPr/>
            <p:nvPr/>
          </p:nvSpPr>
          <p:spPr>
            <a:xfrm>
              <a:off x="4530150" y="4007675"/>
              <a:ext cx="241350" cy="306475"/>
            </a:xfrm>
            <a:custGeom>
              <a:avLst/>
              <a:gdLst/>
              <a:ahLst/>
              <a:cxnLst/>
              <a:rect l="l" t="t" r="r" b="b"/>
              <a:pathLst>
                <a:path w="9654" h="12259" extrusionOk="0">
                  <a:moveTo>
                    <a:pt x="8351" y="464"/>
                  </a:moveTo>
                  <a:lnTo>
                    <a:pt x="8137" y="2837"/>
                  </a:lnTo>
                  <a:lnTo>
                    <a:pt x="1518" y="2837"/>
                  </a:lnTo>
                  <a:lnTo>
                    <a:pt x="1303" y="464"/>
                  </a:lnTo>
                  <a:close/>
                  <a:moveTo>
                    <a:pt x="8762" y="3283"/>
                  </a:moveTo>
                  <a:lnTo>
                    <a:pt x="8280" y="8975"/>
                  </a:lnTo>
                  <a:lnTo>
                    <a:pt x="1357" y="8975"/>
                  </a:lnTo>
                  <a:lnTo>
                    <a:pt x="893" y="3283"/>
                  </a:lnTo>
                  <a:close/>
                  <a:moveTo>
                    <a:pt x="7548" y="9439"/>
                  </a:moveTo>
                  <a:lnTo>
                    <a:pt x="7334" y="11812"/>
                  </a:lnTo>
                  <a:lnTo>
                    <a:pt x="2321" y="11812"/>
                  </a:lnTo>
                  <a:lnTo>
                    <a:pt x="2106" y="9439"/>
                  </a:lnTo>
                  <a:close/>
                  <a:moveTo>
                    <a:pt x="1" y="0"/>
                  </a:moveTo>
                  <a:lnTo>
                    <a:pt x="1" y="464"/>
                  </a:lnTo>
                  <a:lnTo>
                    <a:pt x="857" y="464"/>
                  </a:lnTo>
                  <a:lnTo>
                    <a:pt x="1072" y="2837"/>
                  </a:lnTo>
                  <a:lnTo>
                    <a:pt x="411" y="2837"/>
                  </a:lnTo>
                  <a:lnTo>
                    <a:pt x="947" y="9439"/>
                  </a:lnTo>
                  <a:lnTo>
                    <a:pt x="1660" y="9439"/>
                  </a:lnTo>
                  <a:lnTo>
                    <a:pt x="1910" y="12258"/>
                  </a:lnTo>
                  <a:lnTo>
                    <a:pt x="7745" y="12258"/>
                  </a:lnTo>
                  <a:lnTo>
                    <a:pt x="7994" y="9439"/>
                  </a:lnTo>
                  <a:lnTo>
                    <a:pt x="8708" y="9439"/>
                  </a:lnTo>
                  <a:lnTo>
                    <a:pt x="9243" y="2837"/>
                  </a:lnTo>
                  <a:lnTo>
                    <a:pt x="8583" y="2837"/>
                  </a:lnTo>
                  <a:lnTo>
                    <a:pt x="8797" y="464"/>
                  </a:lnTo>
                  <a:lnTo>
                    <a:pt x="9654" y="464"/>
                  </a:lnTo>
                  <a:lnTo>
                    <a:pt x="9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39"/>
            <p:cNvSpPr/>
            <p:nvPr/>
          </p:nvSpPr>
          <p:spPr>
            <a:xfrm>
              <a:off x="4556475" y="3941650"/>
              <a:ext cx="188725" cy="51325"/>
            </a:xfrm>
            <a:custGeom>
              <a:avLst/>
              <a:gdLst/>
              <a:ahLst/>
              <a:cxnLst/>
              <a:rect l="l" t="t" r="r" b="b"/>
              <a:pathLst>
                <a:path w="7549" h="2053" extrusionOk="0">
                  <a:moveTo>
                    <a:pt x="839" y="1"/>
                  </a:moveTo>
                  <a:lnTo>
                    <a:pt x="839" y="1089"/>
                  </a:lnTo>
                  <a:lnTo>
                    <a:pt x="1285" y="1089"/>
                  </a:lnTo>
                  <a:lnTo>
                    <a:pt x="1285" y="464"/>
                  </a:lnTo>
                  <a:lnTo>
                    <a:pt x="6263" y="464"/>
                  </a:lnTo>
                  <a:lnTo>
                    <a:pt x="6263" y="1588"/>
                  </a:lnTo>
                  <a:lnTo>
                    <a:pt x="1" y="1588"/>
                  </a:lnTo>
                  <a:lnTo>
                    <a:pt x="1" y="2052"/>
                  </a:lnTo>
                  <a:lnTo>
                    <a:pt x="7548" y="2052"/>
                  </a:lnTo>
                  <a:lnTo>
                    <a:pt x="7548" y="1588"/>
                  </a:lnTo>
                  <a:lnTo>
                    <a:pt x="6710" y="1588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39"/>
            <p:cNvSpPr/>
            <p:nvPr/>
          </p:nvSpPr>
          <p:spPr>
            <a:xfrm>
              <a:off x="4608675" y="4095100"/>
              <a:ext cx="84325" cy="129825"/>
            </a:xfrm>
            <a:custGeom>
              <a:avLst/>
              <a:gdLst/>
              <a:ahLst/>
              <a:cxnLst/>
              <a:rect l="l" t="t" r="r" b="b"/>
              <a:pathLst>
                <a:path w="3373" h="5193" extrusionOk="0">
                  <a:moveTo>
                    <a:pt x="1463" y="482"/>
                  </a:moveTo>
                  <a:lnTo>
                    <a:pt x="1463" y="4693"/>
                  </a:lnTo>
                  <a:cubicBezTo>
                    <a:pt x="892" y="4497"/>
                    <a:pt x="446" y="3622"/>
                    <a:pt x="446" y="2588"/>
                  </a:cubicBezTo>
                  <a:cubicBezTo>
                    <a:pt x="446" y="1571"/>
                    <a:pt x="892" y="678"/>
                    <a:pt x="1463" y="482"/>
                  </a:cubicBezTo>
                  <a:close/>
                  <a:moveTo>
                    <a:pt x="1909" y="482"/>
                  </a:moveTo>
                  <a:cubicBezTo>
                    <a:pt x="2480" y="678"/>
                    <a:pt x="2909" y="1571"/>
                    <a:pt x="2909" y="2588"/>
                  </a:cubicBezTo>
                  <a:cubicBezTo>
                    <a:pt x="2909" y="3622"/>
                    <a:pt x="2480" y="4497"/>
                    <a:pt x="1909" y="4693"/>
                  </a:cubicBezTo>
                  <a:lnTo>
                    <a:pt x="1909" y="482"/>
                  </a:lnTo>
                  <a:close/>
                  <a:moveTo>
                    <a:pt x="1677" y="0"/>
                  </a:moveTo>
                  <a:cubicBezTo>
                    <a:pt x="1214" y="0"/>
                    <a:pt x="785" y="286"/>
                    <a:pt x="464" y="803"/>
                  </a:cubicBezTo>
                  <a:cubicBezTo>
                    <a:pt x="161" y="1285"/>
                    <a:pt x="0" y="1910"/>
                    <a:pt x="0" y="2588"/>
                  </a:cubicBezTo>
                  <a:cubicBezTo>
                    <a:pt x="0" y="3266"/>
                    <a:pt x="161" y="3908"/>
                    <a:pt x="464" y="4390"/>
                  </a:cubicBezTo>
                  <a:cubicBezTo>
                    <a:pt x="785" y="4907"/>
                    <a:pt x="1214" y="5193"/>
                    <a:pt x="1677" y="5193"/>
                  </a:cubicBezTo>
                  <a:cubicBezTo>
                    <a:pt x="2159" y="5193"/>
                    <a:pt x="2587" y="4907"/>
                    <a:pt x="2909" y="4390"/>
                  </a:cubicBezTo>
                  <a:cubicBezTo>
                    <a:pt x="3212" y="3908"/>
                    <a:pt x="3373" y="3266"/>
                    <a:pt x="3373" y="2588"/>
                  </a:cubicBezTo>
                  <a:cubicBezTo>
                    <a:pt x="3373" y="1910"/>
                    <a:pt x="3212" y="1285"/>
                    <a:pt x="2909" y="803"/>
                  </a:cubicBezTo>
                  <a:cubicBezTo>
                    <a:pt x="2587" y="286"/>
                    <a:pt x="2159" y="0"/>
                    <a:pt x="1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1" name="Google Shape;9071;p39"/>
          <p:cNvGrpSpPr/>
          <p:nvPr/>
        </p:nvGrpSpPr>
        <p:grpSpPr>
          <a:xfrm>
            <a:off x="4395707" y="1641269"/>
            <a:ext cx="352585" cy="312932"/>
            <a:chOff x="4464600" y="2235900"/>
            <a:chExt cx="372475" cy="330550"/>
          </a:xfrm>
        </p:grpSpPr>
        <p:sp>
          <p:nvSpPr>
            <p:cNvPr id="9072" name="Google Shape;9072;p39"/>
            <p:cNvSpPr/>
            <p:nvPr/>
          </p:nvSpPr>
          <p:spPr>
            <a:xfrm>
              <a:off x="4464600" y="2235900"/>
              <a:ext cx="372475" cy="330550"/>
            </a:xfrm>
            <a:custGeom>
              <a:avLst/>
              <a:gdLst/>
              <a:ahLst/>
              <a:cxnLst/>
              <a:rect l="l" t="t" r="r" b="b"/>
              <a:pathLst>
                <a:path w="14899" h="13222" extrusionOk="0">
                  <a:moveTo>
                    <a:pt x="8761" y="464"/>
                  </a:moveTo>
                  <a:lnTo>
                    <a:pt x="8761" y="3533"/>
                  </a:lnTo>
                  <a:lnTo>
                    <a:pt x="4300" y="3533"/>
                  </a:lnTo>
                  <a:cubicBezTo>
                    <a:pt x="4425" y="1820"/>
                    <a:pt x="5852" y="464"/>
                    <a:pt x="7601" y="464"/>
                  </a:cubicBezTo>
                  <a:close/>
                  <a:moveTo>
                    <a:pt x="3265" y="4586"/>
                  </a:moveTo>
                  <a:lnTo>
                    <a:pt x="3265" y="5068"/>
                  </a:lnTo>
                  <a:lnTo>
                    <a:pt x="464" y="5068"/>
                  </a:lnTo>
                  <a:lnTo>
                    <a:pt x="464" y="4586"/>
                  </a:lnTo>
                  <a:close/>
                  <a:moveTo>
                    <a:pt x="14435" y="464"/>
                  </a:moveTo>
                  <a:lnTo>
                    <a:pt x="14435" y="12776"/>
                  </a:lnTo>
                  <a:lnTo>
                    <a:pt x="9225" y="12776"/>
                  </a:lnTo>
                  <a:lnTo>
                    <a:pt x="9225" y="464"/>
                  </a:lnTo>
                  <a:close/>
                  <a:moveTo>
                    <a:pt x="7601" y="0"/>
                  </a:moveTo>
                  <a:cubicBezTo>
                    <a:pt x="5531" y="0"/>
                    <a:pt x="3836" y="1695"/>
                    <a:pt x="3836" y="3765"/>
                  </a:cubicBezTo>
                  <a:lnTo>
                    <a:pt x="3836" y="3997"/>
                  </a:lnTo>
                  <a:lnTo>
                    <a:pt x="5406" y="3997"/>
                  </a:lnTo>
                  <a:lnTo>
                    <a:pt x="5406" y="4604"/>
                  </a:lnTo>
                  <a:lnTo>
                    <a:pt x="3711" y="4604"/>
                  </a:lnTo>
                  <a:lnTo>
                    <a:pt x="3711" y="4140"/>
                  </a:lnTo>
                  <a:lnTo>
                    <a:pt x="0" y="4140"/>
                  </a:lnTo>
                  <a:lnTo>
                    <a:pt x="0" y="5532"/>
                  </a:lnTo>
                  <a:lnTo>
                    <a:pt x="3711" y="5532"/>
                  </a:lnTo>
                  <a:lnTo>
                    <a:pt x="3711" y="5068"/>
                  </a:lnTo>
                  <a:lnTo>
                    <a:pt x="5406" y="5068"/>
                  </a:lnTo>
                  <a:lnTo>
                    <a:pt x="5406" y="6120"/>
                  </a:lnTo>
                  <a:lnTo>
                    <a:pt x="6299" y="6120"/>
                  </a:lnTo>
                  <a:lnTo>
                    <a:pt x="6299" y="6977"/>
                  </a:lnTo>
                  <a:lnTo>
                    <a:pt x="6762" y="6977"/>
                  </a:lnTo>
                  <a:lnTo>
                    <a:pt x="6762" y="6120"/>
                  </a:lnTo>
                  <a:lnTo>
                    <a:pt x="7655" y="6120"/>
                  </a:lnTo>
                  <a:lnTo>
                    <a:pt x="7655" y="4425"/>
                  </a:lnTo>
                  <a:lnTo>
                    <a:pt x="7191" y="4425"/>
                  </a:lnTo>
                  <a:lnTo>
                    <a:pt x="7191" y="5674"/>
                  </a:lnTo>
                  <a:lnTo>
                    <a:pt x="5870" y="5674"/>
                  </a:lnTo>
                  <a:lnTo>
                    <a:pt x="5870" y="3997"/>
                  </a:lnTo>
                  <a:lnTo>
                    <a:pt x="8761" y="3997"/>
                  </a:lnTo>
                  <a:lnTo>
                    <a:pt x="8761" y="12776"/>
                  </a:lnTo>
                  <a:lnTo>
                    <a:pt x="5710" y="12776"/>
                  </a:lnTo>
                  <a:cubicBezTo>
                    <a:pt x="5174" y="12776"/>
                    <a:pt x="4728" y="12401"/>
                    <a:pt x="4621" y="11901"/>
                  </a:cubicBezTo>
                  <a:lnTo>
                    <a:pt x="8333" y="11901"/>
                  </a:lnTo>
                  <a:lnTo>
                    <a:pt x="8333" y="11437"/>
                  </a:lnTo>
                  <a:lnTo>
                    <a:pt x="4157" y="11437"/>
                  </a:lnTo>
                  <a:lnTo>
                    <a:pt x="4157" y="11669"/>
                  </a:lnTo>
                  <a:cubicBezTo>
                    <a:pt x="4157" y="12526"/>
                    <a:pt x="4853" y="13222"/>
                    <a:pt x="5710" y="13222"/>
                  </a:cubicBezTo>
                  <a:lnTo>
                    <a:pt x="14899" y="13222"/>
                  </a:lnTo>
                  <a:lnTo>
                    <a:pt x="14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39"/>
            <p:cNvSpPr/>
            <p:nvPr/>
          </p:nvSpPr>
          <p:spPr>
            <a:xfrm>
              <a:off x="4733575" y="2268450"/>
              <a:ext cx="54000" cy="54000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71" y="465"/>
                  </a:moveTo>
                  <a:cubicBezTo>
                    <a:pt x="1410" y="465"/>
                    <a:pt x="1695" y="750"/>
                    <a:pt x="1695" y="1089"/>
                  </a:cubicBezTo>
                  <a:cubicBezTo>
                    <a:pt x="1695" y="1428"/>
                    <a:pt x="1410" y="1714"/>
                    <a:pt x="1071" y="1714"/>
                  </a:cubicBezTo>
                  <a:cubicBezTo>
                    <a:pt x="732" y="1714"/>
                    <a:pt x="446" y="1428"/>
                    <a:pt x="446" y="1089"/>
                  </a:cubicBezTo>
                  <a:cubicBezTo>
                    <a:pt x="446" y="750"/>
                    <a:pt x="732" y="465"/>
                    <a:pt x="1071" y="465"/>
                  </a:cubicBezTo>
                  <a:close/>
                  <a:moveTo>
                    <a:pt x="1071" y="1"/>
                  </a:moveTo>
                  <a:cubicBezTo>
                    <a:pt x="482" y="1"/>
                    <a:pt x="0" y="483"/>
                    <a:pt x="0" y="1089"/>
                  </a:cubicBezTo>
                  <a:cubicBezTo>
                    <a:pt x="0" y="1678"/>
                    <a:pt x="482" y="2160"/>
                    <a:pt x="1071" y="2160"/>
                  </a:cubicBezTo>
                  <a:cubicBezTo>
                    <a:pt x="1677" y="2160"/>
                    <a:pt x="2159" y="1678"/>
                    <a:pt x="2159" y="1089"/>
                  </a:cubicBezTo>
                  <a:cubicBezTo>
                    <a:pt x="2159" y="483"/>
                    <a:pt x="1677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39"/>
            <p:cNvSpPr/>
            <p:nvPr/>
          </p:nvSpPr>
          <p:spPr>
            <a:xfrm>
              <a:off x="4544875" y="2433500"/>
              <a:ext cx="125375" cy="84325"/>
            </a:xfrm>
            <a:custGeom>
              <a:avLst/>
              <a:gdLst/>
              <a:ahLst/>
              <a:cxnLst/>
              <a:rect l="l" t="t" r="r" b="b"/>
              <a:pathLst>
                <a:path w="5015" h="3373" extrusionOk="0">
                  <a:moveTo>
                    <a:pt x="4551" y="464"/>
                  </a:moveTo>
                  <a:lnTo>
                    <a:pt x="4551" y="1482"/>
                  </a:lnTo>
                  <a:cubicBezTo>
                    <a:pt x="4551" y="2267"/>
                    <a:pt x="3908" y="2927"/>
                    <a:pt x="3105" y="2927"/>
                  </a:cubicBezTo>
                  <a:cubicBezTo>
                    <a:pt x="2320" y="2927"/>
                    <a:pt x="1660" y="2267"/>
                    <a:pt x="1660" y="1482"/>
                  </a:cubicBezTo>
                  <a:lnTo>
                    <a:pt x="1660" y="464"/>
                  </a:lnTo>
                  <a:close/>
                  <a:moveTo>
                    <a:pt x="839" y="1"/>
                  </a:moveTo>
                  <a:cubicBezTo>
                    <a:pt x="375" y="1"/>
                    <a:pt x="1" y="375"/>
                    <a:pt x="1" y="839"/>
                  </a:cubicBezTo>
                  <a:lnTo>
                    <a:pt x="1" y="1143"/>
                  </a:lnTo>
                  <a:cubicBezTo>
                    <a:pt x="1" y="1606"/>
                    <a:pt x="375" y="1981"/>
                    <a:pt x="839" y="1981"/>
                  </a:cubicBezTo>
                  <a:lnTo>
                    <a:pt x="839" y="1517"/>
                  </a:lnTo>
                  <a:cubicBezTo>
                    <a:pt x="625" y="1517"/>
                    <a:pt x="447" y="1357"/>
                    <a:pt x="447" y="1143"/>
                  </a:cubicBezTo>
                  <a:lnTo>
                    <a:pt x="447" y="839"/>
                  </a:lnTo>
                  <a:cubicBezTo>
                    <a:pt x="447" y="625"/>
                    <a:pt x="625" y="464"/>
                    <a:pt x="839" y="464"/>
                  </a:cubicBezTo>
                  <a:lnTo>
                    <a:pt x="1214" y="464"/>
                  </a:lnTo>
                  <a:lnTo>
                    <a:pt x="1214" y="1482"/>
                  </a:lnTo>
                  <a:cubicBezTo>
                    <a:pt x="1214" y="2516"/>
                    <a:pt x="2071" y="3373"/>
                    <a:pt x="3105" y="3373"/>
                  </a:cubicBezTo>
                  <a:cubicBezTo>
                    <a:pt x="4158" y="3373"/>
                    <a:pt x="5015" y="2516"/>
                    <a:pt x="5015" y="1482"/>
                  </a:cubicBezTo>
                  <a:lnTo>
                    <a:pt x="50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75" name="Google Shape;9075;p39"/>
          <p:cNvSpPr txBox="1">
            <a:spLocks noGrp="1"/>
          </p:cNvSpPr>
          <p:nvPr>
            <p:ph type="title" idx="2"/>
          </p:nvPr>
        </p:nvSpPr>
        <p:spPr>
          <a:xfrm>
            <a:off x="704582" y="2307139"/>
            <a:ext cx="2086800" cy="366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Negative Values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76" name="Google Shape;9076;p39"/>
          <p:cNvSpPr txBox="1">
            <a:spLocks noGrp="1"/>
          </p:cNvSpPr>
          <p:nvPr>
            <p:ph type="subTitle" idx="1"/>
          </p:nvPr>
        </p:nvSpPr>
        <p:spPr>
          <a:xfrm>
            <a:off x="726543" y="2707627"/>
            <a:ext cx="2086800" cy="867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Negative values were replaced with mode – the most repeated value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– Altitude.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7" grpId="0"/>
      <p:bldP spid="9048" grpId="0"/>
      <p:bldP spid="9050" grpId="0"/>
      <p:bldP spid="9052" grpId="0" animBg="1"/>
      <p:bldP spid="9053" grpId="0" animBg="1"/>
      <p:bldP spid="9054" grpId="0" animBg="1"/>
      <p:bldP spid="90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7" name="Google Shape;9037;p38"/>
          <p:cNvGrpSpPr/>
          <p:nvPr/>
        </p:nvGrpSpPr>
        <p:grpSpPr>
          <a:xfrm>
            <a:off x="6539548" y="3769022"/>
            <a:ext cx="1796345" cy="1534025"/>
            <a:chOff x="6962973" y="1699335"/>
            <a:chExt cx="1796345" cy="1534025"/>
          </a:xfrm>
        </p:grpSpPr>
        <p:sp>
          <p:nvSpPr>
            <p:cNvPr id="9038" name="Google Shape;9038;p38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38"/>
            <p:cNvSpPr/>
            <p:nvPr/>
          </p:nvSpPr>
          <p:spPr>
            <a:xfrm rot="3675195">
              <a:off x="7969845" y="2363315"/>
              <a:ext cx="687051" cy="640400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0" name="Google Shape;9040;p38"/>
          <p:cNvSpPr txBox="1">
            <a:spLocks noGrp="1"/>
          </p:cNvSpPr>
          <p:nvPr>
            <p:ph type="title"/>
          </p:nvPr>
        </p:nvSpPr>
        <p:spPr>
          <a:xfrm>
            <a:off x="1260044" y="446350"/>
            <a:ext cx="4392300" cy="552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Analysis</a:t>
            </a:r>
            <a:endParaRPr sz="3500" i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41" name="Google Shape;9041;p38"/>
          <p:cNvSpPr txBox="1">
            <a:spLocks noGrp="1"/>
          </p:cNvSpPr>
          <p:nvPr>
            <p:ph type="subTitle" idx="1"/>
          </p:nvPr>
        </p:nvSpPr>
        <p:spPr>
          <a:xfrm>
            <a:off x="1260044" y="1021750"/>
            <a:ext cx="3822900" cy="372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T-Test for Flavor, Aftertaste, Aroma and Altitude</a:t>
            </a:r>
          </a:p>
        </p:txBody>
      </p:sp>
      <p:pic>
        <p:nvPicPr>
          <p:cNvPr id="9042" name="Google Shape;9042;p38"/>
          <p:cNvPicPr preferRelativeResize="0"/>
          <p:nvPr/>
        </p:nvPicPr>
        <p:blipFill rotWithShape="1">
          <a:blip r:embed="rId3">
            <a:alphaModFix/>
          </a:blip>
          <a:srcRect l="31627" t="29730" r="28336" b="29726"/>
          <a:stretch/>
        </p:blipFill>
        <p:spPr>
          <a:xfrm rot="-5400000">
            <a:off x="4593150" y="1531448"/>
            <a:ext cx="4378051" cy="295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0B8CCA-4C8E-D328-C196-3D46101D5556}"/>
              </a:ext>
            </a:extLst>
          </p:cNvPr>
          <p:cNvSpPr txBox="1"/>
          <p:nvPr/>
        </p:nvSpPr>
        <p:spPr>
          <a:xfrm>
            <a:off x="1260044" y="1384204"/>
            <a:ext cx="4522200" cy="168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determine if there is a significant difference in the scores between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Arabica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Robusta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coffee beans</a:t>
            </a:r>
            <a:r>
              <a:rPr lang="en-IN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the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t-test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the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flavor scores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Arabica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Robusta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coffee beans </a:t>
            </a:r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not significantly different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this dataset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 t-test revealed a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statistically significant difference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aftertaste scores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between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Arabica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coffee beans. This indicates that the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aftertaste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perception of these two coffee types is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distinctly different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Google Shape;9041;p38">
            <a:extLst>
              <a:ext uri="{FF2B5EF4-FFF2-40B4-BE49-F238E27FC236}">
                <a16:creationId xmlns:a16="http://schemas.microsoft.com/office/drawing/2014/main" id="{C07D746E-D8CC-F80F-5BFB-8F94A15FA90B}"/>
              </a:ext>
            </a:extLst>
          </p:cNvPr>
          <p:cNvSpPr txBox="1">
            <a:spLocks/>
          </p:cNvSpPr>
          <p:nvPr/>
        </p:nvSpPr>
        <p:spPr>
          <a:xfrm>
            <a:off x="1286811" y="3175985"/>
            <a:ext cx="382290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Z-Test for Aroma and Altitude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1B073-6AF2-55B2-9752-5E4441676AF0}"/>
              </a:ext>
            </a:extLst>
          </p:cNvPr>
          <p:cNvSpPr txBox="1"/>
          <p:nvPr/>
        </p:nvSpPr>
        <p:spPr>
          <a:xfrm>
            <a:off x="1286811" y="3544224"/>
            <a:ext cx="4522200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the z-test there is</a:t>
            </a:r>
            <a:r>
              <a:rPr lang="en-US" alt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 significant difference </a:t>
            </a:r>
            <a:r>
              <a:rPr lang="en-US" alt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the population mean, indicating consistency in </a:t>
            </a:r>
            <a:r>
              <a:rPr lang="en-US" alt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Aroma</a:t>
            </a:r>
            <a:r>
              <a:rPr lang="en-US" alt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across coffee samples.</a:t>
            </a:r>
            <a:r>
              <a:rPr lang="en-IN" alt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sz="1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alt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Altitude</a:t>
            </a:r>
            <a:r>
              <a:rPr lang="en-US" alt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there is a </a:t>
            </a:r>
            <a:r>
              <a:rPr lang="en-US" alt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difference </a:t>
            </a:r>
            <a:r>
              <a:rPr lang="en-US" altLang="en-US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observed in mean altitude, suggesting diverse cultivation environments.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1" name="Google Shape;9081;p40"/>
          <p:cNvSpPr/>
          <p:nvPr/>
        </p:nvSpPr>
        <p:spPr>
          <a:xfrm>
            <a:off x="7284021" y="1109369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2" name="Google Shape;9082;p40"/>
          <p:cNvSpPr txBox="1">
            <a:spLocks noGrp="1"/>
          </p:cNvSpPr>
          <p:nvPr>
            <p:ph type="title"/>
          </p:nvPr>
        </p:nvSpPr>
        <p:spPr>
          <a:xfrm flipH="1">
            <a:off x="2530715" y="406642"/>
            <a:ext cx="408257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Descriptive Analysis</a:t>
            </a:r>
            <a:endParaRPr sz="35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84" name="Google Shape;9084;p40"/>
          <p:cNvSpPr txBox="1">
            <a:spLocks noGrp="1"/>
          </p:cNvSpPr>
          <p:nvPr>
            <p:ph type="subTitle" idx="1"/>
          </p:nvPr>
        </p:nvSpPr>
        <p:spPr>
          <a:xfrm flipH="1">
            <a:off x="709554" y="1106322"/>
            <a:ext cx="4803677" cy="37896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mean scores for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Aroma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(7.57),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Flavor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(7.52), and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Aftertaste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(7.40) are relatively close, indicating overall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 quality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across coffee samples.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deviations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(0.38, 0.34, 0.35) suggest variability but not extreme differences.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moisture level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0.10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indicating most samples have consistent moisture. This suggests that most coffee beans are properly stored, but a few may have issues with moisture control.</a:t>
            </a:r>
            <a:endParaRPr lang="en-I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average scores above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Aroma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(7.57),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Flavor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(7.52), and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Aftertaste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(7.40), the coffee beans show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 good quality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values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suggest good qualities across most samples.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Aroma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only quality with the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minimum value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range of 5 whereas all the other qualities are higher than Aroma.</a:t>
            </a:r>
            <a:endParaRPr lang="en-IN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086" name="Google Shape;9086;p40"/>
          <p:cNvGrpSpPr/>
          <p:nvPr/>
        </p:nvGrpSpPr>
        <p:grpSpPr>
          <a:xfrm rot="-2021031">
            <a:off x="1634510" y="728350"/>
            <a:ext cx="378784" cy="279550"/>
            <a:chOff x="1717225" y="3348450"/>
            <a:chExt cx="123575" cy="91200"/>
          </a:xfrm>
        </p:grpSpPr>
        <p:sp>
          <p:nvSpPr>
            <p:cNvPr id="9087" name="Google Shape;9087;p40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40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40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40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40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40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40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40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40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40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40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40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9" name="Google Shape;9099;p40"/>
          <p:cNvGrpSpPr/>
          <p:nvPr/>
        </p:nvGrpSpPr>
        <p:grpSpPr>
          <a:xfrm>
            <a:off x="4903027" y="860955"/>
            <a:ext cx="3584334" cy="3790342"/>
            <a:chOff x="4903027" y="860955"/>
            <a:chExt cx="3584334" cy="3790342"/>
          </a:xfrm>
        </p:grpSpPr>
        <p:grpSp>
          <p:nvGrpSpPr>
            <p:cNvPr id="9100" name="Google Shape;9100;p40"/>
            <p:cNvGrpSpPr/>
            <p:nvPr/>
          </p:nvGrpSpPr>
          <p:grpSpPr>
            <a:xfrm flipH="1">
              <a:off x="4903027" y="2423620"/>
              <a:ext cx="1568105" cy="1576526"/>
              <a:chOff x="6854327" y="1993920"/>
              <a:chExt cx="1568105" cy="1576526"/>
            </a:xfrm>
          </p:grpSpPr>
          <p:sp>
            <p:nvSpPr>
              <p:cNvPr id="9101" name="Google Shape;9101;p40"/>
              <p:cNvSpPr/>
              <p:nvPr/>
            </p:nvSpPr>
            <p:spPr>
              <a:xfrm rot="2560336">
                <a:off x="7118673" y="2189176"/>
                <a:ext cx="1039413" cy="1186013"/>
              </a:xfrm>
              <a:custGeom>
                <a:avLst/>
                <a:gdLst/>
                <a:ahLst/>
                <a:cxnLst/>
                <a:rect l="l" t="t" r="r" b="b"/>
                <a:pathLst>
                  <a:path w="15889" h="18130" extrusionOk="0">
                    <a:moveTo>
                      <a:pt x="7520" y="1"/>
                    </a:moveTo>
                    <a:cubicBezTo>
                      <a:pt x="5391" y="1"/>
                      <a:pt x="3261" y="810"/>
                      <a:pt x="1945" y="2520"/>
                    </a:cubicBezTo>
                    <a:cubicBezTo>
                      <a:pt x="81" y="4928"/>
                      <a:pt x="1" y="7926"/>
                      <a:pt x="518" y="10504"/>
                    </a:cubicBezTo>
                    <a:cubicBezTo>
                      <a:pt x="982" y="12850"/>
                      <a:pt x="1999" y="15152"/>
                      <a:pt x="3979" y="16650"/>
                    </a:cubicBezTo>
                    <a:cubicBezTo>
                      <a:pt x="5207" y="17575"/>
                      <a:pt x="6859" y="18130"/>
                      <a:pt x="8537" y="18130"/>
                    </a:cubicBezTo>
                    <a:cubicBezTo>
                      <a:pt x="9579" y="18130"/>
                      <a:pt x="10631" y="17916"/>
                      <a:pt x="11598" y="17444"/>
                    </a:cubicBezTo>
                    <a:cubicBezTo>
                      <a:pt x="13302" y="16615"/>
                      <a:pt x="14542" y="15107"/>
                      <a:pt x="15175" y="13501"/>
                    </a:cubicBezTo>
                    <a:cubicBezTo>
                      <a:pt x="15809" y="11905"/>
                      <a:pt x="15889" y="10218"/>
                      <a:pt x="15728" y="8604"/>
                    </a:cubicBezTo>
                    <a:cubicBezTo>
                      <a:pt x="15550" y="6802"/>
                      <a:pt x="15077" y="5035"/>
                      <a:pt x="14087" y="3528"/>
                    </a:cubicBezTo>
                    <a:cubicBezTo>
                      <a:pt x="13097" y="2020"/>
                      <a:pt x="11553" y="780"/>
                      <a:pt x="9635" y="272"/>
                    </a:cubicBezTo>
                    <a:cubicBezTo>
                      <a:pt x="8951" y="92"/>
                      <a:pt x="8235" y="1"/>
                      <a:pt x="75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40"/>
              <p:cNvSpPr/>
              <p:nvPr/>
            </p:nvSpPr>
            <p:spPr>
              <a:xfrm rot="2560336">
                <a:off x="7936340" y="2681336"/>
                <a:ext cx="319890" cy="298171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4558" extrusionOk="0">
                    <a:moveTo>
                      <a:pt x="2229" y="0"/>
                    </a:moveTo>
                    <a:cubicBezTo>
                      <a:pt x="1345" y="0"/>
                      <a:pt x="335" y="353"/>
                      <a:pt x="134" y="1204"/>
                    </a:cubicBezTo>
                    <a:cubicBezTo>
                      <a:pt x="0" y="1793"/>
                      <a:pt x="223" y="2391"/>
                      <a:pt x="527" y="2899"/>
                    </a:cubicBezTo>
                    <a:cubicBezTo>
                      <a:pt x="892" y="3515"/>
                      <a:pt x="1401" y="4077"/>
                      <a:pt x="2079" y="4371"/>
                    </a:cubicBezTo>
                    <a:cubicBezTo>
                      <a:pt x="2366" y="4492"/>
                      <a:pt x="2689" y="4557"/>
                      <a:pt x="3009" y="4557"/>
                    </a:cubicBezTo>
                    <a:cubicBezTo>
                      <a:pt x="3445" y="4557"/>
                      <a:pt x="3877" y="4437"/>
                      <a:pt x="4211" y="4175"/>
                    </a:cubicBezTo>
                    <a:cubicBezTo>
                      <a:pt x="4630" y="3836"/>
                      <a:pt x="4853" y="3301"/>
                      <a:pt x="4871" y="2783"/>
                    </a:cubicBezTo>
                    <a:cubicBezTo>
                      <a:pt x="4889" y="2266"/>
                      <a:pt x="4711" y="1757"/>
                      <a:pt x="4434" y="1311"/>
                    </a:cubicBezTo>
                    <a:cubicBezTo>
                      <a:pt x="4086" y="731"/>
                      <a:pt x="3542" y="214"/>
                      <a:pt x="2846" y="62"/>
                    </a:cubicBezTo>
                    <a:cubicBezTo>
                      <a:pt x="2657" y="22"/>
                      <a:pt x="2447" y="0"/>
                      <a:pt x="2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03" name="Google Shape;9103;p40"/>
            <p:cNvSpPr/>
            <p:nvPr/>
          </p:nvSpPr>
          <p:spPr>
            <a:xfrm rot="2560336">
              <a:off x="7447948" y="2618876"/>
              <a:ext cx="1039413" cy="1186013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40"/>
            <p:cNvSpPr/>
            <p:nvPr/>
          </p:nvSpPr>
          <p:spPr>
            <a:xfrm rot="2560336">
              <a:off x="8112640" y="2499186"/>
              <a:ext cx="319890" cy="298171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40"/>
            <p:cNvSpPr/>
            <p:nvPr/>
          </p:nvSpPr>
          <p:spPr>
            <a:xfrm>
              <a:off x="5773705" y="4446082"/>
              <a:ext cx="2493126" cy="205215"/>
            </a:xfrm>
            <a:custGeom>
              <a:avLst/>
              <a:gdLst/>
              <a:ahLst/>
              <a:cxnLst/>
              <a:rect l="l" t="t" r="r" b="b"/>
              <a:pathLst>
                <a:path w="38111" h="3137" extrusionOk="0">
                  <a:moveTo>
                    <a:pt x="23812" y="0"/>
                  </a:moveTo>
                  <a:cubicBezTo>
                    <a:pt x="23086" y="0"/>
                    <a:pt x="22356" y="7"/>
                    <a:pt x="21634" y="21"/>
                  </a:cubicBezTo>
                  <a:cubicBezTo>
                    <a:pt x="21328" y="20"/>
                    <a:pt x="21023" y="19"/>
                    <a:pt x="20717" y="19"/>
                  </a:cubicBezTo>
                  <a:cubicBezTo>
                    <a:pt x="16337" y="19"/>
                    <a:pt x="11945" y="198"/>
                    <a:pt x="7592" y="557"/>
                  </a:cubicBezTo>
                  <a:cubicBezTo>
                    <a:pt x="5344" y="744"/>
                    <a:pt x="3087" y="976"/>
                    <a:pt x="946" y="1511"/>
                  </a:cubicBezTo>
                  <a:cubicBezTo>
                    <a:pt x="625" y="1592"/>
                    <a:pt x="259" y="1707"/>
                    <a:pt x="161" y="1939"/>
                  </a:cubicBezTo>
                  <a:cubicBezTo>
                    <a:pt x="0" y="2305"/>
                    <a:pt x="642" y="2591"/>
                    <a:pt x="1187" y="2689"/>
                  </a:cubicBezTo>
                  <a:cubicBezTo>
                    <a:pt x="2382" y="2921"/>
                    <a:pt x="3640" y="2965"/>
                    <a:pt x="4889" y="3001"/>
                  </a:cubicBezTo>
                  <a:cubicBezTo>
                    <a:pt x="8117" y="3101"/>
                    <a:pt x="11350" y="3136"/>
                    <a:pt x="14584" y="3136"/>
                  </a:cubicBezTo>
                  <a:cubicBezTo>
                    <a:pt x="18582" y="3136"/>
                    <a:pt x="22582" y="3082"/>
                    <a:pt x="26576" y="3028"/>
                  </a:cubicBezTo>
                  <a:cubicBezTo>
                    <a:pt x="28833" y="3001"/>
                    <a:pt x="31090" y="2965"/>
                    <a:pt x="33338" y="2823"/>
                  </a:cubicBezTo>
                  <a:cubicBezTo>
                    <a:pt x="34748" y="2733"/>
                    <a:pt x="36166" y="2591"/>
                    <a:pt x="37433" y="2154"/>
                  </a:cubicBezTo>
                  <a:cubicBezTo>
                    <a:pt x="37584" y="2100"/>
                    <a:pt x="37745" y="2038"/>
                    <a:pt x="37843" y="1939"/>
                  </a:cubicBezTo>
                  <a:cubicBezTo>
                    <a:pt x="38111" y="1663"/>
                    <a:pt x="37834" y="1484"/>
                    <a:pt x="37442" y="1288"/>
                  </a:cubicBezTo>
                  <a:cubicBezTo>
                    <a:pt x="36978" y="1056"/>
                    <a:pt x="36443" y="905"/>
                    <a:pt x="35791" y="789"/>
                  </a:cubicBezTo>
                  <a:cubicBezTo>
                    <a:pt x="35791" y="789"/>
                    <a:pt x="32380" y="12"/>
                    <a:pt x="25800" y="12"/>
                  </a:cubicBezTo>
                  <a:cubicBezTo>
                    <a:pt x="25726" y="12"/>
                    <a:pt x="25651" y="12"/>
                    <a:pt x="25577" y="12"/>
                  </a:cubicBezTo>
                  <a:cubicBezTo>
                    <a:pt x="24995" y="4"/>
                    <a:pt x="24405" y="0"/>
                    <a:pt x="23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06" name="Google Shape;9106;p40"/>
            <p:cNvGrpSpPr/>
            <p:nvPr/>
          </p:nvGrpSpPr>
          <p:grpSpPr>
            <a:xfrm>
              <a:off x="5072361" y="860955"/>
              <a:ext cx="3358547" cy="3421534"/>
              <a:chOff x="5072361" y="860955"/>
              <a:chExt cx="3358547" cy="3421534"/>
            </a:xfrm>
          </p:grpSpPr>
          <p:grpSp>
            <p:nvGrpSpPr>
              <p:cNvPr id="9107" name="Google Shape;9107;p40"/>
              <p:cNvGrpSpPr/>
              <p:nvPr/>
            </p:nvGrpSpPr>
            <p:grpSpPr>
              <a:xfrm>
                <a:off x="6695927" y="860955"/>
                <a:ext cx="1734981" cy="1553119"/>
                <a:chOff x="5449775" y="2269325"/>
                <a:chExt cx="552700" cy="494750"/>
              </a:xfrm>
            </p:grpSpPr>
            <p:sp>
              <p:nvSpPr>
                <p:cNvPr id="9108" name="Google Shape;9108;p40"/>
                <p:cNvSpPr/>
                <p:nvPr/>
              </p:nvSpPr>
              <p:spPr>
                <a:xfrm>
                  <a:off x="5449775" y="2270125"/>
                  <a:ext cx="552700" cy="49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8" h="19619" extrusionOk="0">
                      <a:moveTo>
                        <a:pt x="10739" y="0"/>
                      </a:moveTo>
                      <a:cubicBezTo>
                        <a:pt x="6640" y="0"/>
                        <a:pt x="2878" y="2470"/>
                        <a:pt x="1553" y="6888"/>
                      </a:cubicBezTo>
                      <a:cubicBezTo>
                        <a:pt x="1" y="12044"/>
                        <a:pt x="2865" y="17602"/>
                        <a:pt x="8021" y="19146"/>
                      </a:cubicBezTo>
                      <a:cubicBezTo>
                        <a:pt x="9073" y="19462"/>
                        <a:pt x="10133" y="19619"/>
                        <a:pt x="11170" y="19619"/>
                      </a:cubicBezTo>
                      <a:cubicBezTo>
                        <a:pt x="15211" y="19619"/>
                        <a:pt x="18898" y="17242"/>
                        <a:pt x="20403" y="12740"/>
                      </a:cubicBezTo>
                      <a:cubicBezTo>
                        <a:pt x="22107" y="7637"/>
                        <a:pt x="19609" y="2196"/>
                        <a:pt x="13793" y="456"/>
                      </a:cubicBezTo>
                      <a:cubicBezTo>
                        <a:pt x="12775" y="150"/>
                        <a:pt x="11747" y="0"/>
                        <a:pt x="10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9" name="Google Shape;9109;p40"/>
                <p:cNvSpPr/>
                <p:nvPr/>
              </p:nvSpPr>
              <p:spPr>
                <a:xfrm>
                  <a:off x="5472750" y="2269325"/>
                  <a:ext cx="504750" cy="4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0" h="19790" extrusionOk="0">
                      <a:moveTo>
                        <a:pt x="9727" y="1"/>
                      </a:moveTo>
                      <a:cubicBezTo>
                        <a:pt x="9500" y="1"/>
                        <a:pt x="9273" y="9"/>
                        <a:pt x="9047" y="24"/>
                      </a:cubicBezTo>
                      <a:cubicBezTo>
                        <a:pt x="7744" y="113"/>
                        <a:pt x="6469" y="452"/>
                        <a:pt x="5309" y="1050"/>
                      </a:cubicBezTo>
                      <a:cubicBezTo>
                        <a:pt x="4149" y="1639"/>
                        <a:pt x="3114" y="2477"/>
                        <a:pt x="2294" y="3494"/>
                      </a:cubicBezTo>
                      <a:cubicBezTo>
                        <a:pt x="1473" y="4511"/>
                        <a:pt x="875" y="5707"/>
                        <a:pt x="500" y="6956"/>
                      </a:cubicBezTo>
                      <a:cubicBezTo>
                        <a:pt x="126" y="8205"/>
                        <a:pt x="1" y="9534"/>
                        <a:pt x="135" y="10836"/>
                      </a:cubicBezTo>
                      <a:cubicBezTo>
                        <a:pt x="277" y="12139"/>
                        <a:pt x="670" y="13415"/>
                        <a:pt x="1285" y="14565"/>
                      </a:cubicBezTo>
                      <a:cubicBezTo>
                        <a:pt x="1910" y="15716"/>
                        <a:pt x="2749" y="16751"/>
                        <a:pt x="3774" y="17581"/>
                      </a:cubicBezTo>
                      <a:cubicBezTo>
                        <a:pt x="4791" y="18401"/>
                        <a:pt x="5978" y="19017"/>
                        <a:pt x="7245" y="19374"/>
                      </a:cubicBezTo>
                      <a:cubicBezTo>
                        <a:pt x="8207" y="19647"/>
                        <a:pt x="9206" y="19789"/>
                        <a:pt x="10209" y="19789"/>
                      </a:cubicBezTo>
                      <a:cubicBezTo>
                        <a:pt x="10517" y="19789"/>
                        <a:pt x="10826" y="19776"/>
                        <a:pt x="11134" y="19748"/>
                      </a:cubicBezTo>
                      <a:cubicBezTo>
                        <a:pt x="12437" y="19641"/>
                        <a:pt x="13721" y="19267"/>
                        <a:pt x="14872" y="18642"/>
                      </a:cubicBezTo>
                      <a:cubicBezTo>
                        <a:pt x="16032" y="18018"/>
                        <a:pt x="17049" y="17152"/>
                        <a:pt x="17852" y="16118"/>
                      </a:cubicBezTo>
                      <a:cubicBezTo>
                        <a:pt x="18664" y="15083"/>
                        <a:pt x="19252" y="13896"/>
                        <a:pt x="19636" y="12647"/>
                      </a:cubicBezTo>
                      <a:cubicBezTo>
                        <a:pt x="20029" y="11407"/>
                        <a:pt x="20189" y="10087"/>
                        <a:pt x="20064" y="8785"/>
                      </a:cubicBezTo>
                      <a:cubicBezTo>
                        <a:pt x="19957" y="7482"/>
                        <a:pt x="19565" y="6206"/>
                        <a:pt x="18922" y="5073"/>
                      </a:cubicBezTo>
                      <a:cubicBezTo>
                        <a:pt x="18280" y="3940"/>
                        <a:pt x="17397" y="2950"/>
                        <a:pt x="16353" y="2183"/>
                      </a:cubicBezTo>
                      <a:cubicBezTo>
                        <a:pt x="15309" y="1407"/>
                        <a:pt x="14114" y="845"/>
                        <a:pt x="12874" y="488"/>
                      </a:cubicBezTo>
                      <a:lnTo>
                        <a:pt x="12874" y="488"/>
                      </a:lnTo>
                      <a:cubicBezTo>
                        <a:pt x="14105" y="881"/>
                        <a:pt x="15283" y="1460"/>
                        <a:pt x="16300" y="2245"/>
                      </a:cubicBezTo>
                      <a:cubicBezTo>
                        <a:pt x="17326" y="3022"/>
                        <a:pt x="18182" y="4021"/>
                        <a:pt x="18798" y="5145"/>
                      </a:cubicBezTo>
                      <a:cubicBezTo>
                        <a:pt x="19413" y="6269"/>
                        <a:pt x="19779" y="7527"/>
                        <a:pt x="19877" y="8802"/>
                      </a:cubicBezTo>
                      <a:cubicBezTo>
                        <a:pt x="19984" y="10078"/>
                        <a:pt x="19815" y="11363"/>
                        <a:pt x="19422" y="12585"/>
                      </a:cubicBezTo>
                      <a:cubicBezTo>
                        <a:pt x="19021" y="13798"/>
                        <a:pt x="18441" y="14958"/>
                        <a:pt x="17647" y="15957"/>
                      </a:cubicBezTo>
                      <a:cubicBezTo>
                        <a:pt x="16862" y="16965"/>
                        <a:pt x="15871" y="17804"/>
                        <a:pt x="14747" y="18401"/>
                      </a:cubicBezTo>
                      <a:cubicBezTo>
                        <a:pt x="13623" y="19008"/>
                        <a:pt x="12374" y="19365"/>
                        <a:pt x="11108" y="19472"/>
                      </a:cubicBezTo>
                      <a:cubicBezTo>
                        <a:pt x="10831" y="19495"/>
                        <a:pt x="10553" y="19507"/>
                        <a:pt x="10274" y="19507"/>
                      </a:cubicBezTo>
                      <a:cubicBezTo>
                        <a:pt x="9279" y="19507"/>
                        <a:pt x="8280" y="19360"/>
                        <a:pt x="7325" y="19088"/>
                      </a:cubicBezTo>
                      <a:cubicBezTo>
                        <a:pt x="6094" y="18749"/>
                        <a:pt x="4943" y="18161"/>
                        <a:pt x="3953" y="17358"/>
                      </a:cubicBezTo>
                      <a:cubicBezTo>
                        <a:pt x="2954" y="16564"/>
                        <a:pt x="2133" y="15556"/>
                        <a:pt x="1526" y="14440"/>
                      </a:cubicBezTo>
                      <a:cubicBezTo>
                        <a:pt x="920" y="13316"/>
                        <a:pt x="527" y="12076"/>
                        <a:pt x="393" y="10810"/>
                      </a:cubicBezTo>
                      <a:cubicBezTo>
                        <a:pt x="260" y="9543"/>
                        <a:pt x="367" y="8240"/>
                        <a:pt x="723" y="7018"/>
                      </a:cubicBezTo>
                      <a:cubicBezTo>
                        <a:pt x="1071" y="5787"/>
                        <a:pt x="1651" y="4618"/>
                        <a:pt x="2445" y="3619"/>
                      </a:cubicBezTo>
                      <a:cubicBezTo>
                        <a:pt x="3230" y="2611"/>
                        <a:pt x="4238" y="1773"/>
                        <a:pt x="5371" y="1175"/>
                      </a:cubicBezTo>
                      <a:cubicBezTo>
                        <a:pt x="6504" y="577"/>
                        <a:pt x="7762" y="211"/>
                        <a:pt x="9047" y="104"/>
                      </a:cubicBezTo>
                      <a:cubicBezTo>
                        <a:pt x="9335" y="80"/>
                        <a:pt x="9623" y="69"/>
                        <a:pt x="9912" y="69"/>
                      </a:cubicBezTo>
                      <a:cubicBezTo>
                        <a:pt x="10912" y="69"/>
                        <a:pt x="11912" y="211"/>
                        <a:pt x="12874" y="488"/>
                      </a:cubicBezTo>
                      <a:cubicBezTo>
                        <a:pt x="11858" y="172"/>
                        <a:pt x="10794" y="1"/>
                        <a:pt x="97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0" name="Google Shape;9110;p40"/>
                <p:cNvSpPr/>
                <p:nvPr/>
              </p:nvSpPr>
              <p:spPr>
                <a:xfrm>
                  <a:off x="5478550" y="2300250"/>
                  <a:ext cx="492925" cy="4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7" h="17288" extrusionOk="0">
                      <a:moveTo>
                        <a:pt x="9939" y="1"/>
                      </a:moveTo>
                      <a:cubicBezTo>
                        <a:pt x="8557" y="1"/>
                        <a:pt x="7112" y="333"/>
                        <a:pt x="5684" y="1044"/>
                      </a:cubicBezTo>
                      <a:cubicBezTo>
                        <a:pt x="1446" y="3158"/>
                        <a:pt x="1" y="8529"/>
                        <a:pt x="2204" y="12641"/>
                      </a:cubicBezTo>
                      <a:cubicBezTo>
                        <a:pt x="3687" y="15410"/>
                        <a:pt x="6644" y="17287"/>
                        <a:pt x="9825" y="17287"/>
                      </a:cubicBezTo>
                      <a:cubicBezTo>
                        <a:pt x="11124" y="17287"/>
                        <a:pt x="12460" y="16974"/>
                        <a:pt x="13748" y="16281"/>
                      </a:cubicBezTo>
                      <a:cubicBezTo>
                        <a:pt x="17914" y="14033"/>
                        <a:pt x="19716" y="8788"/>
                        <a:pt x="17477" y="4621"/>
                      </a:cubicBezTo>
                      <a:cubicBezTo>
                        <a:pt x="16353" y="2534"/>
                        <a:pt x="14560" y="1044"/>
                        <a:pt x="12455" y="384"/>
                      </a:cubicBezTo>
                      <a:cubicBezTo>
                        <a:pt x="11655" y="132"/>
                        <a:pt x="10810" y="1"/>
                        <a:pt x="99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1" name="Google Shape;9111;p40"/>
                <p:cNvSpPr/>
                <p:nvPr/>
              </p:nvSpPr>
              <p:spPr>
                <a:xfrm>
                  <a:off x="5497750" y="2299450"/>
                  <a:ext cx="446075" cy="43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3" h="17459" extrusionOk="0">
                      <a:moveTo>
                        <a:pt x="9078" y="0"/>
                      </a:moveTo>
                      <a:cubicBezTo>
                        <a:pt x="8829" y="0"/>
                        <a:pt x="8580" y="11"/>
                        <a:pt x="8332" y="32"/>
                      </a:cubicBezTo>
                      <a:cubicBezTo>
                        <a:pt x="7199" y="131"/>
                        <a:pt x="6093" y="443"/>
                        <a:pt x="5067" y="924"/>
                      </a:cubicBezTo>
                      <a:cubicBezTo>
                        <a:pt x="4032" y="1406"/>
                        <a:pt x="3096" y="2102"/>
                        <a:pt x="2346" y="2967"/>
                      </a:cubicBezTo>
                      <a:cubicBezTo>
                        <a:pt x="1606" y="3833"/>
                        <a:pt x="1044" y="4859"/>
                        <a:pt x="696" y="5947"/>
                      </a:cubicBezTo>
                      <a:cubicBezTo>
                        <a:pt x="0" y="8133"/>
                        <a:pt x="205" y="10586"/>
                        <a:pt x="1258" y="12629"/>
                      </a:cubicBezTo>
                      <a:cubicBezTo>
                        <a:pt x="2311" y="14672"/>
                        <a:pt x="4175" y="16278"/>
                        <a:pt x="6352" y="17018"/>
                      </a:cubicBezTo>
                      <a:cubicBezTo>
                        <a:pt x="7217" y="17309"/>
                        <a:pt x="8127" y="17458"/>
                        <a:pt x="9042" y="17458"/>
                      </a:cubicBezTo>
                      <a:cubicBezTo>
                        <a:pt x="9278" y="17458"/>
                        <a:pt x="9514" y="17448"/>
                        <a:pt x="9751" y="17428"/>
                      </a:cubicBezTo>
                      <a:cubicBezTo>
                        <a:pt x="10893" y="17330"/>
                        <a:pt x="12017" y="16982"/>
                        <a:pt x="13025" y="16438"/>
                      </a:cubicBezTo>
                      <a:cubicBezTo>
                        <a:pt x="15050" y="15359"/>
                        <a:pt x="16629" y="13476"/>
                        <a:pt x="17334" y="11300"/>
                      </a:cubicBezTo>
                      <a:cubicBezTo>
                        <a:pt x="17690" y="10211"/>
                        <a:pt x="17842" y="9052"/>
                        <a:pt x="17753" y="7919"/>
                      </a:cubicBezTo>
                      <a:cubicBezTo>
                        <a:pt x="17664" y="6777"/>
                        <a:pt x="17334" y="5662"/>
                        <a:pt x="16789" y="4653"/>
                      </a:cubicBezTo>
                      <a:cubicBezTo>
                        <a:pt x="16245" y="3654"/>
                        <a:pt x="15523" y="2753"/>
                        <a:pt x="14648" y="2022"/>
                      </a:cubicBezTo>
                      <a:cubicBezTo>
                        <a:pt x="13783" y="1290"/>
                        <a:pt x="12766" y="737"/>
                        <a:pt x="11687" y="416"/>
                      </a:cubicBezTo>
                      <a:lnTo>
                        <a:pt x="11687" y="416"/>
                      </a:lnTo>
                      <a:cubicBezTo>
                        <a:pt x="12757" y="773"/>
                        <a:pt x="13756" y="1344"/>
                        <a:pt x="14604" y="2084"/>
                      </a:cubicBezTo>
                      <a:cubicBezTo>
                        <a:pt x="15451" y="2825"/>
                        <a:pt x="16147" y="3735"/>
                        <a:pt x="16665" y="4725"/>
                      </a:cubicBezTo>
                      <a:cubicBezTo>
                        <a:pt x="17182" y="5715"/>
                        <a:pt x="17494" y="6812"/>
                        <a:pt x="17566" y="7927"/>
                      </a:cubicBezTo>
                      <a:cubicBezTo>
                        <a:pt x="17637" y="9043"/>
                        <a:pt x="17476" y="10176"/>
                        <a:pt x="17120" y="11228"/>
                      </a:cubicBezTo>
                      <a:cubicBezTo>
                        <a:pt x="16754" y="12281"/>
                        <a:pt x="16192" y="13262"/>
                        <a:pt x="15478" y="14119"/>
                      </a:cubicBezTo>
                      <a:cubicBezTo>
                        <a:pt x="14755" y="14966"/>
                        <a:pt x="13881" y="15680"/>
                        <a:pt x="12900" y="16206"/>
                      </a:cubicBezTo>
                      <a:cubicBezTo>
                        <a:pt x="11919" y="16724"/>
                        <a:pt x="10830" y="17054"/>
                        <a:pt x="9724" y="17143"/>
                      </a:cubicBezTo>
                      <a:cubicBezTo>
                        <a:pt x="9503" y="17162"/>
                        <a:pt x="9281" y="17172"/>
                        <a:pt x="9059" y="17172"/>
                      </a:cubicBezTo>
                      <a:cubicBezTo>
                        <a:pt x="8171" y="17172"/>
                        <a:pt x="7285" y="17018"/>
                        <a:pt x="6450" y="16733"/>
                      </a:cubicBezTo>
                      <a:cubicBezTo>
                        <a:pt x="4336" y="16037"/>
                        <a:pt x="2525" y="14484"/>
                        <a:pt x="1499" y="12504"/>
                      </a:cubicBezTo>
                      <a:cubicBezTo>
                        <a:pt x="990" y="11523"/>
                        <a:pt x="669" y="10425"/>
                        <a:pt x="580" y="9319"/>
                      </a:cubicBezTo>
                      <a:cubicBezTo>
                        <a:pt x="482" y="8213"/>
                        <a:pt x="598" y="7080"/>
                        <a:pt x="919" y="6018"/>
                      </a:cubicBezTo>
                      <a:cubicBezTo>
                        <a:pt x="1240" y="4948"/>
                        <a:pt x="1775" y="3949"/>
                        <a:pt x="2489" y="3092"/>
                      </a:cubicBezTo>
                      <a:cubicBezTo>
                        <a:pt x="3212" y="2236"/>
                        <a:pt x="4113" y="1540"/>
                        <a:pt x="5130" y="1058"/>
                      </a:cubicBezTo>
                      <a:cubicBezTo>
                        <a:pt x="6129" y="568"/>
                        <a:pt x="7226" y="229"/>
                        <a:pt x="8341" y="113"/>
                      </a:cubicBezTo>
                      <a:cubicBezTo>
                        <a:pt x="8642" y="81"/>
                        <a:pt x="8944" y="66"/>
                        <a:pt x="9248" y="66"/>
                      </a:cubicBezTo>
                      <a:cubicBezTo>
                        <a:pt x="10071" y="66"/>
                        <a:pt x="10898" y="181"/>
                        <a:pt x="11687" y="416"/>
                      </a:cubicBezTo>
                      <a:cubicBezTo>
                        <a:pt x="10851" y="137"/>
                        <a:pt x="9966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2" name="Google Shape;9112;p40"/>
                <p:cNvSpPr/>
                <p:nvPr/>
              </p:nvSpPr>
              <p:spPr>
                <a:xfrm>
                  <a:off x="5848725" y="2317750"/>
                  <a:ext cx="55625" cy="4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5" h="1834" extrusionOk="0">
                      <a:moveTo>
                        <a:pt x="172" y="1"/>
                      </a:moveTo>
                      <a:cubicBezTo>
                        <a:pt x="63" y="1"/>
                        <a:pt x="1" y="54"/>
                        <a:pt x="74" y="219"/>
                      </a:cubicBezTo>
                      <a:cubicBezTo>
                        <a:pt x="119" y="308"/>
                        <a:pt x="208" y="371"/>
                        <a:pt x="288" y="433"/>
                      </a:cubicBezTo>
                      <a:cubicBezTo>
                        <a:pt x="636" y="701"/>
                        <a:pt x="975" y="986"/>
                        <a:pt x="1287" y="1290"/>
                      </a:cubicBezTo>
                      <a:cubicBezTo>
                        <a:pt x="1519" y="1504"/>
                        <a:pt x="1751" y="1736"/>
                        <a:pt x="2064" y="1825"/>
                      </a:cubicBezTo>
                      <a:cubicBezTo>
                        <a:pt x="2081" y="1829"/>
                        <a:pt x="2104" y="1834"/>
                        <a:pt x="2125" y="1834"/>
                      </a:cubicBezTo>
                      <a:cubicBezTo>
                        <a:pt x="2146" y="1834"/>
                        <a:pt x="2166" y="1829"/>
                        <a:pt x="2179" y="1816"/>
                      </a:cubicBezTo>
                      <a:cubicBezTo>
                        <a:pt x="2215" y="1798"/>
                        <a:pt x="2224" y="1763"/>
                        <a:pt x="2224" y="1727"/>
                      </a:cubicBezTo>
                      <a:cubicBezTo>
                        <a:pt x="2224" y="1629"/>
                        <a:pt x="2162" y="1531"/>
                        <a:pt x="2099" y="1450"/>
                      </a:cubicBezTo>
                      <a:cubicBezTo>
                        <a:pt x="1725" y="924"/>
                        <a:pt x="1234" y="487"/>
                        <a:pt x="663" y="157"/>
                      </a:cubicBezTo>
                      <a:cubicBezTo>
                        <a:pt x="579" y="110"/>
                        <a:pt x="328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3" name="Google Shape;9113;p40"/>
                <p:cNvSpPr/>
                <p:nvPr/>
              </p:nvSpPr>
              <p:spPr>
                <a:xfrm>
                  <a:off x="5849000" y="2317300"/>
                  <a:ext cx="55775" cy="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1870" extrusionOk="0">
                      <a:moveTo>
                        <a:pt x="154" y="35"/>
                      </a:moveTo>
                      <a:cubicBezTo>
                        <a:pt x="292" y="35"/>
                        <a:pt x="537" y="136"/>
                        <a:pt x="643" y="193"/>
                      </a:cubicBezTo>
                      <a:cubicBezTo>
                        <a:pt x="1205" y="514"/>
                        <a:pt x="1705" y="960"/>
                        <a:pt x="2070" y="1477"/>
                      </a:cubicBezTo>
                      <a:cubicBezTo>
                        <a:pt x="2133" y="1558"/>
                        <a:pt x="2195" y="1647"/>
                        <a:pt x="2195" y="1745"/>
                      </a:cubicBezTo>
                      <a:cubicBezTo>
                        <a:pt x="2195" y="1763"/>
                        <a:pt x="2186" y="1798"/>
                        <a:pt x="2160" y="1816"/>
                      </a:cubicBezTo>
                      <a:cubicBezTo>
                        <a:pt x="2146" y="1830"/>
                        <a:pt x="2128" y="1834"/>
                        <a:pt x="2109" y="1834"/>
                      </a:cubicBezTo>
                      <a:cubicBezTo>
                        <a:pt x="2090" y="1834"/>
                        <a:pt x="2070" y="1830"/>
                        <a:pt x="2053" y="1825"/>
                      </a:cubicBezTo>
                      <a:cubicBezTo>
                        <a:pt x="1767" y="1745"/>
                        <a:pt x="1544" y="1531"/>
                        <a:pt x="1321" y="1326"/>
                      </a:cubicBezTo>
                      <a:lnTo>
                        <a:pt x="1294" y="1290"/>
                      </a:lnTo>
                      <a:cubicBezTo>
                        <a:pt x="973" y="996"/>
                        <a:pt x="643" y="701"/>
                        <a:pt x="286" y="442"/>
                      </a:cubicBezTo>
                      <a:cubicBezTo>
                        <a:pt x="206" y="380"/>
                        <a:pt x="117" y="309"/>
                        <a:pt x="81" y="228"/>
                      </a:cubicBezTo>
                      <a:cubicBezTo>
                        <a:pt x="45" y="139"/>
                        <a:pt x="36" y="86"/>
                        <a:pt x="72" y="59"/>
                      </a:cubicBezTo>
                      <a:cubicBezTo>
                        <a:pt x="89" y="42"/>
                        <a:pt x="118" y="35"/>
                        <a:pt x="154" y="35"/>
                      </a:cubicBezTo>
                      <a:close/>
                      <a:moveTo>
                        <a:pt x="157" y="0"/>
                      </a:moveTo>
                      <a:cubicBezTo>
                        <a:pt x="111" y="0"/>
                        <a:pt x="72" y="10"/>
                        <a:pt x="45" y="32"/>
                      </a:cubicBezTo>
                      <a:cubicBezTo>
                        <a:pt x="1" y="77"/>
                        <a:pt x="1" y="139"/>
                        <a:pt x="45" y="237"/>
                      </a:cubicBezTo>
                      <a:cubicBezTo>
                        <a:pt x="90" y="335"/>
                        <a:pt x="179" y="407"/>
                        <a:pt x="268" y="469"/>
                      </a:cubicBezTo>
                      <a:cubicBezTo>
                        <a:pt x="616" y="737"/>
                        <a:pt x="955" y="1022"/>
                        <a:pt x="1267" y="1317"/>
                      </a:cubicBezTo>
                      <a:lnTo>
                        <a:pt x="1303" y="1352"/>
                      </a:lnTo>
                      <a:cubicBezTo>
                        <a:pt x="1517" y="1558"/>
                        <a:pt x="1749" y="1781"/>
                        <a:pt x="2044" y="1861"/>
                      </a:cubicBezTo>
                      <a:cubicBezTo>
                        <a:pt x="2070" y="1861"/>
                        <a:pt x="2088" y="1870"/>
                        <a:pt x="2115" y="1870"/>
                      </a:cubicBezTo>
                      <a:cubicBezTo>
                        <a:pt x="2142" y="1870"/>
                        <a:pt x="2160" y="1861"/>
                        <a:pt x="2186" y="1852"/>
                      </a:cubicBezTo>
                      <a:cubicBezTo>
                        <a:pt x="2213" y="1834"/>
                        <a:pt x="2231" y="1790"/>
                        <a:pt x="2231" y="1745"/>
                      </a:cubicBezTo>
                      <a:cubicBezTo>
                        <a:pt x="2231" y="1638"/>
                        <a:pt x="2168" y="1540"/>
                        <a:pt x="2106" y="1451"/>
                      </a:cubicBezTo>
                      <a:cubicBezTo>
                        <a:pt x="1731" y="933"/>
                        <a:pt x="1232" y="487"/>
                        <a:pt x="661" y="157"/>
                      </a:cubicBezTo>
                      <a:cubicBezTo>
                        <a:pt x="604" y="129"/>
                        <a:pt x="331" y="0"/>
                        <a:pt x="1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4" name="Google Shape;9114;p40"/>
                <p:cNvSpPr/>
                <p:nvPr/>
              </p:nvSpPr>
              <p:spPr>
                <a:xfrm>
                  <a:off x="5884475" y="2593300"/>
                  <a:ext cx="62175" cy="8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7" h="3469" extrusionOk="0">
                      <a:moveTo>
                        <a:pt x="2306" y="1"/>
                      </a:moveTo>
                      <a:cubicBezTo>
                        <a:pt x="2248" y="1"/>
                        <a:pt x="2180" y="45"/>
                        <a:pt x="2123" y="152"/>
                      </a:cubicBezTo>
                      <a:cubicBezTo>
                        <a:pt x="1936" y="491"/>
                        <a:pt x="1811" y="821"/>
                        <a:pt x="1579" y="1196"/>
                      </a:cubicBezTo>
                      <a:cubicBezTo>
                        <a:pt x="1142" y="1892"/>
                        <a:pt x="651" y="2507"/>
                        <a:pt x="116" y="3132"/>
                      </a:cubicBezTo>
                      <a:cubicBezTo>
                        <a:pt x="71" y="3176"/>
                        <a:pt x="27" y="3239"/>
                        <a:pt x="9" y="3301"/>
                      </a:cubicBezTo>
                      <a:cubicBezTo>
                        <a:pt x="0" y="3364"/>
                        <a:pt x="27" y="3453"/>
                        <a:pt x="98" y="3462"/>
                      </a:cubicBezTo>
                      <a:cubicBezTo>
                        <a:pt x="109" y="3466"/>
                        <a:pt x="119" y="3468"/>
                        <a:pt x="130" y="3468"/>
                      </a:cubicBezTo>
                      <a:cubicBezTo>
                        <a:pt x="184" y="3468"/>
                        <a:pt x="239" y="3417"/>
                        <a:pt x="277" y="3373"/>
                      </a:cubicBezTo>
                      <a:cubicBezTo>
                        <a:pt x="1133" y="2481"/>
                        <a:pt x="1909" y="1481"/>
                        <a:pt x="2400" y="349"/>
                      </a:cubicBezTo>
                      <a:cubicBezTo>
                        <a:pt x="2487" y="152"/>
                        <a:pt x="2412" y="1"/>
                        <a:pt x="230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5" name="Google Shape;9115;p40"/>
                <p:cNvSpPr/>
                <p:nvPr/>
              </p:nvSpPr>
              <p:spPr>
                <a:xfrm>
                  <a:off x="5884025" y="2592925"/>
                  <a:ext cx="62900" cy="8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" h="3504" extrusionOk="0">
                      <a:moveTo>
                        <a:pt x="2329" y="33"/>
                      </a:moveTo>
                      <a:cubicBezTo>
                        <a:pt x="2338" y="33"/>
                        <a:pt x="2347" y="42"/>
                        <a:pt x="2364" y="42"/>
                      </a:cubicBezTo>
                      <a:cubicBezTo>
                        <a:pt x="2436" y="78"/>
                        <a:pt x="2471" y="203"/>
                        <a:pt x="2400" y="355"/>
                      </a:cubicBezTo>
                      <a:cubicBezTo>
                        <a:pt x="1972" y="1345"/>
                        <a:pt x="1303" y="2308"/>
                        <a:pt x="286" y="3379"/>
                      </a:cubicBezTo>
                      <a:cubicBezTo>
                        <a:pt x="247" y="3417"/>
                        <a:pt x="195" y="3463"/>
                        <a:pt x="142" y="3463"/>
                      </a:cubicBezTo>
                      <a:cubicBezTo>
                        <a:pt x="133" y="3463"/>
                        <a:pt x="125" y="3462"/>
                        <a:pt x="116" y="3459"/>
                      </a:cubicBezTo>
                      <a:cubicBezTo>
                        <a:pt x="63" y="3450"/>
                        <a:pt x="36" y="3379"/>
                        <a:pt x="54" y="3316"/>
                      </a:cubicBezTo>
                      <a:cubicBezTo>
                        <a:pt x="63" y="3254"/>
                        <a:pt x="107" y="3200"/>
                        <a:pt x="152" y="3156"/>
                      </a:cubicBezTo>
                      <a:cubicBezTo>
                        <a:pt x="580" y="2656"/>
                        <a:pt x="1133" y="1996"/>
                        <a:pt x="1615" y="1220"/>
                      </a:cubicBezTo>
                      <a:cubicBezTo>
                        <a:pt x="1758" y="988"/>
                        <a:pt x="1865" y="765"/>
                        <a:pt x="1963" y="560"/>
                      </a:cubicBezTo>
                      <a:cubicBezTo>
                        <a:pt x="2025" y="426"/>
                        <a:pt x="2088" y="310"/>
                        <a:pt x="2159" y="176"/>
                      </a:cubicBezTo>
                      <a:cubicBezTo>
                        <a:pt x="2204" y="87"/>
                        <a:pt x="2266" y="33"/>
                        <a:pt x="2329" y="33"/>
                      </a:cubicBezTo>
                      <a:close/>
                      <a:moveTo>
                        <a:pt x="2319" y="0"/>
                      </a:moveTo>
                      <a:cubicBezTo>
                        <a:pt x="2258" y="0"/>
                        <a:pt x="2188" y="41"/>
                        <a:pt x="2123" y="158"/>
                      </a:cubicBezTo>
                      <a:cubicBezTo>
                        <a:pt x="2052" y="292"/>
                        <a:pt x="1990" y="417"/>
                        <a:pt x="1936" y="542"/>
                      </a:cubicBezTo>
                      <a:cubicBezTo>
                        <a:pt x="1829" y="747"/>
                        <a:pt x="1722" y="970"/>
                        <a:pt x="1579" y="1202"/>
                      </a:cubicBezTo>
                      <a:cubicBezTo>
                        <a:pt x="1106" y="1969"/>
                        <a:pt x="553" y="2638"/>
                        <a:pt x="125" y="3129"/>
                      </a:cubicBezTo>
                      <a:cubicBezTo>
                        <a:pt x="81" y="3183"/>
                        <a:pt x="27" y="3236"/>
                        <a:pt x="9" y="3316"/>
                      </a:cubicBezTo>
                      <a:cubicBezTo>
                        <a:pt x="0" y="3388"/>
                        <a:pt x="36" y="3477"/>
                        <a:pt x="107" y="3495"/>
                      </a:cubicBezTo>
                      <a:cubicBezTo>
                        <a:pt x="116" y="3504"/>
                        <a:pt x="134" y="3504"/>
                        <a:pt x="143" y="3504"/>
                      </a:cubicBezTo>
                      <a:cubicBezTo>
                        <a:pt x="205" y="3504"/>
                        <a:pt x="268" y="3450"/>
                        <a:pt x="313" y="3406"/>
                      </a:cubicBezTo>
                      <a:cubicBezTo>
                        <a:pt x="1330" y="2326"/>
                        <a:pt x="2008" y="1363"/>
                        <a:pt x="2436" y="372"/>
                      </a:cubicBezTo>
                      <a:cubicBezTo>
                        <a:pt x="2516" y="194"/>
                        <a:pt x="2462" y="51"/>
                        <a:pt x="2382" y="16"/>
                      </a:cubicBezTo>
                      <a:cubicBezTo>
                        <a:pt x="2363" y="6"/>
                        <a:pt x="2341" y="0"/>
                        <a:pt x="23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6" name="Google Shape;9116;p40"/>
                <p:cNvSpPr/>
                <p:nvPr/>
              </p:nvSpPr>
              <p:spPr>
                <a:xfrm>
                  <a:off x="5706500" y="2366925"/>
                  <a:ext cx="162825" cy="15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3" h="6331" extrusionOk="0">
                      <a:moveTo>
                        <a:pt x="1998" y="0"/>
                      </a:moveTo>
                      <a:cubicBezTo>
                        <a:pt x="1217" y="0"/>
                        <a:pt x="439" y="282"/>
                        <a:pt x="170" y="1062"/>
                      </a:cubicBezTo>
                      <a:cubicBezTo>
                        <a:pt x="0" y="1535"/>
                        <a:pt x="187" y="2079"/>
                        <a:pt x="500" y="2481"/>
                      </a:cubicBezTo>
                      <a:cubicBezTo>
                        <a:pt x="812" y="2873"/>
                        <a:pt x="1231" y="3168"/>
                        <a:pt x="1633" y="3480"/>
                      </a:cubicBezTo>
                      <a:cubicBezTo>
                        <a:pt x="2186" y="3908"/>
                        <a:pt x="2694" y="4381"/>
                        <a:pt x="3167" y="4898"/>
                      </a:cubicBezTo>
                      <a:cubicBezTo>
                        <a:pt x="3658" y="5434"/>
                        <a:pt x="4139" y="6040"/>
                        <a:pt x="4826" y="6263"/>
                      </a:cubicBezTo>
                      <a:cubicBezTo>
                        <a:pt x="4953" y="6305"/>
                        <a:pt x="5087" y="6330"/>
                        <a:pt x="5217" y="6330"/>
                      </a:cubicBezTo>
                      <a:cubicBezTo>
                        <a:pt x="5336" y="6330"/>
                        <a:pt x="5452" y="6310"/>
                        <a:pt x="5558" y="6263"/>
                      </a:cubicBezTo>
                      <a:cubicBezTo>
                        <a:pt x="5683" y="6210"/>
                        <a:pt x="5790" y="6121"/>
                        <a:pt x="5888" y="6022"/>
                      </a:cubicBezTo>
                      <a:cubicBezTo>
                        <a:pt x="6512" y="5353"/>
                        <a:pt x="6504" y="4301"/>
                        <a:pt x="6218" y="3426"/>
                      </a:cubicBezTo>
                      <a:cubicBezTo>
                        <a:pt x="5763" y="2017"/>
                        <a:pt x="4657" y="822"/>
                        <a:pt x="3283" y="251"/>
                      </a:cubicBezTo>
                      <a:cubicBezTo>
                        <a:pt x="2922" y="98"/>
                        <a:pt x="2460" y="0"/>
                        <a:pt x="19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7" name="Google Shape;9117;p40"/>
                <p:cNvSpPr/>
                <p:nvPr/>
              </p:nvSpPr>
              <p:spPr>
                <a:xfrm>
                  <a:off x="5706500" y="2366425"/>
                  <a:ext cx="164600" cy="15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4" h="6373" extrusionOk="0">
                      <a:moveTo>
                        <a:pt x="1990" y="42"/>
                      </a:moveTo>
                      <a:cubicBezTo>
                        <a:pt x="2463" y="42"/>
                        <a:pt x="2930" y="145"/>
                        <a:pt x="3274" y="288"/>
                      </a:cubicBezTo>
                      <a:cubicBezTo>
                        <a:pt x="4648" y="859"/>
                        <a:pt x="5745" y="2046"/>
                        <a:pt x="6200" y="3455"/>
                      </a:cubicBezTo>
                      <a:cubicBezTo>
                        <a:pt x="6539" y="4490"/>
                        <a:pt x="6414" y="5454"/>
                        <a:pt x="5870" y="6025"/>
                      </a:cubicBezTo>
                      <a:cubicBezTo>
                        <a:pt x="5763" y="6141"/>
                        <a:pt x="5665" y="6221"/>
                        <a:pt x="5549" y="6265"/>
                      </a:cubicBezTo>
                      <a:cubicBezTo>
                        <a:pt x="5440" y="6312"/>
                        <a:pt x="5325" y="6330"/>
                        <a:pt x="5216" y="6330"/>
                      </a:cubicBezTo>
                      <a:cubicBezTo>
                        <a:pt x="5074" y="6330"/>
                        <a:pt x="4941" y="6301"/>
                        <a:pt x="4835" y="6265"/>
                      </a:cubicBezTo>
                      <a:cubicBezTo>
                        <a:pt x="4229" y="6069"/>
                        <a:pt x="3783" y="5579"/>
                        <a:pt x="3346" y="5088"/>
                      </a:cubicBezTo>
                      <a:cubicBezTo>
                        <a:pt x="3292" y="5025"/>
                        <a:pt x="3238" y="4963"/>
                        <a:pt x="3185" y="4901"/>
                      </a:cubicBezTo>
                      <a:cubicBezTo>
                        <a:pt x="2712" y="4392"/>
                        <a:pt x="2195" y="3910"/>
                        <a:pt x="1642" y="3482"/>
                      </a:cubicBezTo>
                      <a:cubicBezTo>
                        <a:pt x="1579" y="3429"/>
                        <a:pt x="1508" y="3384"/>
                        <a:pt x="1445" y="3330"/>
                      </a:cubicBezTo>
                      <a:cubicBezTo>
                        <a:pt x="1115" y="3081"/>
                        <a:pt x="767" y="2813"/>
                        <a:pt x="509" y="2483"/>
                      </a:cubicBezTo>
                      <a:cubicBezTo>
                        <a:pt x="161" y="2037"/>
                        <a:pt x="36" y="1511"/>
                        <a:pt x="187" y="1091"/>
                      </a:cubicBezTo>
                      <a:cubicBezTo>
                        <a:pt x="321" y="699"/>
                        <a:pt x="589" y="413"/>
                        <a:pt x="981" y="235"/>
                      </a:cubicBezTo>
                      <a:cubicBezTo>
                        <a:pt x="1289" y="98"/>
                        <a:pt x="1641" y="42"/>
                        <a:pt x="1990" y="42"/>
                      </a:cubicBezTo>
                      <a:close/>
                      <a:moveTo>
                        <a:pt x="1984" y="0"/>
                      </a:moveTo>
                      <a:cubicBezTo>
                        <a:pt x="1631" y="0"/>
                        <a:pt x="1276" y="58"/>
                        <a:pt x="964" y="199"/>
                      </a:cubicBezTo>
                      <a:cubicBezTo>
                        <a:pt x="562" y="387"/>
                        <a:pt x="286" y="681"/>
                        <a:pt x="152" y="1073"/>
                      </a:cubicBezTo>
                      <a:cubicBezTo>
                        <a:pt x="0" y="1511"/>
                        <a:pt x="125" y="2046"/>
                        <a:pt x="482" y="2510"/>
                      </a:cubicBezTo>
                      <a:cubicBezTo>
                        <a:pt x="741" y="2840"/>
                        <a:pt x="1088" y="3107"/>
                        <a:pt x="1419" y="3357"/>
                      </a:cubicBezTo>
                      <a:cubicBezTo>
                        <a:pt x="1490" y="3411"/>
                        <a:pt x="1552" y="3464"/>
                        <a:pt x="1624" y="3509"/>
                      </a:cubicBezTo>
                      <a:cubicBezTo>
                        <a:pt x="2168" y="3937"/>
                        <a:pt x="2685" y="4419"/>
                        <a:pt x="3149" y="4927"/>
                      </a:cubicBezTo>
                      <a:cubicBezTo>
                        <a:pt x="3212" y="4990"/>
                        <a:pt x="3265" y="5052"/>
                        <a:pt x="3319" y="5115"/>
                      </a:cubicBezTo>
                      <a:cubicBezTo>
                        <a:pt x="3756" y="5605"/>
                        <a:pt x="4202" y="6105"/>
                        <a:pt x="4826" y="6301"/>
                      </a:cubicBezTo>
                      <a:cubicBezTo>
                        <a:pt x="4933" y="6337"/>
                        <a:pt x="5076" y="6373"/>
                        <a:pt x="5219" y="6373"/>
                      </a:cubicBezTo>
                      <a:cubicBezTo>
                        <a:pt x="5335" y="6373"/>
                        <a:pt x="5451" y="6346"/>
                        <a:pt x="5567" y="6301"/>
                      </a:cubicBezTo>
                      <a:cubicBezTo>
                        <a:pt x="5683" y="6248"/>
                        <a:pt x="5790" y="6167"/>
                        <a:pt x="5897" y="6051"/>
                      </a:cubicBezTo>
                      <a:cubicBezTo>
                        <a:pt x="6450" y="5463"/>
                        <a:pt x="6584" y="4490"/>
                        <a:pt x="6236" y="3446"/>
                      </a:cubicBezTo>
                      <a:cubicBezTo>
                        <a:pt x="5772" y="2019"/>
                        <a:pt x="4675" y="824"/>
                        <a:pt x="3292" y="253"/>
                      </a:cubicBezTo>
                      <a:cubicBezTo>
                        <a:pt x="2929" y="105"/>
                        <a:pt x="2458" y="0"/>
                        <a:pt x="19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8" name="Google Shape;9118;p40"/>
                <p:cNvSpPr/>
                <p:nvPr/>
              </p:nvSpPr>
              <p:spPr>
                <a:xfrm>
                  <a:off x="5771400" y="2326125"/>
                  <a:ext cx="11625" cy="2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893" extrusionOk="0">
                      <a:moveTo>
                        <a:pt x="250" y="0"/>
                      </a:moveTo>
                      <a:lnTo>
                        <a:pt x="0" y="830"/>
                      </a:lnTo>
                      <a:lnTo>
                        <a:pt x="214" y="892"/>
                      </a:lnTo>
                      <a:lnTo>
                        <a:pt x="464" y="72"/>
                      </a:ln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9" name="Google Shape;9119;p40"/>
                <p:cNvSpPr/>
                <p:nvPr/>
              </p:nvSpPr>
              <p:spPr>
                <a:xfrm>
                  <a:off x="5665450" y="2679825"/>
                  <a:ext cx="11400" cy="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894" extrusionOk="0">
                      <a:moveTo>
                        <a:pt x="242" y="1"/>
                      </a:moveTo>
                      <a:lnTo>
                        <a:pt x="1" y="831"/>
                      </a:lnTo>
                      <a:lnTo>
                        <a:pt x="215" y="893"/>
                      </a:lnTo>
                      <a:lnTo>
                        <a:pt x="456" y="63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0" name="Google Shape;9120;p40"/>
                <p:cNvSpPr/>
                <p:nvPr/>
              </p:nvSpPr>
              <p:spPr>
                <a:xfrm>
                  <a:off x="5850800" y="2380325"/>
                  <a:ext cx="19650" cy="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50" extrusionOk="0">
                      <a:moveTo>
                        <a:pt x="633" y="0"/>
                      </a:moveTo>
                      <a:lnTo>
                        <a:pt x="0" y="580"/>
                      </a:lnTo>
                      <a:lnTo>
                        <a:pt x="143" y="749"/>
                      </a:lnTo>
                      <a:lnTo>
                        <a:pt x="785" y="170"/>
                      </a:lnTo>
                      <a:lnTo>
                        <a:pt x="6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1" name="Google Shape;9121;p40"/>
                <p:cNvSpPr/>
                <p:nvPr/>
              </p:nvSpPr>
              <p:spPr>
                <a:xfrm>
                  <a:off x="5578025" y="2629200"/>
                  <a:ext cx="196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51" extrusionOk="0">
                      <a:moveTo>
                        <a:pt x="634" y="1"/>
                      </a:moveTo>
                      <a:lnTo>
                        <a:pt x="1" y="590"/>
                      </a:lnTo>
                      <a:lnTo>
                        <a:pt x="152" y="750"/>
                      </a:lnTo>
                      <a:lnTo>
                        <a:pt x="786" y="170"/>
                      </a:lnTo>
                      <a:lnTo>
                        <a:pt x="6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2" name="Google Shape;9122;p40"/>
                <p:cNvSpPr/>
                <p:nvPr/>
              </p:nvSpPr>
              <p:spPr>
                <a:xfrm>
                  <a:off x="5893175" y="2468400"/>
                  <a:ext cx="223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03" extrusionOk="0">
                      <a:moveTo>
                        <a:pt x="839" y="1"/>
                      </a:moveTo>
                      <a:lnTo>
                        <a:pt x="0" y="188"/>
                      </a:lnTo>
                      <a:lnTo>
                        <a:pt x="45" y="402"/>
                      </a:lnTo>
                      <a:lnTo>
                        <a:pt x="892" y="215"/>
                      </a:lnTo>
                      <a:lnTo>
                        <a:pt x="8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3" name="Google Shape;9123;p40"/>
                <p:cNvSpPr/>
                <p:nvPr/>
              </p:nvSpPr>
              <p:spPr>
                <a:xfrm>
                  <a:off x="5532975" y="2549800"/>
                  <a:ext cx="223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03" extrusionOk="0">
                      <a:moveTo>
                        <a:pt x="839" y="1"/>
                      </a:moveTo>
                      <a:lnTo>
                        <a:pt x="1" y="188"/>
                      </a:lnTo>
                      <a:lnTo>
                        <a:pt x="54" y="402"/>
                      </a:lnTo>
                      <a:lnTo>
                        <a:pt x="893" y="215"/>
                      </a:lnTo>
                      <a:lnTo>
                        <a:pt x="8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4" name="Google Shape;9124;p40"/>
                <p:cNvSpPr/>
                <p:nvPr/>
              </p:nvSpPr>
              <p:spPr>
                <a:xfrm>
                  <a:off x="5675725" y="2323675"/>
                  <a:ext cx="10500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84" extrusionOk="0">
                      <a:moveTo>
                        <a:pt x="214" y="0"/>
                      </a:moveTo>
                      <a:lnTo>
                        <a:pt x="0" y="45"/>
                      </a:lnTo>
                      <a:lnTo>
                        <a:pt x="205" y="883"/>
                      </a:lnTo>
                      <a:lnTo>
                        <a:pt x="419" y="830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5" name="Google Shape;9125;p40"/>
                <p:cNvSpPr/>
                <p:nvPr/>
              </p:nvSpPr>
              <p:spPr>
                <a:xfrm>
                  <a:off x="5762250" y="2682500"/>
                  <a:ext cx="10500" cy="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94" extrusionOk="0">
                      <a:moveTo>
                        <a:pt x="214" y="1"/>
                      </a:moveTo>
                      <a:lnTo>
                        <a:pt x="0" y="55"/>
                      </a:lnTo>
                      <a:lnTo>
                        <a:pt x="197" y="893"/>
                      </a:lnTo>
                      <a:lnTo>
                        <a:pt x="420" y="840"/>
                      </a:ln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6" name="Google Shape;9126;p40"/>
                <p:cNvSpPr/>
                <p:nvPr/>
              </p:nvSpPr>
              <p:spPr>
                <a:xfrm>
                  <a:off x="5587175" y="2370950"/>
                  <a:ext cx="18975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777" extrusionOk="0">
                      <a:moveTo>
                        <a:pt x="161" y="0"/>
                      </a:moveTo>
                      <a:lnTo>
                        <a:pt x="0" y="152"/>
                      </a:lnTo>
                      <a:lnTo>
                        <a:pt x="598" y="776"/>
                      </a:lnTo>
                      <a:lnTo>
                        <a:pt x="759" y="625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7" name="Google Shape;9127;p40"/>
                <p:cNvSpPr/>
                <p:nvPr/>
              </p:nvSpPr>
              <p:spPr>
                <a:xfrm>
                  <a:off x="5842325" y="2637900"/>
                  <a:ext cx="18975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777" extrusionOk="0">
                      <a:moveTo>
                        <a:pt x="161" y="1"/>
                      </a:moveTo>
                      <a:lnTo>
                        <a:pt x="0" y="152"/>
                      </a:lnTo>
                      <a:lnTo>
                        <a:pt x="598" y="777"/>
                      </a:lnTo>
                      <a:lnTo>
                        <a:pt x="758" y="625"/>
                      </a:lnTo>
                      <a:lnTo>
                        <a:pt x="1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8" name="Google Shape;9128;p40"/>
                <p:cNvSpPr/>
                <p:nvPr/>
              </p:nvSpPr>
              <p:spPr>
                <a:xfrm>
                  <a:off x="5536325" y="2455250"/>
                  <a:ext cx="221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465" extrusionOk="0">
                      <a:moveTo>
                        <a:pt x="63" y="0"/>
                      </a:moveTo>
                      <a:lnTo>
                        <a:pt x="0" y="215"/>
                      </a:lnTo>
                      <a:lnTo>
                        <a:pt x="821" y="464"/>
                      </a:lnTo>
                      <a:lnTo>
                        <a:pt x="884" y="250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9" name="Google Shape;9129;p40"/>
                <p:cNvSpPr/>
                <p:nvPr/>
              </p:nvSpPr>
              <p:spPr>
                <a:xfrm>
                  <a:off x="5889825" y="2561400"/>
                  <a:ext cx="22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65" extrusionOk="0">
                      <a:moveTo>
                        <a:pt x="72" y="1"/>
                      </a:moveTo>
                      <a:lnTo>
                        <a:pt x="0" y="215"/>
                      </a:lnTo>
                      <a:lnTo>
                        <a:pt x="830" y="465"/>
                      </a:lnTo>
                      <a:lnTo>
                        <a:pt x="892" y="251"/>
                      </a:lnTo>
                      <a:lnTo>
                        <a:pt x="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0" name="Google Shape;9130;p40"/>
                <p:cNvSpPr/>
                <p:nvPr/>
              </p:nvSpPr>
              <p:spPr>
                <a:xfrm>
                  <a:off x="5706500" y="2346750"/>
                  <a:ext cx="72725" cy="20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8137" extrusionOk="0">
                      <a:moveTo>
                        <a:pt x="2679" y="0"/>
                      </a:moveTo>
                      <a:cubicBezTo>
                        <a:pt x="2596" y="0"/>
                        <a:pt x="2514" y="100"/>
                        <a:pt x="2498" y="121"/>
                      </a:cubicBezTo>
                      <a:cubicBezTo>
                        <a:pt x="2418" y="210"/>
                        <a:pt x="2311" y="371"/>
                        <a:pt x="2266" y="504"/>
                      </a:cubicBezTo>
                      <a:cubicBezTo>
                        <a:pt x="1775" y="2173"/>
                        <a:pt x="544" y="6232"/>
                        <a:pt x="27" y="7900"/>
                      </a:cubicBezTo>
                      <a:cubicBezTo>
                        <a:pt x="0" y="7980"/>
                        <a:pt x="187" y="8096"/>
                        <a:pt x="268" y="8114"/>
                      </a:cubicBezTo>
                      <a:cubicBezTo>
                        <a:pt x="312" y="8123"/>
                        <a:pt x="395" y="8136"/>
                        <a:pt x="470" y="8136"/>
                      </a:cubicBezTo>
                      <a:cubicBezTo>
                        <a:pt x="544" y="8136"/>
                        <a:pt x="611" y="8123"/>
                        <a:pt x="625" y="8078"/>
                      </a:cubicBezTo>
                      <a:cubicBezTo>
                        <a:pt x="1142" y="6419"/>
                        <a:pt x="2373" y="2360"/>
                        <a:pt x="2864" y="692"/>
                      </a:cubicBezTo>
                      <a:cubicBezTo>
                        <a:pt x="2908" y="558"/>
                        <a:pt x="2873" y="353"/>
                        <a:pt x="2837" y="219"/>
                      </a:cubicBezTo>
                      <a:cubicBezTo>
                        <a:pt x="2800" y="52"/>
                        <a:pt x="2739" y="0"/>
                        <a:pt x="26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1" name="Google Shape;9131;p40"/>
                <p:cNvSpPr/>
                <p:nvPr/>
              </p:nvSpPr>
              <p:spPr>
                <a:xfrm>
                  <a:off x="5704250" y="2346850"/>
                  <a:ext cx="73400" cy="2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8244" extrusionOk="0">
                      <a:moveTo>
                        <a:pt x="2771" y="0"/>
                      </a:moveTo>
                      <a:cubicBezTo>
                        <a:pt x="2679" y="0"/>
                        <a:pt x="2612" y="84"/>
                        <a:pt x="2561" y="144"/>
                      </a:cubicBezTo>
                      <a:cubicBezTo>
                        <a:pt x="2615" y="81"/>
                        <a:pt x="2686" y="1"/>
                        <a:pt x="2784" y="1"/>
                      </a:cubicBezTo>
                      <a:cubicBezTo>
                        <a:pt x="2780" y="0"/>
                        <a:pt x="2775" y="0"/>
                        <a:pt x="2771" y="0"/>
                      </a:cubicBezTo>
                      <a:close/>
                      <a:moveTo>
                        <a:pt x="2561" y="144"/>
                      </a:moveTo>
                      <a:lnTo>
                        <a:pt x="2561" y="144"/>
                      </a:lnTo>
                      <a:cubicBezTo>
                        <a:pt x="2499" y="215"/>
                        <a:pt x="2454" y="295"/>
                        <a:pt x="2410" y="376"/>
                      </a:cubicBezTo>
                      <a:cubicBezTo>
                        <a:pt x="2454" y="295"/>
                        <a:pt x="2508" y="215"/>
                        <a:pt x="2561" y="144"/>
                      </a:cubicBezTo>
                      <a:close/>
                      <a:moveTo>
                        <a:pt x="223" y="7914"/>
                      </a:moveTo>
                      <a:cubicBezTo>
                        <a:pt x="223" y="7919"/>
                        <a:pt x="221" y="7923"/>
                        <a:pt x="215" y="7923"/>
                      </a:cubicBezTo>
                      <a:lnTo>
                        <a:pt x="223" y="7914"/>
                      </a:lnTo>
                      <a:close/>
                      <a:moveTo>
                        <a:pt x="2408" y="379"/>
                      </a:moveTo>
                      <a:cubicBezTo>
                        <a:pt x="2364" y="458"/>
                        <a:pt x="2347" y="546"/>
                        <a:pt x="2311" y="634"/>
                      </a:cubicBezTo>
                      <a:lnTo>
                        <a:pt x="1990" y="1687"/>
                      </a:lnTo>
                      <a:cubicBezTo>
                        <a:pt x="1767" y="2383"/>
                        <a:pt x="1535" y="3079"/>
                        <a:pt x="1312" y="3783"/>
                      </a:cubicBezTo>
                      <a:lnTo>
                        <a:pt x="625" y="5871"/>
                      </a:lnTo>
                      <a:lnTo>
                        <a:pt x="295" y="6924"/>
                      </a:lnTo>
                      <a:lnTo>
                        <a:pt x="135" y="7450"/>
                      </a:lnTo>
                      <a:lnTo>
                        <a:pt x="54" y="7709"/>
                      </a:lnTo>
                      <a:lnTo>
                        <a:pt x="10" y="7842"/>
                      </a:lnTo>
                      <a:lnTo>
                        <a:pt x="10" y="7860"/>
                      </a:lnTo>
                      <a:cubicBezTo>
                        <a:pt x="1" y="7878"/>
                        <a:pt x="1" y="7896"/>
                        <a:pt x="1" y="7914"/>
                      </a:cubicBezTo>
                      <a:cubicBezTo>
                        <a:pt x="1" y="7941"/>
                        <a:pt x="10" y="7967"/>
                        <a:pt x="19" y="7994"/>
                      </a:cubicBezTo>
                      <a:cubicBezTo>
                        <a:pt x="37" y="8030"/>
                        <a:pt x="63" y="8057"/>
                        <a:pt x="81" y="8074"/>
                      </a:cubicBezTo>
                      <a:cubicBezTo>
                        <a:pt x="126" y="8119"/>
                        <a:pt x="170" y="8146"/>
                        <a:pt x="215" y="8173"/>
                      </a:cubicBezTo>
                      <a:cubicBezTo>
                        <a:pt x="242" y="8190"/>
                        <a:pt x="269" y="8199"/>
                        <a:pt x="295" y="8208"/>
                      </a:cubicBezTo>
                      <a:cubicBezTo>
                        <a:pt x="331" y="8226"/>
                        <a:pt x="358" y="8226"/>
                        <a:pt x="385" y="8235"/>
                      </a:cubicBezTo>
                      <a:cubicBezTo>
                        <a:pt x="438" y="8235"/>
                        <a:pt x="483" y="8244"/>
                        <a:pt x="536" y="8244"/>
                      </a:cubicBezTo>
                      <a:cubicBezTo>
                        <a:pt x="590" y="8244"/>
                        <a:pt x="643" y="8244"/>
                        <a:pt x="724" y="8217"/>
                      </a:cubicBezTo>
                      <a:cubicBezTo>
                        <a:pt x="741" y="8199"/>
                        <a:pt x="768" y="8190"/>
                        <a:pt x="786" y="8164"/>
                      </a:cubicBezTo>
                      <a:cubicBezTo>
                        <a:pt x="795" y="8155"/>
                        <a:pt x="804" y="8128"/>
                        <a:pt x="813" y="8119"/>
                      </a:cubicBezTo>
                      <a:lnTo>
                        <a:pt x="822" y="8092"/>
                      </a:lnTo>
                      <a:lnTo>
                        <a:pt x="839" y="8030"/>
                      </a:lnTo>
                      <a:lnTo>
                        <a:pt x="884" y="7896"/>
                      </a:lnTo>
                      <a:lnTo>
                        <a:pt x="955" y="7637"/>
                      </a:lnTo>
                      <a:lnTo>
                        <a:pt x="1268" y="6576"/>
                      </a:lnTo>
                      <a:lnTo>
                        <a:pt x="1874" y="4461"/>
                      </a:lnTo>
                      <a:lnTo>
                        <a:pt x="2472" y="2338"/>
                      </a:lnTo>
                      <a:lnTo>
                        <a:pt x="2775" y="1286"/>
                      </a:lnTo>
                      <a:lnTo>
                        <a:pt x="2936" y="750"/>
                      </a:lnTo>
                      <a:lnTo>
                        <a:pt x="2775" y="1277"/>
                      </a:lnTo>
                      <a:lnTo>
                        <a:pt x="2436" y="2329"/>
                      </a:lnTo>
                      <a:lnTo>
                        <a:pt x="1758" y="4426"/>
                      </a:lnTo>
                      <a:lnTo>
                        <a:pt x="1080" y="6522"/>
                      </a:lnTo>
                      <a:lnTo>
                        <a:pt x="750" y="7566"/>
                      </a:lnTo>
                      <a:lnTo>
                        <a:pt x="670" y="7834"/>
                      </a:lnTo>
                      <a:lnTo>
                        <a:pt x="634" y="7958"/>
                      </a:lnTo>
                      <a:lnTo>
                        <a:pt x="612" y="8017"/>
                      </a:lnTo>
                      <a:lnTo>
                        <a:pt x="612" y="8017"/>
                      </a:lnTo>
                      <a:cubicBezTo>
                        <a:pt x="596" y="8021"/>
                        <a:pt x="568" y="8021"/>
                        <a:pt x="536" y="8021"/>
                      </a:cubicBezTo>
                      <a:cubicBezTo>
                        <a:pt x="500" y="8021"/>
                        <a:pt x="456" y="8021"/>
                        <a:pt x="420" y="8012"/>
                      </a:cubicBezTo>
                      <a:cubicBezTo>
                        <a:pt x="402" y="8012"/>
                        <a:pt x="376" y="8003"/>
                        <a:pt x="367" y="8003"/>
                      </a:cubicBezTo>
                      <a:cubicBezTo>
                        <a:pt x="358" y="7994"/>
                        <a:pt x="340" y="7985"/>
                        <a:pt x="322" y="7976"/>
                      </a:cubicBezTo>
                      <a:cubicBezTo>
                        <a:pt x="295" y="7967"/>
                        <a:pt x="260" y="7941"/>
                        <a:pt x="242" y="7923"/>
                      </a:cubicBezTo>
                      <a:cubicBezTo>
                        <a:pt x="236" y="7912"/>
                        <a:pt x="231" y="7904"/>
                        <a:pt x="228" y="7900"/>
                      </a:cubicBezTo>
                      <a:lnTo>
                        <a:pt x="228" y="7900"/>
                      </a:lnTo>
                      <a:lnTo>
                        <a:pt x="260" y="7780"/>
                      </a:lnTo>
                      <a:lnTo>
                        <a:pt x="340" y="7512"/>
                      </a:lnTo>
                      <a:lnTo>
                        <a:pt x="500" y="6986"/>
                      </a:lnTo>
                      <a:lnTo>
                        <a:pt x="804" y="5933"/>
                      </a:lnTo>
                      <a:lnTo>
                        <a:pt x="1410" y="3810"/>
                      </a:lnTo>
                      <a:cubicBezTo>
                        <a:pt x="1607" y="3105"/>
                        <a:pt x="1803" y="2392"/>
                        <a:pt x="2008" y="1687"/>
                      </a:cubicBezTo>
                      <a:lnTo>
                        <a:pt x="2320" y="634"/>
                      </a:lnTo>
                      <a:cubicBezTo>
                        <a:pt x="2347" y="546"/>
                        <a:pt x="2364" y="458"/>
                        <a:pt x="2408" y="3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2" name="Google Shape;9132;p40"/>
                <p:cNvSpPr/>
                <p:nvPr/>
              </p:nvSpPr>
              <p:spPr>
                <a:xfrm>
                  <a:off x="5632225" y="2416775"/>
                  <a:ext cx="121350" cy="12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4" h="5142" extrusionOk="0">
                      <a:moveTo>
                        <a:pt x="195" y="0"/>
                      </a:moveTo>
                      <a:cubicBezTo>
                        <a:pt x="0" y="0"/>
                        <a:pt x="82" y="236"/>
                        <a:pt x="90" y="273"/>
                      </a:cubicBezTo>
                      <a:cubicBezTo>
                        <a:pt x="134" y="389"/>
                        <a:pt x="206" y="558"/>
                        <a:pt x="304" y="665"/>
                      </a:cubicBezTo>
                      <a:cubicBezTo>
                        <a:pt x="1481" y="1950"/>
                        <a:pt x="3176" y="3814"/>
                        <a:pt x="4327" y="5117"/>
                      </a:cubicBezTo>
                      <a:cubicBezTo>
                        <a:pt x="4343" y="5134"/>
                        <a:pt x="4366" y="5142"/>
                        <a:pt x="4394" y="5142"/>
                      </a:cubicBezTo>
                      <a:cubicBezTo>
                        <a:pt x="4479" y="5142"/>
                        <a:pt x="4601" y="5075"/>
                        <a:pt x="4648" y="5028"/>
                      </a:cubicBezTo>
                      <a:cubicBezTo>
                        <a:pt x="4711" y="4965"/>
                        <a:pt x="4853" y="4769"/>
                        <a:pt x="4800" y="4706"/>
                      </a:cubicBezTo>
                      <a:cubicBezTo>
                        <a:pt x="3640" y="3395"/>
                        <a:pt x="1945" y="1539"/>
                        <a:pt x="768" y="246"/>
                      </a:cubicBezTo>
                      <a:cubicBezTo>
                        <a:pt x="678" y="148"/>
                        <a:pt x="482" y="76"/>
                        <a:pt x="348" y="32"/>
                      </a:cubicBezTo>
                      <a:cubicBezTo>
                        <a:pt x="284" y="10"/>
                        <a:pt x="234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3" name="Google Shape;9133;p40"/>
                <p:cNvSpPr/>
                <p:nvPr/>
              </p:nvSpPr>
              <p:spPr>
                <a:xfrm>
                  <a:off x="5633800" y="2417125"/>
                  <a:ext cx="121550" cy="1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2" h="5237" extrusionOk="0">
                      <a:moveTo>
                        <a:pt x="69" y="1"/>
                      </a:moveTo>
                      <a:cubicBezTo>
                        <a:pt x="57" y="6"/>
                        <a:pt x="48" y="12"/>
                        <a:pt x="40" y="20"/>
                      </a:cubicBezTo>
                      <a:lnTo>
                        <a:pt x="40" y="20"/>
                      </a:lnTo>
                      <a:cubicBezTo>
                        <a:pt x="48" y="12"/>
                        <a:pt x="57" y="6"/>
                        <a:pt x="69" y="1"/>
                      </a:cubicBezTo>
                      <a:close/>
                      <a:moveTo>
                        <a:pt x="4331" y="5016"/>
                      </a:moveTo>
                      <a:cubicBezTo>
                        <a:pt x="4334" y="5017"/>
                        <a:pt x="4338" y="5019"/>
                        <a:pt x="4344" y="5023"/>
                      </a:cubicBezTo>
                      <a:cubicBezTo>
                        <a:pt x="4348" y="5030"/>
                        <a:pt x="4349" y="5033"/>
                        <a:pt x="4348" y="5033"/>
                      </a:cubicBezTo>
                      <a:cubicBezTo>
                        <a:pt x="4346" y="5033"/>
                        <a:pt x="4341" y="5028"/>
                        <a:pt x="4335" y="5023"/>
                      </a:cubicBezTo>
                      <a:lnTo>
                        <a:pt x="4331" y="5016"/>
                      </a:lnTo>
                      <a:close/>
                      <a:moveTo>
                        <a:pt x="289" y="19"/>
                      </a:moveTo>
                      <a:lnTo>
                        <a:pt x="289" y="19"/>
                      </a:lnTo>
                      <a:cubicBezTo>
                        <a:pt x="431" y="63"/>
                        <a:pt x="572" y="117"/>
                        <a:pt x="687" y="214"/>
                      </a:cubicBezTo>
                      <a:cubicBezTo>
                        <a:pt x="785" y="321"/>
                        <a:pt x="883" y="428"/>
                        <a:pt x="981" y="535"/>
                      </a:cubicBezTo>
                      <a:lnTo>
                        <a:pt x="1570" y="1204"/>
                      </a:lnTo>
                      <a:lnTo>
                        <a:pt x="2730" y="2542"/>
                      </a:lnTo>
                      <a:lnTo>
                        <a:pt x="3881" y="3881"/>
                      </a:lnTo>
                      <a:lnTo>
                        <a:pt x="4469" y="4550"/>
                      </a:lnTo>
                      <a:lnTo>
                        <a:pt x="4612" y="4719"/>
                      </a:lnTo>
                      <a:lnTo>
                        <a:pt x="4635" y="4742"/>
                      </a:lnTo>
                      <a:lnTo>
                        <a:pt x="4635" y="4742"/>
                      </a:lnTo>
                      <a:cubicBezTo>
                        <a:pt x="4630" y="4754"/>
                        <a:pt x="4623" y="4771"/>
                        <a:pt x="4612" y="4782"/>
                      </a:cubicBezTo>
                      <a:cubicBezTo>
                        <a:pt x="4585" y="4835"/>
                        <a:pt x="4532" y="4898"/>
                        <a:pt x="4496" y="4933"/>
                      </a:cubicBezTo>
                      <a:cubicBezTo>
                        <a:pt x="4469" y="4960"/>
                        <a:pt x="4407" y="5005"/>
                        <a:pt x="4353" y="5014"/>
                      </a:cubicBezTo>
                      <a:cubicBezTo>
                        <a:pt x="4349" y="5016"/>
                        <a:pt x="4345" y="5016"/>
                        <a:pt x="4341" y="5016"/>
                      </a:cubicBezTo>
                      <a:cubicBezTo>
                        <a:pt x="4337" y="5016"/>
                        <a:pt x="4333" y="5016"/>
                        <a:pt x="4331" y="5015"/>
                      </a:cubicBezTo>
                      <a:lnTo>
                        <a:pt x="4331" y="5015"/>
                      </a:lnTo>
                      <a:lnTo>
                        <a:pt x="4318" y="4996"/>
                      </a:lnTo>
                      <a:lnTo>
                        <a:pt x="4282" y="4960"/>
                      </a:lnTo>
                      <a:lnTo>
                        <a:pt x="4139" y="4791"/>
                      </a:lnTo>
                      <a:lnTo>
                        <a:pt x="3836" y="4460"/>
                      </a:lnTo>
                      <a:lnTo>
                        <a:pt x="3238" y="3809"/>
                      </a:lnTo>
                      <a:lnTo>
                        <a:pt x="2016" y="2525"/>
                      </a:lnTo>
                      <a:cubicBezTo>
                        <a:pt x="1615" y="2096"/>
                        <a:pt x="1195" y="1677"/>
                        <a:pt x="794" y="1240"/>
                      </a:cubicBezTo>
                      <a:cubicBezTo>
                        <a:pt x="598" y="1026"/>
                        <a:pt x="392" y="812"/>
                        <a:pt x="196" y="589"/>
                      </a:cubicBezTo>
                      <a:cubicBezTo>
                        <a:pt x="116" y="473"/>
                        <a:pt x="44" y="339"/>
                        <a:pt x="18" y="187"/>
                      </a:cubicBezTo>
                      <a:cubicBezTo>
                        <a:pt x="3" y="136"/>
                        <a:pt x="0" y="60"/>
                        <a:pt x="40" y="20"/>
                      </a:cubicBezTo>
                      <a:lnTo>
                        <a:pt x="40" y="20"/>
                      </a:lnTo>
                      <a:cubicBezTo>
                        <a:pt x="0" y="60"/>
                        <a:pt x="1" y="137"/>
                        <a:pt x="9" y="196"/>
                      </a:cubicBezTo>
                      <a:cubicBezTo>
                        <a:pt x="44" y="339"/>
                        <a:pt x="107" y="473"/>
                        <a:pt x="196" y="598"/>
                      </a:cubicBezTo>
                      <a:cubicBezTo>
                        <a:pt x="383" y="821"/>
                        <a:pt x="589" y="1035"/>
                        <a:pt x="785" y="1258"/>
                      </a:cubicBezTo>
                      <a:cubicBezTo>
                        <a:pt x="1177" y="1695"/>
                        <a:pt x="1561" y="2150"/>
                        <a:pt x="1945" y="2596"/>
                      </a:cubicBezTo>
                      <a:lnTo>
                        <a:pt x="3104" y="3934"/>
                      </a:lnTo>
                      <a:lnTo>
                        <a:pt x="3684" y="4603"/>
                      </a:lnTo>
                      <a:lnTo>
                        <a:pt x="3970" y="4933"/>
                      </a:lnTo>
                      <a:lnTo>
                        <a:pt x="4121" y="5103"/>
                      </a:lnTo>
                      <a:lnTo>
                        <a:pt x="4157" y="5147"/>
                      </a:lnTo>
                      <a:lnTo>
                        <a:pt x="4175" y="5165"/>
                      </a:lnTo>
                      <a:cubicBezTo>
                        <a:pt x="4184" y="5174"/>
                        <a:pt x="4184" y="5174"/>
                        <a:pt x="4211" y="5201"/>
                      </a:cubicBezTo>
                      <a:cubicBezTo>
                        <a:pt x="4255" y="5237"/>
                        <a:pt x="4300" y="5237"/>
                        <a:pt x="4327" y="5237"/>
                      </a:cubicBezTo>
                      <a:cubicBezTo>
                        <a:pt x="4362" y="5237"/>
                        <a:pt x="4389" y="5237"/>
                        <a:pt x="4407" y="5228"/>
                      </a:cubicBezTo>
                      <a:cubicBezTo>
                        <a:pt x="4505" y="5201"/>
                        <a:pt x="4576" y="5165"/>
                        <a:pt x="4657" y="5094"/>
                      </a:cubicBezTo>
                      <a:cubicBezTo>
                        <a:pt x="4719" y="5031"/>
                        <a:pt x="4764" y="4969"/>
                        <a:pt x="4808" y="4898"/>
                      </a:cubicBezTo>
                      <a:cubicBezTo>
                        <a:pt x="4826" y="4853"/>
                        <a:pt x="4853" y="4817"/>
                        <a:pt x="4853" y="4746"/>
                      </a:cubicBezTo>
                      <a:cubicBezTo>
                        <a:pt x="4862" y="4728"/>
                        <a:pt x="4862" y="4710"/>
                        <a:pt x="4853" y="4675"/>
                      </a:cubicBezTo>
                      <a:cubicBezTo>
                        <a:pt x="4853" y="4657"/>
                        <a:pt x="4817" y="4612"/>
                        <a:pt x="4817" y="4612"/>
                      </a:cubicBezTo>
                      <a:lnTo>
                        <a:pt x="4773" y="4568"/>
                      </a:lnTo>
                      <a:lnTo>
                        <a:pt x="4630" y="4407"/>
                      </a:lnTo>
                      <a:cubicBezTo>
                        <a:pt x="4434" y="4184"/>
                        <a:pt x="4237" y="3970"/>
                        <a:pt x="4032" y="3747"/>
                      </a:cubicBezTo>
                      <a:cubicBezTo>
                        <a:pt x="3631" y="3319"/>
                        <a:pt x="3220" y="2890"/>
                        <a:pt x="2819" y="2462"/>
                      </a:cubicBezTo>
                      <a:lnTo>
                        <a:pt x="1588" y="1178"/>
                      </a:lnTo>
                      <a:lnTo>
                        <a:pt x="990" y="535"/>
                      </a:lnTo>
                      <a:cubicBezTo>
                        <a:pt x="883" y="428"/>
                        <a:pt x="785" y="312"/>
                        <a:pt x="687" y="205"/>
                      </a:cubicBezTo>
                      <a:cubicBezTo>
                        <a:pt x="572" y="117"/>
                        <a:pt x="431" y="63"/>
                        <a:pt x="289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4" name="Google Shape;9134;p40"/>
                <p:cNvSpPr/>
                <p:nvPr/>
              </p:nvSpPr>
              <p:spPr>
                <a:xfrm>
                  <a:off x="5708275" y="2501825"/>
                  <a:ext cx="30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1071" extrusionOk="0">
                      <a:moveTo>
                        <a:pt x="617" y="1"/>
                      </a:moveTo>
                      <a:cubicBezTo>
                        <a:pt x="532" y="1"/>
                        <a:pt x="444" y="21"/>
                        <a:pt x="357" y="64"/>
                      </a:cubicBezTo>
                      <a:cubicBezTo>
                        <a:pt x="90" y="198"/>
                        <a:pt x="0" y="528"/>
                        <a:pt x="134" y="778"/>
                      </a:cubicBezTo>
                      <a:cubicBezTo>
                        <a:pt x="229" y="956"/>
                        <a:pt x="415" y="1070"/>
                        <a:pt x="610" y="1070"/>
                      </a:cubicBezTo>
                      <a:cubicBezTo>
                        <a:pt x="690" y="1070"/>
                        <a:pt x="771" y="1051"/>
                        <a:pt x="848" y="1010"/>
                      </a:cubicBezTo>
                      <a:cubicBezTo>
                        <a:pt x="1107" y="867"/>
                        <a:pt x="1223" y="546"/>
                        <a:pt x="1080" y="287"/>
                      </a:cubicBezTo>
                      <a:cubicBezTo>
                        <a:pt x="987" y="107"/>
                        <a:pt x="811" y="1"/>
                        <a:pt x="6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5" name="Google Shape;9135;p40"/>
                <p:cNvSpPr/>
                <p:nvPr/>
              </p:nvSpPr>
              <p:spPr>
                <a:xfrm>
                  <a:off x="5707375" y="2501600"/>
                  <a:ext cx="32825" cy="3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1220" extrusionOk="0">
                      <a:moveTo>
                        <a:pt x="393" y="73"/>
                      </a:moveTo>
                      <a:lnTo>
                        <a:pt x="393" y="73"/>
                      </a:lnTo>
                      <a:cubicBezTo>
                        <a:pt x="375" y="82"/>
                        <a:pt x="357" y="92"/>
                        <a:pt x="340" y="103"/>
                      </a:cubicBezTo>
                      <a:lnTo>
                        <a:pt x="340" y="103"/>
                      </a:lnTo>
                      <a:cubicBezTo>
                        <a:pt x="357" y="92"/>
                        <a:pt x="375" y="82"/>
                        <a:pt x="393" y="73"/>
                      </a:cubicBezTo>
                      <a:close/>
                      <a:moveTo>
                        <a:pt x="692" y="1"/>
                      </a:moveTo>
                      <a:cubicBezTo>
                        <a:pt x="588" y="1"/>
                        <a:pt x="486" y="27"/>
                        <a:pt x="393" y="73"/>
                      </a:cubicBezTo>
                      <a:lnTo>
                        <a:pt x="393" y="73"/>
                      </a:lnTo>
                      <a:cubicBezTo>
                        <a:pt x="466" y="37"/>
                        <a:pt x="545" y="19"/>
                        <a:pt x="625" y="19"/>
                      </a:cubicBezTo>
                      <a:cubicBezTo>
                        <a:pt x="682" y="19"/>
                        <a:pt x="739" y="28"/>
                        <a:pt x="795" y="47"/>
                      </a:cubicBezTo>
                      <a:cubicBezTo>
                        <a:pt x="920" y="100"/>
                        <a:pt x="1009" y="207"/>
                        <a:pt x="1045" y="323"/>
                      </a:cubicBezTo>
                      <a:cubicBezTo>
                        <a:pt x="1125" y="555"/>
                        <a:pt x="1000" y="787"/>
                        <a:pt x="822" y="885"/>
                      </a:cubicBezTo>
                      <a:cubicBezTo>
                        <a:pt x="755" y="918"/>
                        <a:pt x="684" y="937"/>
                        <a:pt x="608" y="937"/>
                      </a:cubicBezTo>
                      <a:cubicBezTo>
                        <a:pt x="582" y="937"/>
                        <a:pt x="555" y="934"/>
                        <a:pt x="527" y="930"/>
                      </a:cubicBezTo>
                      <a:cubicBezTo>
                        <a:pt x="429" y="912"/>
                        <a:pt x="322" y="858"/>
                        <a:pt x="242" y="760"/>
                      </a:cubicBezTo>
                      <a:cubicBezTo>
                        <a:pt x="161" y="662"/>
                        <a:pt x="126" y="528"/>
                        <a:pt x="152" y="395"/>
                      </a:cubicBezTo>
                      <a:cubicBezTo>
                        <a:pt x="168" y="280"/>
                        <a:pt x="236" y="171"/>
                        <a:pt x="340" y="103"/>
                      </a:cubicBezTo>
                      <a:lnTo>
                        <a:pt x="340" y="103"/>
                      </a:lnTo>
                      <a:cubicBezTo>
                        <a:pt x="116" y="245"/>
                        <a:pt x="0" y="550"/>
                        <a:pt x="108" y="832"/>
                      </a:cubicBezTo>
                      <a:cubicBezTo>
                        <a:pt x="170" y="983"/>
                        <a:pt x="295" y="1108"/>
                        <a:pt x="456" y="1180"/>
                      </a:cubicBezTo>
                      <a:cubicBezTo>
                        <a:pt x="524" y="1206"/>
                        <a:pt x="599" y="1220"/>
                        <a:pt x="675" y="1220"/>
                      </a:cubicBezTo>
                      <a:cubicBezTo>
                        <a:pt x="777" y="1220"/>
                        <a:pt x="881" y="1195"/>
                        <a:pt x="973" y="1144"/>
                      </a:cubicBezTo>
                      <a:cubicBezTo>
                        <a:pt x="1125" y="1055"/>
                        <a:pt x="1241" y="903"/>
                        <a:pt x="1277" y="734"/>
                      </a:cubicBezTo>
                      <a:cubicBezTo>
                        <a:pt x="1312" y="564"/>
                        <a:pt x="1277" y="377"/>
                        <a:pt x="1178" y="252"/>
                      </a:cubicBezTo>
                      <a:cubicBezTo>
                        <a:pt x="1080" y="118"/>
                        <a:pt x="946" y="38"/>
                        <a:pt x="804" y="11"/>
                      </a:cubicBezTo>
                      <a:cubicBezTo>
                        <a:pt x="766" y="4"/>
                        <a:pt x="729" y="1"/>
                        <a:pt x="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6" name="Google Shape;9136;p40"/>
                <p:cNvSpPr/>
                <p:nvPr/>
              </p:nvSpPr>
              <p:spPr>
                <a:xfrm>
                  <a:off x="5792125" y="2721550"/>
                  <a:ext cx="34150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295" extrusionOk="0">
                      <a:moveTo>
                        <a:pt x="28" y="0"/>
                      </a:moveTo>
                      <a:cubicBezTo>
                        <a:pt x="10" y="0"/>
                        <a:pt x="1" y="9"/>
                        <a:pt x="1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52" y="54"/>
                        <a:pt x="286" y="54"/>
                        <a:pt x="411" y="54"/>
                      </a:cubicBezTo>
                      <a:cubicBezTo>
                        <a:pt x="509" y="54"/>
                        <a:pt x="607" y="54"/>
                        <a:pt x="706" y="63"/>
                      </a:cubicBezTo>
                      <a:cubicBezTo>
                        <a:pt x="982" y="80"/>
                        <a:pt x="1187" y="161"/>
                        <a:pt x="1330" y="295"/>
                      </a:cubicBezTo>
                      <a:lnTo>
                        <a:pt x="1339" y="295"/>
                      </a:lnTo>
                      <a:cubicBezTo>
                        <a:pt x="1348" y="295"/>
                        <a:pt x="1348" y="295"/>
                        <a:pt x="1357" y="286"/>
                      </a:cubicBezTo>
                      <a:cubicBezTo>
                        <a:pt x="1366" y="286"/>
                        <a:pt x="1357" y="268"/>
                        <a:pt x="1357" y="268"/>
                      </a:cubicBezTo>
                      <a:cubicBezTo>
                        <a:pt x="1205" y="125"/>
                        <a:pt x="991" y="45"/>
                        <a:pt x="706" y="27"/>
                      </a:cubicBezTo>
                      <a:cubicBezTo>
                        <a:pt x="607" y="18"/>
                        <a:pt x="509" y="18"/>
                        <a:pt x="411" y="18"/>
                      </a:cubicBezTo>
                      <a:cubicBezTo>
                        <a:pt x="286" y="18"/>
                        <a:pt x="152" y="18"/>
                        <a:pt x="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7" name="Google Shape;9137;p40"/>
                <p:cNvSpPr/>
                <p:nvPr/>
              </p:nvSpPr>
              <p:spPr>
                <a:xfrm>
                  <a:off x="5564650" y="2685175"/>
                  <a:ext cx="31025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189" extrusionOk="0">
                      <a:moveTo>
                        <a:pt x="528" y="0"/>
                      </a:moveTo>
                      <a:cubicBezTo>
                        <a:pt x="349" y="0"/>
                        <a:pt x="167" y="44"/>
                        <a:pt x="9" y="126"/>
                      </a:cubicBezTo>
                      <a:cubicBezTo>
                        <a:pt x="0" y="135"/>
                        <a:pt x="0" y="144"/>
                        <a:pt x="0" y="153"/>
                      </a:cubicBezTo>
                      <a:cubicBezTo>
                        <a:pt x="7" y="159"/>
                        <a:pt x="13" y="165"/>
                        <a:pt x="19" y="165"/>
                      </a:cubicBezTo>
                      <a:cubicBezTo>
                        <a:pt x="22" y="165"/>
                        <a:pt x="24" y="164"/>
                        <a:pt x="27" y="162"/>
                      </a:cubicBezTo>
                      <a:cubicBezTo>
                        <a:pt x="179" y="80"/>
                        <a:pt x="351" y="40"/>
                        <a:pt x="523" y="40"/>
                      </a:cubicBezTo>
                      <a:cubicBezTo>
                        <a:pt x="614" y="40"/>
                        <a:pt x="705" y="51"/>
                        <a:pt x="794" y="72"/>
                      </a:cubicBezTo>
                      <a:cubicBezTo>
                        <a:pt x="839" y="90"/>
                        <a:pt x="892" y="99"/>
                        <a:pt x="937" y="117"/>
                      </a:cubicBezTo>
                      <a:cubicBezTo>
                        <a:pt x="1026" y="153"/>
                        <a:pt x="1124" y="179"/>
                        <a:pt x="1223" y="188"/>
                      </a:cubicBezTo>
                      <a:cubicBezTo>
                        <a:pt x="1231" y="188"/>
                        <a:pt x="1240" y="179"/>
                        <a:pt x="1240" y="171"/>
                      </a:cubicBezTo>
                      <a:cubicBezTo>
                        <a:pt x="1240" y="162"/>
                        <a:pt x="1231" y="153"/>
                        <a:pt x="1223" y="153"/>
                      </a:cubicBezTo>
                      <a:cubicBezTo>
                        <a:pt x="1133" y="144"/>
                        <a:pt x="1035" y="117"/>
                        <a:pt x="946" y="81"/>
                      </a:cubicBezTo>
                      <a:cubicBezTo>
                        <a:pt x="901" y="63"/>
                        <a:pt x="857" y="55"/>
                        <a:pt x="803" y="37"/>
                      </a:cubicBezTo>
                      <a:cubicBezTo>
                        <a:pt x="714" y="12"/>
                        <a:pt x="621" y="0"/>
                        <a:pt x="5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8" name="Google Shape;9138;p40"/>
                <p:cNvSpPr/>
                <p:nvPr/>
              </p:nvSpPr>
              <p:spPr>
                <a:xfrm>
                  <a:off x="5574225" y="2689200"/>
                  <a:ext cx="14300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197" extrusionOk="0">
                      <a:moveTo>
                        <a:pt x="545" y="1"/>
                      </a:moveTo>
                      <a:lnTo>
                        <a:pt x="10" y="161"/>
                      </a:lnTo>
                      <a:cubicBezTo>
                        <a:pt x="1" y="161"/>
                        <a:pt x="1" y="179"/>
                        <a:pt x="1" y="188"/>
                      </a:cubicBezTo>
                      <a:cubicBezTo>
                        <a:pt x="1" y="197"/>
                        <a:pt x="10" y="197"/>
                        <a:pt x="19" y="197"/>
                      </a:cubicBezTo>
                      <a:lnTo>
                        <a:pt x="28" y="197"/>
                      </a:lnTo>
                      <a:lnTo>
                        <a:pt x="563" y="36"/>
                      </a:lnTo>
                      <a:cubicBezTo>
                        <a:pt x="572" y="27"/>
                        <a:pt x="572" y="18"/>
                        <a:pt x="572" y="10"/>
                      </a:cubicBezTo>
                      <a:cubicBezTo>
                        <a:pt x="572" y="1"/>
                        <a:pt x="563" y="1"/>
                        <a:pt x="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9" name="Google Shape;9139;p40"/>
                <p:cNvSpPr/>
                <p:nvPr/>
              </p:nvSpPr>
              <p:spPr>
                <a:xfrm>
                  <a:off x="5581375" y="2692775"/>
                  <a:ext cx="1652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260" extrusionOk="0">
                      <a:moveTo>
                        <a:pt x="634" y="0"/>
                      </a:moveTo>
                      <a:lnTo>
                        <a:pt x="18" y="223"/>
                      </a:lnTo>
                      <a:cubicBezTo>
                        <a:pt x="9" y="223"/>
                        <a:pt x="0" y="241"/>
                        <a:pt x="9" y="250"/>
                      </a:cubicBezTo>
                      <a:cubicBezTo>
                        <a:pt x="9" y="259"/>
                        <a:pt x="18" y="259"/>
                        <a:pt x="27" y="259"/>
                      </a:cubicBezTo>
                      <a:lnTo>
                        <a:pt x="643" y="36"/>
                      </a:lnTo>
                      <a:cubicBezTo>
                        <a:pt x="652" y="36"/>
                        <a:pt x="661" y="18"/>
                        <a:pt x="661" y="9"/>
                      </a:cubicBezTo>
                      <a:cubicBezTo>
                        <a:pt x="652" y="0"/>
                        <a:pt x="643" y="0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0" name="Google Shape;9140;p40"/>
                <p:cNvSpPr/>
                <p:nvPr/>
              </p:nvSpPr>
              <p:spPr>
                <a:xfrm>
                  <a:off x="5589175" y="2697675"/>
                  <a:ext cx="1542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60" extrusionOk="0">
                      <a:moveTo>
                        <a:pt x="589" y="1"/>
                      </a:moveTo>
                      <a:cubicBezTo>
                        <a:pt x="384" y="54"/>
                        <a:pt x="197" y="126"/>
                        <a:pt x="10" y="224"/>
                      </a:cubicBezTo>
                      <a:cubicBezTo>
                        <a:pt x="1" y="233"/>
                        <a:pt x="1" y="241"/>
                        <a:pt x="10" y="250"/>
                      </a:cubicBezTo>
                      <a:cubicBezTo>
                        <a:pt x="10" y="259"/>
                        <a:pt x="18" y="259"/>
                        <a:pt x="18" y="259"/>
                      </a:cubicBezTo>
                      <a:lnTo>
                        <a:pt x="27" y="259"/>
                      </a:lnTo>
                      <a:cubicBezTo>
                        <a:pt x="206" y="161"/>
                        <a:pt x="402" y="90"/>
                        <a:pt x="598" y="36"/>
                      </a:cubicBezTo>
                      <a:cubicBezTo>
                        <a:pt x="607" y="36"/>
                        <a:pt x="616" y="27"/>
                        <a:pt x="607" y="18"/>
                      </a:cubicBezTo>
                      <a:cubicBezTo>
                        <a:pt x="607" y="10"/>
                        <a:pt x="598" y="1"/>
                        <a:pt x="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1" name="Google Shape;9141;p40"/>
                <p:cNvSpPr/>
                <p:nvPr/>
              </p:nvSpPr>
              <p:spPr>
                <a:xfrm>
                  <a:off x="5595425" y="2702800"/>
                  <a:ext cx="15625" cy="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269" extrusionOk="0">
                      <a:moveTo>
                        <a:pt x="598" y="1"/>
                      </a:moveTo>
                      <a:cubicBezTo>
                        <a:pt x="402" y="72"/>
                        <a:pt x="206" y="144"/>
                        <a:pt x="9" y="233"/>
                      </a:cubicBezTo>
                      <a:cubicBezTo>
                        <a:pt x="0" y="233"/>
                        <a:pt x="0" y="251"/>
                        <a:pt x="0" y="260"/>
                      </a:cubicBezTo>
                      <a:cubicBezTo>
                        <a:pt x="9" y="260"/>
                        <a:pt x="9" y="268"/>
                        <a:pt x="18" y="268"/>
                      </a:cubicBezTo>
                      <a:lnTo>
                        <a:pt x="27" y="268"/>
                      </a:lnTo>
                      <a:cubicBezTo>
                        <a:pt x="215" y="179"/>
                        <a:pt x="411" y="108"/>
                        <a:pt x="607" y="36"/>
                      </a:cubicBezTo>
                      <a:cubicBezTo>
                        <a:pt x="616" y="36"/>
                        <a:pt x="625" y="28"/>
                        <a:pt x="616" y="10"/>
                      </a:cubicBezTo>
                      <a:cubicBezTo>
                        <a:pt x="616" y="1"/>
                        <a:pt x="607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2" name="Google Shape;9142;p40"/>
                <p:cNvSpPr/>
                <p:nvPr/>
              </p:nvSpPr>
              <p:spPr>
                <a:xfrm>
                  <a:off x="5603225" y="2707625"/>
                  <a:ext cx="14975" cy="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272" extrusionOk="0">
                      <a:moveTo>
                        <a:pt x="579" y="0"/>
                      </a:moveTo>
                      <a:cubicBezTo>
                        <a:pt x="577" y="0"/>
                        <a:pt x="574" y="1"/>
                        <a:pt x="572" y="4"/>
                      </a:cubicBezTo>
                      <a:cubicBezTo>
                        <a:pt x="375" y="58"/>
                        <a:pt x="188" y="138"/>
                        <a:pt x="10" y="236"/>
                      </a:cubicBezTo>
                      <a:cubicBezTo>
                        <a:pt x="1" y="236"/>
                        <a:pt x="1" y="254"/>
                        <a:pt x="1" y="263"/>
                      </a:cubicBezTo>
                      <a:cubicBezTo>
                        <a:pt x="1" y="263"/>
                        <a:pt x="10" y="272"/>
                        <a:pt x="19" y="272"/>
                      </a:cubicBezTo>
                      <a:cubicBezTo>
                        <a:pt x="19" y="272"/>
                        <a:pt x="27" y="272"/>
                        <a:pt x="27" y="263"/>
                      </a:cubicBezTo>
                      <a:cubicBezTo>
                        <a:pt x="206" y="174"/>
                        <a:pt x="384" y="93"/>
                        <a:pt x="581" y="40"/>
                      </a:cubicBezTo>
                      <a:cubicBezTo>
                        <a:pt x="589" y="31"/>
                        <a:pt x="598" y="22"/>
                        <a:pt x="589" y="13"/>
                      </a:cubicBezTo>
                      <a:cubicBezTo>
                        <a:pt x="589" y="7"/>
                        <a:pt x="585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3" name="Google Shape;9143;p40"/>
                <p:cNvSpPr/>
                <p:nvPr/>
              </p:nvSpPr>
              <p:spPr>
                <a:xfrm>
                  <a:off x="5610600" y="2711275"/>
                  <a:ext cx="151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260" extrusionOk="0">
                      <a:moveTo>
                        <a:pt x="580" y="1"/>
                      </a:moveTo>
                      <a:cubicBezTo>
                        <a:pt x="384" y="36"/>
                        <a:pt x="178" y="108"/>
                        <a:pt x="9" y="224"/>
                      </a:cubicBezTo>
                      <a:cubicBezTo>
                        <a:pt x="0" y="233"/>
                        <a:pt x="0" y="242"/>
                        <a:pt x="9" y="251"/>
                      </a:cubicBezTo>
                      <a:cubicBezTo>
                        <a:pt x="9" y="251"/>
                        <a:pt x="18" y="260"/>
                        <a:pt x="18" y="260"/>
                      </a:cubicBezTo>
                      <a:cubicBezTo>
                        <a:pt x="27" y="260"/>
                        <a:pt x="27" y="260"/>
                        <a:pt x="36" y="251"/>
                      </a:cubicBezTo>
                      <a:cubicBezTo>
                        <a:pt x="196" y="144"/>
                        <a:pt x="393" y="72"/>
                        <a:pt x="589" y="45"/>
                      </a:cubicBezTo>
                      <a:cubicBezTo>
                        <a:pt x="598" y="36"/>
                        <a:pt x="607" y="28"/>
                        <a:pt x="607" y="19"/>
                      </a:cubicBezTo>
                      <a:cubicBezTo>
                        <a:pt x="607" y="10"/>
                        <a:pt x="589" y="1"/>
                        <a:pt x="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4" name="Google Shape;9144;p40"/>
                <p:cNvSpPr/>
                <p:nvPr/>
              </p:nvSpPr>
              <p:spPr>
                <a:xfrm>
                  <a:off x="5616400" y="2713875"/>
                  <a:ext cx="16075" cy="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308" extrusionOk="0">
                      <a:moveTo>
                        <a:pt x="623" y="0"/>
                      </a:moveTo>
                      <a:cubicBezTo>
                        <a:pt x="621" y="0"/>
                        <a:pt x="618" y="1"/>
                        <a:pt x="616" y="4"/>
                      </a:cubicBezTo>
                      <a:cubicBezTo>
                        <a:pt x="419" y="102"/>
                        <a:pt x="214" y="191"/>
                        <a:pt x="18" y="271"/>
                      </a:cubicBezTo>
                      <a:cubicBezTo>
                        <a:pt x="9" y="280"/>
                        <a:pt x="0" y="289"/>
                        <a:pt x="0" y="298"/>
                      </a:cubicBezTo>
                      <a:cubicBezTo>
                        <a:pt x="9" y="307"/>
                        <a:pt x="18" y="307"/>
                        <a:pt x="18" y="307"/>
                      </a:cubicBezTo>
                      <a:lnTo>
                        <a:pt x="27" y="307"/>
                      </a:lnTo>
                      <a:cubicBezTo>
                        <a:pt x="232" y="227"/>
                        <a:pt x="437" y="138"/>
                        <a:pt x="633" y="31"/>
                      </a:cubicBezTo>
                      <a:cubicBezTo>
                        <a:pt x="642" y="31"/>
                        <a:pt x="642" y="22"/>
                        <a:pt x="642" y="13"/>
                      </a:cubicBezTo>
                      <a:cubicBezTo>
                        <a:pt x="636" y="6"/>
                        <a:pt x="630" y="0"/>
                        <a:pt x="6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5" name="Google Shape;9145;p40"/>
                <p:cNvSpPr/>
                <p:nvPr/>
              </p:nvSpPr>
              <p:spPr>
                <a:xfrm>
                  <a:off x="5624875" y="2715750"/>
                  <a:ext cx="1807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384" extrusionOk="0">
                      <a:moveTo>
                        <a:pt x="696" y="0"/>
                      </a:moveTo>
                      <a:cubicBezTo>
                        <a:pt x="455" y="89"/>
                        <a:pt x="223" y="205"/>
                        <a:pt x="9" y="348"/>
                      </a:cubicBezTo>
                      <a:cubicBezTo>
                        <a:pt x="0" y="357"/>
                        <a:pt x="0" y="366"/>
                        <a:pt x="9" y="375"/>
                      </a:cubicBezTo>
                      <a:cubicBezTo>
                        <a:pt x="9" y="384"/>
                        <a:pt x="18" y="384"/>
                        <a:pt x="27" y="384"/>
                      </a:cubicBezTo>
                      <a:lnTo>
                        <a:pt x="36" y="384"/>
                      </a:lnTo>
                      <a:cubicBezTo>
                        <a:pt x="241" y="241"/>
                        <a:pt x="473" y="125"/>
                        <a:pt x="705" y="36"/>
                      </a:cubicBezTo>
                      <a:cubicBezTo>
                        <a:pt x="714" y="36"/>
                        <a:pt x="723" y="27"/>
                        <a:pt x="714" y="18"/>
                      </a:cubicBezTo>
                      <a:cubicBezTo>
                        <a:pt x="714" y="9"/>
                        <a:pt x="705" y="0"/>
                        <a:pt x="6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6" name="Google Shape;9146;p40"/>
                <p:cNvSpPr/>
                <p:nvPr/>
              </p:nvSpPr>
              <p:spPr>
                <a:xfrm>
                  <a:off x="5632000" y="2720100"/>
                  <a:ext cx="192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89" extrusionOk="0">
                      <a:moveTo>
                        <a:pt x="741" y="1"/>
                      </a:moveTo>
                      <a:cubicBezTo>
                        <a:pt x="738" y="1"/>
                        <a:pt x="735" y="2"/>
                        <a:pt x="732" y="5"/>
                      </a:cubicBezTo>
                      <a:cubicBezTo>
                        <a:pt x="500" y="130"/>
                        <a:pt x="259" y="245"/>
                        <a:pt x="18" y="353"/>
                      </a:cubicBezTo>
                      <a:cubicBezTo>
                        <a:pt x="9" y="353"/>
                        <a:pt x="0" y="370"/>
                        <a:pt x="9" y="379"/>
                      </a:cubicBezTo>
                      <a:cubicBezTo>
                        <a:pt x="9" y="379"/>
                        <a:pt x="18" y="388"/>
                        <a:pt x="27" y="388"/>
                      </a:cubicBezTo>
                      <a:lnTo>
                        <a:pt x="36" y="388"/>
                      </a:lnTo>
                      <a:cubicBezTo>
                        <a:pt x="277" y="281"/>
                        <a:pt x="518" y="165"/>
                        <a:pt x="750" y="31"/>
                      </a:cubicBezTo>
                      <a:cubicBezTo>
                        <a:pt x="759" y="31"/>
                        <a:pt x="768" y="22"/>
                        <a:pt x="759" y="14"/>
                      </a:cubicBezTo>
                      <a:cubicBezTo>
                        <a:pt x="759" y="7"/>
                        <a:pt x="750" y="1"/>
                        <a:pt x="7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7" name="Google Shape;9147;p40"/>
                <p:cNvSpPr/>
                <p:nvPr/>
              </p:nvSpPr>
              <p:spPr>
                <a:xfrm>
                  <a:off x="5641825" y="2724225"/>
                  <a:ext cx="16950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349" extrusionOk="0">
                      <a:moveTo>
                        <a:pt x="651" y="0"/>
                      </a:moveTo>
                      <a:cubicBezTo>
                        <a:pt x="428" y="80"/>
                        <a:pt x="214" y="188"/>
                        <a:pt x="9" y="312"/>
                      </a:cubicBezTo>
                      <a:cubicBezTo>
                        <a:pt x="0" y="321"/>
                        <a:pt x="0" y="330"/>
                        <a:pt x="0" y="339"/>
                      </a:cubicBezTo>
                      <a:cubicBezTo>
                        <a:pt x="9" y="348"/>
                        <a:pt x="9" y="348"/>
                        <a:pt x="18" y="348"/>
                      </a:cubicBezTo>
                      <a:lnTo>
                        <a:pt x="27" y="348"/>
                      </a:lnTo>
                      <a:cubicBezTo>
                        <a:pt x="223" y="223"/>
                        <a:pt x="437" y="116"/>
                        <a:pt x="660" y="36"/>
                      </a:cubicBezTo>
                      <a:cubicBezTo>
                        <a:pt x="669" y="36"/>
                        <a:pt x="678" y="27"/>
                        <a:pt x="678" y="18"/>
                      </a:cubicBezTo>
                      <a:cubicBezTo>
                        <a:pt x="669" y="9"/>
                        <a:pt x="660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8" name="Google Shape;9148;p40"/>
                <p:cNvSpPr/>
                <p:nvPr/>
              </p:nvSpPr>
              <p:spPr>
                <a:xfrm>
                  <a:off x="5649850" y="2727250"/>
                  <a:ext cx="183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370" extrusionOk="0">
                      <a:moveTo>
                        <a:pt x="714" y="0"/>
                      </a:moveTo>
                      <a:cubicBezTo>
                        <a:pt x="711" y="0"/>
                        <a:pt x="708" y="1"/>
                        <a:pt x="705" y="4"/>
                      </a:cubicBezTo>
                      <a:cubicBezTo>
                        <a:pt x="464" y="93"/>
                        <a:pt x="232" y="200"/>
                        <a:pt x="9" y="334"/>
                      </a:cubicBezTo>
                      <a:cubicBezTo>
                        <a:pt x="0" y="343"/>
                        <a:pt x="0" y="352"/>
                        <a:pt x="9" y="361"/>
                      </a:cubicBezTo>
                      <a:cubicBezTo>
                        <a:pt x="9" y="370"/>
                        <a:pt x="18" y="370"/>
                        <a:pt x="27" y="370"/>
                      </a:cubicBezTo>
                      <a:lnTo>
                        <a:pt x="36" y="370"/>
                      </a:lnTo>
                      <a:cubicBezTo>
                        <a:pt x="250" y="236"/>
                        <a:pt x="482" y="120"/>
                        <a:pt x="723" y="31"/>
                      </a:cubicBezTo>
                      <a:cubicBezTo>
                        <a:pt x="732" y="31"/>
                        <a:pt x="732" y="22"/>
                        <a:pt x="732" y="13"/>
                      </a:cubicBezTo>
                      <a:cubicBezTo>
                        <a:pt x="732" y="7"/>
                        <a:pt x="723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9" name="Google Shape;9149;p40"/>
                <p:cNvSpPr/>
                <p:nvPr/>
              </p:nvSpPr>
              <p:spPr>
                <a:xfrm>
                  <a:off x="5658975" y="2729025"/>
                  <a:ext cx="167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353" extrusionOk="0">
                      <a:moveTo>
                        <a:pt x="651" y="1"/>
                      </a:moveTo>
                      <a:cubicBezTo>
                        <a:pt x="648" y="1"/>
                        <a:pt x="646" y="2"/>
                        <a:pt x="643" y="4"/>
                      </a:cubicBezTo>
                      <a:lnTo>
                        <a:pt x="19" y="317"/>
                      </a:lnTo>
                      <a:cubicBezTo>
                        <a:pt x="10" y="317"/>
                        <a:pt x="1" y="326"/>
                        <a:pt x="10" y="343"/>
                      </a:cubicBezTo>
                      <a:cubicBezTo>
                        <a:pt x="10" y="343"/>
                        <a:pt x="19" y="352"/>
                        <a:pt x="28" y="352"/>
                      </a:cubicBezTo>
                      <a:cubicBezTo>
                        <a:pt x="28" y="352"/>
                        <a:pt x="28" y="352"/>
                        <a:pt x="37" y="343"/>
                      </a:cubicBezTo>
                      <a:lnTo>
                        <a:pt x="661" y="40"/>
                      </a:lnTo>
                      <a:cubicBezTo>
                        <a:pt x="670" y="31"/>
                        <a:pt x="670" y="22"/>
                        <a:pt x="670" y="13"/>
                      </a:cubicBezTo>
                      <a:cubicBezTo>
                        <a:pt x="664" y="7"/>
                        <a:pt x="657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0" name="Google Shape;9150;p40"/>
                <p:cNvSpPr/>
                <p:nvPr/>
              </p:nvSpPr>
              <p:spPr>
                <a:xfrm>
                  <a:off x="5666125" y="2731350"/>
                  <a:ext cx="17650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349" extrusionOk="0">
                      <a:moveTo>
                        <a:pt x="678" y="1"/>
                      </a:moveTo>
                      <a:cubicBezTo>
                        <a:pt x="464" y="117"/>
                        <a:pt x="241" y="215"/>
                        <a:pt x="18" y="313"/>
                      </a:cubicBezTo>
                      <a:cubicBezTo>
                        <a:pt x="9" y="313"/>
                        <a:pt x="0" y="322"/>
                        <a:pt x="9" y="331"/>
                      </a:cubicBezTo>
                      <a:cubicBezTo>
                        <a:pt x="9" y="340"/>
                        <a:pt x="18" y="349"/>
                        <a:pt x="27" y="349"/>
                      </a:cubicBezTo>
                      <a:cubicBezTo>
                        <a:pt x="27" y="349"/>
                        <a:pt x="27" y="349"/>
                        <a:pt x="36" y="340"/>
                      </a:cubicBezTo>
                      <a:cubicBezTo>
                        <a:pt x="259" y="250"/>
                        <a:pt x="482" y="152"/>
                        <a:pt x="696" y="36"/>
                      </a:cubicBezTo>
                      <a:cubicBezTo>
                        <a:pt x="705" y="36"/>
                        <a:pt x="705" y="19"/>
                        <a:pt x="705" y="10"/>
                      </a:cubicBezTo>
                      <a:cubicBezTo>
                        <a:pt x="696" y="1"/>
                        <a:pt x="687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1" name="Google Shape;9151;p40"/>
                <p:cNvSpPr/>
                <p:nvPr/>
              </p:nvSpPr>
              <p:spPr>
                <a:xfrm>
                  <a:off x="5677050" y="2732700"/>
                  <a:ext cx="185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420" extrusionOk="0">
                      <a:moveTo>
                        <a:pt x="714" y="0"/>
                      </a:moveTo>
                      <a:cubicBezTo>
                        <a:pt x="456" y="89"/>
                        <a:pt x="224" y="223"/>
                        <a:pt x="9" y="384"/>
                      </a:cubicBezTo>
                      <a:cubicBezTo>
                        <a:pt x="1" y="393"/>
                        <a:pt x="1" y="402"/>
                        <a:pt x="9" y="411"/>
                      </a:cubicBezTo>
                      <a:cubicBezTo>
                        <a:pt x="9" y="419"/>
                        <a:pt x="18" y="419"/>
                        <a:pt x="18" y="419"/>
                      </a:cubicBezTo>
                      <a:lnTo>
                        <a:pt x="27" y="419"/>
                      </a:lnTo>
                      <a:cubicBezTo>
                        <a:pt x="241" y="250"/>
                        <a:pt x="473" y="125"/>
                        <a:pt x="723" y="36"/>
                      </a:cubicBezTo>
                      <a:cubicBezTo>
                        <a:pt x="732" y="27"/>
                        <a:pt x="741" y="18"/>
                        <a:pt x="741" y="9"/>
                      </a:cubicBezTo>
                      <a:cubicBezTo>
                        <a:pt x="732" y="0"/>
                        <a:pt x="723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2" name="Google Shape;9152;p40"/>
                <p:cNvSpPr/>
                <p:nvPr/>
              </p:nvSpPr>
              <p:spPr>
                <a:xfrm>
                  <a:off x="5688425" y="2732525"/>
                  <a:ext cx="221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472" extrusionOk="0">
                      <a:moveTo>
                        <a:pt x="869" y="1"/>
                      </a:moveTo>
                      <a:cubicBezTo>
                        <a:pt x="866" y="1"/>
                        <a:pt x="861" y="3"/>
                        <a:pt x="857" y="7"/>
                      </a:cubicBezTo>
                      <a:cubicBezTo>
                        <a:pt x="571" y="141"/>
                        <a:pt x="286" y="284"/>
                        <a:pt x="9" y="435"/>
                      </a:cubicBezTo>
                      <a:cubicBezTo>
                        <a:pt x="1" y="444"/>
                        <a:pt x="1" y="453"/>
                        <a:pt x="1" y="462"/>
                      </a:cubicBezTo>
                      <a:cubicBezTo>
                        <a:pt x="9" y="471"/>
                        <a:pt x="9" y="471"/>
                        <a:pt x="18" y="471"/>
                      </a:cubicBezTo>
                      <a:lnTo>
                        <a:pt x="27" y="471"/>
                      </a:lnTo>
                      <a:cubicBezTo>
                        <a:pt x="304" y="319"/>
                        <a:pt x="589" y="177"/>
                        <a:pt x="866" y="34"/>
                      </a:cubicBezTo>
                      <a:cubicBezTo>
                        <a:pt x="875" y="34"/>
                        <a:pt x="884" y="25"/>
                        <a:pt x="875" y="7"/>
                      </a:cubicBezTo>
                      <a:cubicBezTo>
                        <a:pt x="875" y="3"/>
                        <a:pt x="873" y="1"/>
                        <a:pt x="8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3" name="Google Shape;9153;p40"/>
                <p:cNvSpPr/>
                <p:nvPr/>
              </p:nvSpPr>
              <p:spPr>
                <a:xfrm>
                  <a:off x="5698025" y="2733500"/>
                  <a:ext cx="2342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04" extrusionOk="0">
                      <a:moveTo>
                        <a:pt x="918" y="0"/>
                      </a:moveTo>
                      <a:cubicBezTo>
                        <a:pt x="915" y="0"/>
                        <a:pt x="913" y="1"/>
                        <a:pt x="910" y="4"/>
                      </a:cubicBezTo>
                      <a:lnTo>
                        <a:pt x="116" y="396"/>
                      </a:lnTo>
                      <a:cubicBezTo>
                        <a:pt x="80" y="414"/>
                        <a:pt x="36" y="432"/>
                        <a:pt x="9" y="477"/>
                      </a:cubicBezTo>
                      <a:cubicBezTo>
                        <a:pt x="0" y="486"/>
                        <a:pt x="0" y="495"/>
                        <a:pt x="9" y="503"/>
                      </a:cubicBezTo>
                      <a:lnTo>
                        <a:pt x="18" y="503"/>
                      </a:lnTo>
                      <a:cubicBezTo>
                        <a:pt x="27" y="503"/>
                        <a:pt x="36" y="503"/>
                        <a:pt x="36" y="495"/>
                      </a:cubicBezTo>
                      <a:cubicBezTo>
                        <a:pt x="63" y="468"/>
                        <a:pt x="98" y="441"/>
                        <a:pt x="134" y="432"/>
                      </a:cubicBezTo>
                      <a:lnTo>
                        <a:pt x="928" y="40"/>
                      </a:lnTo>
                      <a:cubicBezTo>
                        <a:pt x="937" y="31"/>
                        <a:pt x="937" y="22"/>
                        <a:pt x="937" y="13"/>
                      </a:cubicBezTo>
                      <a:cubicBezTo>
                        <a:pt x="931" y="7"/>
                        <a:pt x="924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4" name="Google Shape;9154;p40"/>
                <p:cNvSpPr/>
                <p:nvPr/>
              </p:nvSpPr>
              <p:spPr>
                <a:xfrm>
                  <a:off x="5702475" y="2734475"/>
                  <a:ext cx="29475" cy="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733" extrusionOk="0">
                      <a:moveTo>
                        <a:pt x="1151" y="1"/>
                      </a:moveTo>
                      <a:cubicBezTo>
                        <a:pt x="910" y="117"/>
                        <a:pt x="473" y="402"/>
                        <a:pt x="179" y="598"/>
                      </a:cubicBezTo>
                      <a:cubicBezTo>
                        <a:pt x="117" y="634"/>
                        <a:pt x="63" y="670"/>
                        <a:pt x="18" y="705"/>
                      </a:cubicBezTo>
                      <a:cubicBezTo>
                        <a:pt x="9" y="705"/>
                        <a:pt x="1" y="723"/>
                        <a:pt x="9" y="732"/>
                      </a:cubicBezTo>
                      <a:lnTo>
                        <a:pt x="36" y="732"/>
                      </a:lnTo>
                      <a:cubicBezTo>
                        <a:pt x="81" y="705"/>
                        <a:pt x="134" y="670"/>
                        <a:pt x="197" y="625"/>
                      </a:cubicBezTo>
                      <a:cubicBezTo>
                        <a:pt x="491" y="438"/>
                        <a:pt x="937" y="143"/>
                        <a:pt x="1169" y="36"/>
                      </a:cubicBezTo>
                      <a:cubicBezTo>
                        <a:pt x="1178" y="36"/>
                        <a:pt x="1178" y="27"/>
                        <a:pt x="1178" y="18"/>
                      </a:cubicBezTo>
                      <a:cubicBezTo>
                        <a:pt x="1169" y="1"/>
                        <a:pt x="1160" y="1"/>
                        <a:pt x="1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5" name="Google Shape;9155;p40"/>
                <p:cNvSpPr/>
                <p:nvPr/>
              </p:nvSpPr>
              <p:spPr>
                <a:xfrm>
                  <a:off x="5711400" y="2732600"/>
                  <a:ext cx="36600" cy="2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906" extrusionOk="0">
                      <a:moveTo>
                        <a:pt x="1441" y="1"/>
                      </a:moveTo>
                      <a:cubicBezTo>
                        <a:pt x="1437" y="1"/>
                        <a:pt x="1433" y="2"/>
                        <a:pt x="1428" y="4"/>
                      </a:cubicBezTo>
                      <a:cubicBezTo>
                        <a:pt x="1089" y="156"/>
                        <a:pt x="286" y="682"/>
                        <a:pt x="9" y="878"/>
                      </a:cubicBezTo>
                      <a:cubicBezTo>
                        <a:pt x="0" y="878"/>
                        <a:pt x="0" y="896"/>
                        <a:pt x="9" y="896"/>
                      </a:cubicBezTo>
                      <a:cubicBezTo>
                        <a:pt x="9" y="905"/>
                        <a:pt x="18" y="905"/>
                        <a:pt x="18" y="905"/>
                      </a:cubicBezTo>
                      <a:lnTo>
                        <a:pt x="27" y="905"/>
                      </a:lnTo>
                      <a:cubicBezTo>
                        <a:pt x="304" y="718"/>
                        <a:pt x="1116" y="183"/>
                        <a:pt x="1446" y="31"/>
                      </a:cubicBezTo>
                      <a:cubicBezTo>
                        <a:pt x="1455" y="31"/>
                        <a:pt x="1463" y="22"/>
                        <a:pt x="1455" y="13"/>
                      </a:cubicBezTo>
                      <a:cubicBezTo>
                        <a:pt x="1455" y="7"/>
                        <a:pt x="1450" y="1"/>
                        <a:pt x="14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6" name="Google Shape;9156;p40"/>
                <p:cNvSpPr/>
                <p:nvPr/>
              </p:nvSpPr>
              <p:spPr>
                <a:xfrm>
                  <a:off x="5721650" y="2730300"/>
                  <a:ext cx="40625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1051" extrusionOk="0">
                      <a:moveTo>
                        <a:pt x="1610" y="0"/>
                      </a:moveTo>
                      <a:cubicBezTo>
                        <a:pt x="1607" y="0"/>
                        <a:pt x="1602" y="3"/>
                        <a:pt x="1598" y="7"/>
                      </a:cubicBezTo>
                      <a:cubicBezTo>
                        <a:pt x="1428" y="96"/>
                        <a:pt x="1107" y="310"/>
                        <a:pt x="804" y="515"/>
                      </a:cubicBezTo>
                      <a:cubicBezTo>
                        <a:pt x="500" y="712"/>
                        <a:pt x="179" y="926"/>
                        <a:pt x="10" y="1015"/>
                      </a:cubicBezTo>
                      <a:cubicBezTo>
                        <a:pt x="1" y="1024"/>
                        <a:pt x="1" y="1033"/>
                        <a:pt x="10" y="1042"/>
                      </a:cubicBezTo>
                      <a:cubicBezTo>
                        <a:pt x="10" y="1051"/>
                        <a:pt x="19" y="1051"/>
                        <a:pt x="19" y="1051"/>
                      </a:cubicBezTo>
                      <a:lnTo>
                        <a:pt x="36" y="1051"/>
                      </a:lnTo>
                      <a:cubicBezTo>
                        <a:pt x="197" y="953"/>
                        <a:pt x="518" y="747"/>
                        <a:pt x="821" y="542"/>
                      </a:cubicBezTo>
                      <a:cubicBezTo>
                        <a:pt x="1134" y="337"/>
                        <a:pt x="1446" y="132"/>
                        <a:pt x="1615" y="34"/>
                      </a:cubicBezTo>
                      <a:cubicBezTo>
                        <a:pt x="1624" y="34"/>
                        <a:pt x="1624" y="16"/>
                        <a:pt x="1615" y="7"/>
                      </a:cubicBezTo>
                      <a:cubicBezTo>
                        <a:pt x="1615" y="3"/>
                        <a:pt x="1613" y="0"/>
                        <a:pt x="16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7" name="Google Shape;9157;p40"/>
                <p:cNvSpPr/>
                <p:nvPr/>
              </p:nvSpPr>
              <p:spPr>
                <a:xfrm>
                  <a:off x="5792350" y="2729575"/>
                  <a:ext cx="31475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804" extrusionOk="0">
                      <a:moveTo>
                        <a:pt x="1232" y="0"/>
                      </a:moveTo>
                      <a:cubicBezTo>
                        <a:pt x="1062" y="98"/>
                        <a:pt x="839" y="241"/>
                        <a:pt x="625" y="384"/>
                      </a:cubicBezTo>
                      <a:cubicBezTo>
                        <a:pt x="411" y="527"/>
                        <a:pt x="179" y="669"/>
                        <a:pt x="19" y="768"/>
                      </a:cubicBezTo>
                      <a:cubicBezTo>
                        <a:pt x="10" y="776"/>
                        <a:pt x="1" y="785"/>
                        <a:pt x="10" y="794"/>
                      </a:cubicBezTo>
                      <a:cubicBezTo>
                        <a:pt x="10" y="794"/>
                        <a:pt x="19" y="803"/>
                        <a:pt x="27" y="803"/>
                      </a:cubicBezTo>
                      <a:lnTo>
                        <a:pt x="36" y="803"/>
                      </a:lnTo>
                      <a:cubicBezTo>
                        <a:pt x="206" y="705"/>
                        <a:pt x="429" y="553"/>
                        <a:pt x="643" y="420"/>
                      </a:cubicBezTo>
                      <a:cubicBezTo>
                        <a:pt x="857" y="277"/>
                        <a:pt x="1080" y="134"/>
                        <a:pt x="1250" y="36"/>
                      </a:cubicBezTo>
                      <a:cubicBezTo>
                        <a:pt x="1259" y="27"/>
                        <a:pt x="1259" y="18"/>
                        <a:pt x="1259" y="9"/>
                      </a:cubicBezTo>
                      <a:cubicBezTo>
                        <a:pt x="1250" y="0"/>
                        <a:pt x="1241" y="0"/>
                        <a:pt x="1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8" name="Google Shape;9158;p40"/>
                <p:cNvSpPr/>
                <p:nvPr/>
              </p:nvSpPr>
              <p:spPr>
                <a:xfrm>
                  <a:off x="5731475" y="2725250"/>
                  <a:ext cx="49300" cy="3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2" h="1307" extrusionOk="0">
                      <a:moveTo>
                        <a:pt x="1953" y="0"/>
                      </a:moveTo>
                      <a:cubicBezTo>
                        <a:pt x="1950" y="0"/>
                        <a:pt x="1948" y="1"/>
                        <a:pt x="1945" y="4"/>
                      </a:cubicBezTo>
                      <a:cubicBezTo>
                        <a:pt x="1499" y="254"/>
                        <a:pt x="393" y="985"/>
                        <a:pt x="9" y="1280"/>
                      </a:cubicBezTo>
                      <a:cubicBezTo>
                        <a:pt x="0" y="1280"/>
                        <a:pt x="0" y="1297"/>
                        <a:pt x="0" y="1297"/>
                      </a:cubicBezTo>
                      <a:cubicBezTo>
                        <a:pt x="9" y="1306"/>
                        <a:pt x="18" y="1306"/>
                        <a:pt x="18" y="1306"/>
                      </a:cubicBezTo>
                      <a:lnTo>
                        <a:pt x="27" y="1306"/>
                      </a:lnTo>
                      <a:cubicBezTo>
                        <a:pt x="420" y="1021"/>
                        <a:pt x="1517" y="280"/>
                        <a:pt x="1963" y="31"/>
                      </a:cubicBezTo>
                      <a:cubicBezTo>
                        <a:pt x="1972" y="31"/>
                        <a:pt x="1972" y="22"/>
                        <a:pt x="1963" y="13"/>
                      </a:cubicBezTo>
                      <a:cubicBezTo>
                        <a:pt x="1963" y="6"/>
                        <a:pt x="1958" y="0"/>
                        <a:pt x="19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9" name="Google Shape;9159;p40"/>
                <p:cNvSpPr/>
                <p:nvPr/>
              </p:nvSpPr>
              <p:spPr>
                <a:xfrm>
                  <a:off x="5742850" y="2723000"/>
                  <a:ext cx="54650" cy="3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1370" extrusionOk="0">
                      <a:moveTo>
                        <a:pt x="2167" y="1"/>
                      </a:moveTo>
                      <a:cubicBezTo>
                        <a:pt x="2164" y="1"/>
                        <a:pt x="2162" y="2"/>
                        <a:pt x="2159" y="5"/>
                      </a:cubicBezTo>
                      <a:cubicBezTo>
                        <a:pt x="1758" y="201"/>
                        <a:pt x="937" y="736"/>
                        <a:pt x="393" y="1093"/>
                      </a:cubicBezTo>
                      <a:cubicBezTo>
                        <a:pt x="241" y="1191"/>
                        <a:pt x="116" y="1271"/>
                        <a:pt x="18" y="1334"/>
                      </a:cubicBezTo>
                      <a:cubicBezTo>
                        <a:pt x="9" y="1343"/>
                        <a:pt x="0" y="1352"/>
                        <a:pt x="9" y="1361"/>
                      </a:cubicBezTo>
                      <a:cubicBezTo>
                        <a:pt x="9" y="1370"/>
                        <a:pt x="18" y="1370"/>
                        <a:pt x="27" y="1370"/>
                      </a:cubicBezTo>
                      <a:lnTo>
                        <a:pt x="36" y="1370"/>
                      </a:lnTo>
                      <a:cubicBezTo>
                        <a:pt x="134" y="1298"/>
                        <a:pt x="268" y="1218"/>
                        <a:pt x="411" y="1120"/>
                      </a:cubicBezTo>
                      <a:cubicBezTo>
                        <a:pt x="955" y="772"/>
                        <a:pt x="1776" y="237"/>
                        <a:pt x="2177" y="40"/>
                      </a:cubicBezTo>
                      <a:cubicBezTo>
                        <a:pt x="2186" y="31"/>
                        <a:pt x="2186" y="22"/>
                        <a:pt x="2186" y="14"/>
                      </a:cubicBezTo>
                      <a:cubicBezTo>
                        <a:pt x="2180" y="7"/>
                        <a:pt x="2173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0" name="Google Shape;9160;p40"/>
                <p:cNvSpPr/>
                <p:nvPr/>
              </p:nvSpPr>
              <p:spPr>
                <a:xfrm>
                  <a:off x="5758000" y="2723550"/>
                  <a:ext cx="5087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268" extrusionOk="0">
                      <a:moveTo>
                        <a:pt x="2008" y="0"/>
                      </a:moveTo>
                      <a:cubicBezTo>
                        <a:pt x="1723" y="143"/>
                        <a:pt x="1196" y="482"/>
                        <a:pt x="732" y="777"/>
                      </a:cubicBezTo>
                      <a:cubicBezTo>
                        <a:pt x="447" y="964"/>
                        <a:pt x="179" y="1142"/>
                        <a:pt x="10" y="1232"/>
                      </a:cubicBezTo>
                      <a:cubicBezTo>
                        <a:pt x="1" y="1240"/>
                        <a:pt x="1" y="1249"/>
                        <a:pt x="10" y="1258"/>
                      </a:cubicBezTo>
                      <a:cubicBezTo>
                        <a:pt x="10" y="1267"/>
                        <a:pt x="19" y="1267"/>
                        <a:pt x="28" y="1267"/>
                      </a:cubicBezTo>
                      <a:lnTo>
                        <a:pt x="37" y="1267"/>
                      </a:lnTo>
                      <a:cubicBezTo>
                        <a:pt x="197" y="1169"/>
                        <a:pt x="474" y="1000"/>
                        <a:pt x="759" y="812"/>
                      </a:cubicBezTo>
                      <a:cubicBezTo>
                        <a:pt x="1223" y="509"/>
                        <a:pt x="1749" y="170"/>
                        <a:pt x="2017" y="36"/>
                      </a:cubicBezTo>
                      <a:cubicBezTo>
                        <a:pt x="2026" y="27"/>
                        <a:pt x="2035" y="18"/>
                        <a:pt x="2026" y="9"/>
                      </a:cubicBezTo>
                      <a:cubicBezTo>
                        <a:pt x="2026" y="0"/>
                        <a:pt x="2017" y="0"/>
                        <a:pt x="2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1" name="Google Shape;9161;p40"/>
                <p:cNvSpPr/>
                <p:nvPr/>
              </p:nvSpPr>
              <p:spPr>
                <a:xfrm>
                  <a:off x="5776750" y="2724125"/>
                  <a:ext cx="43050" cy="2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1111" extrusionOk="0">
                      <a:moveTo>
                        <a:pt x="1703" y="1"/>
                      </a:moveTo>
                      <a:cubicBezTo>
                        <a:pt x="1700" y="1"/>
                        <a:pt x="1698" y="2"/>
                        <a:pt x="1695" y="4"/>
                      </a:cubicBezTo>
                      <a:cubicBezTo>
                        <a:pt x="1401" y="129"/>
                        <a:pt x="277" y="870"/>
                        <a:pt x="18" y="1075"/>
                      </a:cubicBezTo>
                      <a:cubicBezTo>
                        <a:pt x="9" y="1084"/>
                        <a:pt x="0" y="1093"/>
                        <a:pt x="9" y="1101"/>
                      </a:cubicBezTo>
                      <a:cubicBezTo>
                        <a:pt x="18" y="1110"/>
                        <a:pt x="18" y="1110"/>
                        <a:pt x="27" y="1110"/>
                      </a:cubicBezTo>
                      <a:cubicBezTo>
                        <a:pt x="27" y="1110"/>
                        <a:pt x="36" y="1110"/>
                        <a:pt x="36" y="1101"/>
                      </a:cubicBezTo>
                      <a:cubicBezTo>
                        <a:pt x="304" y="896"/>
                        <a:pt x="1419" y="165"/>
                        <a:pt x="1713" y="40"/>
                      </a:cubicBezTo>
                      <a:cubicBezTo>
                        <a:pt x="1722" y="31"/>
                        <a:pt x="1722" y="22"/>
                        <a:pt x="1722" y="13"/>
                      </a:cubicBezTo>
                      <a:cubicBezTo>
                        <a:pt x="1716" y="7"/>
                        <a:pt x="1709" y="1"/>
                        <a:pt x="17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2" name="Google Shape;9162;p40"/>
                <p:cNvSpPr/>
                <p:nvPr/>
              </p:nvSpPr>
              <p:spPr>
                <a:xfrm>
                  <a:off x="5936650" y="2471925"/>
                  <a:ext cx="3392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289" extrusionOk="0">
                      <a:moveTo>
                        <a:pt x="235" y="1"/>
                      </a:moveTo>
                      <a:cubicBezTo>
                        <a:pt x="151" y="1"/>
                        <a:pt x="77" y="7"/>
                        <a:pt x="18" y="20"/>
                      </a:cubicBezTo>
                      <a:cubicBezTo>
                        <a:pt x="1" y="20"/>
                        <a:pt x="1" y="29"/>
                        <a:pt x="1" y="38"/>
                      </a:cubicBezTo>
                      <a:cubicBezTo>
                        <a:pt x="1" y="56"/>
                        <a:pt x="10" y="56"/>
                        <a:pt x="27" y="56"/>
                      </a:cubicBezTo>
                      <a:cubicBezTo>
                        <a:pt x="85" y="43"/>
                        <a:pt x="157" y="36"/>
                        <a:pt x="239" y="36"/>
                      </a:cubicBezTo>
                      <a:cubicBezTo>
                        <a:pt x="590" y="36"/>
                        <a:pt x="1111" y="151"/>
                        <a:pt x="1321" y="288"/>
                      </a:cubicBezTo>
                      <a:lnTo>
                        <a:pt x="1339" y="288"/>
                      </a:lnTo>
                      <a:cubicBezTo>
                        <a:pt x="1339" y="288"/>
                        <a:pt x="1348" y="288"/>
                        <a:pt x="1348" y="279"/>
                      </a:cubicBezTo>
                      <a:cubicBezTo>
                        <a:pt x="1357" y="270"/>
                        <a:pt x="1357" y="261"/>
                        <a:pt x="1348" y="252"/>
                      </a:cubicBezTo>
                      <a:cubicBezTo>
                        <a:pt x="1123" y="115"/>
                        <a:pt x="594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3" name="Google Shape;9163;p40"/>
                <p:cNvSpPr/>
                <p:nvPr/>
              </p:nvSpPr>
              <p:spPr>
                <a:xfrm>
                  <a:off x="5893375" y="2377225"/>
                  <a:ext cx="43300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2" h="383" extrusionOk="0">
                      <a:moveTo>
                        <a:pt x="106" y="0"/>
                      </a:moveTo>
                      <a:cubicBezTo>
                        <a:pt x="75" y="0"/>
                        <a:pt x="46" y="3"/>
                        <a:pt x="19" y="8"/>
                      </a:cubicBezTo>
                      <a:cubicBezTo>
                        <a:pt x="10" y="8"/>
                        <a:pt x="1" y="26"/>
                        <a:pt x="10" y="35"/>
                      </a:cubicBezTo>
                      <a:cubicBezTo>
                        <a:pt x="10" y="41"/>
                        <a:pt x="14" y="47"/>
                        <a:pt x="20" y="47"/>
                      </a:cubicBezTo>
                      <a:cubicBezTo>
                        <a:pt x="22" y="47"/>
                        <a:pt x="25" y="46"/>
                        <a:pt x="28" y="44"/>
                      </a:cubicBezTo>
                      <a:cubicBezTo>
                        <a:pt x="54" y="38"/>
                        <a:pt x="82" y="36"/>
                        <a:pt x="111" y="36"/>
                      </a:cubicBezTo>
                      <a:cubicBezTo>
                        <a:pt x="272" y="36"/>
                        <a:pt x="478" y="112"/>
                        <a:pt x="697" y="195"/>
                      </a:cubicBezTo>
                      <a:cubicBezTo>
                        <a:pt x="956" y="285"/>
                        <a:pt x="1232" y="383"/>
                        <a:pt x="1491" y="383"/>
                      </a:cubicBezTo>
                      <a:cubicBezTo>
                        <a:pt x="1571" y="383"/>
                        <a:pt x="1642" y="374"/>
                        <a:pt x="1714" y="356"/>
                      </a:cubicBezTo>
                      <a:cubicBezTo>
                        <a:pt x="1723" y="356"/>
                        <a:pt x="1732" y="338"/>
                        <a:pt x="1732" y="329"/>
                      </a:cubicBezTo>
                      <a:cubicBezTo>
                        <a:pt x="1723" y="320"/>
                        <a:pt x="1714" y="320"/>
                        <a:pt x="1705" y="320"/>
                      </a:cubicBezTo>
                      <a:cubicBezTo>
                        <a:pt x="1638" y="341"/>
                        <a:pt x="1566" y="349"/>
                        <a:pt x="1492" y="349"/>
                      </a:cubicBezTo>
                      <a:cubicBezTo>
                        <a:pt x="1242" y="349"/>
                        <a:pt x="961" y="249"/>
                        <a:pt x="706" y="160"/>
                      </a:cubicBezTo>
                      <a:cubicBezTo>
                        <a:pt x="487" y="77"/>
                        <a:pt x="274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4" name="Google Shape;9164;p40"/>
                <p:cNvSpPr/>
                <p:nvPr/>
              </p:nvSpPr>
              <p:spPr>
                <a:xfrm>
                  <a:off x="5894725" y="2379650"/>
                  <a:ext cx="107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15" extrusionOk="0">
                      <a:moveTo>
                        <a:pt x="402" y="0"/>
                      </a:moveTo>
                      <a:cubicBezTo>
                        <a:pt x="268" y="54"/>
                        <a:pt x="143" y="116"/>
                        <a:pt x="18" y="179"/>
                      </a:cubicBezTo>
                      <a:cubicBezTo>
                        <a:pt x="9" y="188"/>
                        <a:pt x="0" y="197"/>
                        <a:pt x="9" y="205"/>
                      </a:cubicBezTo>
                      <a:cubicBezTo>
                        <a:pt x="9" y="214"/>
                        <a:pt x="18" y="214"/>
                        <a:pt x="27" y="214"/>
                      </a:cubicBezTo>
                      <a:lnTo>
                        <a:pt x="36" y="214"/>
                      </a:lnTo>
                      <a:cubicBezTo>
                        <a:pt x="152" y="152"/>
                        <a:pt x="286" y="89"/>
                        <a:pt x="411" y="36"/>
                      </a:cubicBezTo>
                      <a:cubicBezTo>
                        <a:pt x="420" y="36"/>
                        <a:pt x="429" y="18"/>
                        <a:pt x="420" y="9"/>
                      </a:cubicBezTo>
                      <a:cubicBezTo>
                        <a:pt x="420" y="0"/>
                        <a:pt x="411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5" name="Google Shape;9165;p40"/>
                <p:cNvSpPr/>
                <p:nvPr/>
              </p:nvSpPr>
              <p:spPr>
                <a:xfrm>
                  <a:off x="5899850" y="2382550"/>
                  <a:ext cx="1252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251" extrusionOk="0">
                      <a:moveTo>
                        <a:pt x="473" y="0"/>
                      </a:moveTo>
                      <a:cubicBezTo>
                        <a:pt x="304" y="45"/>
                        <a:pt x="152" y="116"/>
                        <a:pt x="10" y="214"/>
                      </a:cubicBezTo>
                      <a:cubicBezTo>
                        <a:pt x="10" y="223"/>
                        <a:pt x="1" y="232"/>
                        <a:pt x="10" y="241"/>
                      </a:cubicBezTo>
                      <a:cubicBezTo>
                        <a:pt x="10" y="250"/>
                        <a:pt x="19" y="250"/>
                        <a:pt x="27" y="250"/>
                      </a:cubicBezTo>
                      <a:cubicBezTo>
                        <a:pt x="27" y="250"/>
                        <a:pt x="27" y="250"/>
                        <a:pt x="36" y="241"/>
                      </a:cubicBezTo>
                      <a:cubicBezTo>
                        <a:pt x="170" y="152"/>
                        <a:pt x="322" y="81"/>
                        <a:pt x="482" y="36"/>
                      </a:cubicBezTo>
                      <a:cubicBezTo>
                        <a:pt x="491" y="36"/>
                        <a:pt x="500" y="27"/>
                        <a:pt x="491" y="9"/>
                      </a:cubicBezTo>
                      <a:cubicBezTo>
                        <a:pt x="491" y="0"/>
                        <a:pt x="482" y="0"/>
                        <a:pt x="4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6" name="Google Shape;9166;p40"/>
                <p:cNvSpPr/>
                <p:nvPr/>
              </p:nvSpPr>
              <p:spPr>
                <a:xfrm>
                  <a:off x="5903200" y="2385450"/>
                  <a:ext cx="181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393" extrusionOk="0">
                      <a:moveTo>
                        <a:pt x="696" y="0"/>
                      </a:moveTo>
                      <a:lnTo>
                        <a:pt x="9" y="357"/>
                      </a:lnTo>
                      <a:cubicBezTo>
                        <a:pt x="0" y="366"/>
                        <a:pt x="0" y="375"/>
                        <a:pt x="0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lnTo>
                        <a:pt x="705" y="36"/>
                      </a:lnTo>
                      <a:cubicBezTo>
                        <a:pt x="714" y="27"/>
                        <a:pt x="723" y="18"/>
                        <a:pt x="714" y="9"/>
                      </a:cubicBezTo>
                      <a:cubicBezTo>
                        <a:pt x="714" y="0"/>
                        <a:pt x="705" y="0"/>
                        <a:pt x="6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7" name="Google Shape;9167;p40"/>
                <p:cNvSpPr/>
                <p:nvPr/>
              </p:nvSpPr>
              <p:spPr>
                <a:xfrm>
                  <a:off x="5908550" y="2386775"/>
                  <a:ext cx="27225" cy="1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54" extrusionOk="0">
                      <a:moveTo>
                        <a:pt x="1062" y="1"/>
                      </a:moveTo>
                      <a:cubicBezTo>
                        <a:pt x="803" y="81"/>
                        <a:pt x="233" y="358"/>
                        <a:pt x="10" y="518"/>
                      </a:cubicBezTo>
                      <a:cubicBezTo>
                        <a:pt x="1" y="527"/>
                        <a:pt x="1" y="536"/>
                        <a:pt x="10" y="545"/>
                      </a:cubicBezTo>
                      <a:cubicBezTo>
                        <a:pt x="10" y="554"/>
                        <a:pt x="18" y="554"/>
                        <a:pt x="27" y="554"/>
                      </a:cubicBezTo>
                      <a:lnTo>
                        <a:pt x="36" y="554"/>
                      </a:lnTo>
                      <a:cubicBezTo>
                        <a:pt x="250" y="393"/>
                        <a:pt x="812" y="117"/>
                        <a:pt x="1071" y="36"/>
                      </a:cubicBezTo>
                      <a:cubicBezTo>
                        <a:pt x="1080" y="36"/>
                        <a:pt x="1089" y="28"/>
                        <a:pt x="1080" y="10"/>
                      </a:cubicBezTo>
                      <a:cubicBezTo>
                        <a:pt x="1080" y="1"/>
                        <a:pt x="1071" y="1"/>
                        <a:pt x="10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8" name="Google Shape;9168;p40"/>
                <p:cNvSpPr/>
                <p:nvPr/>
              </p:nvSpPr>
              <p:spPr>
                <a:xfrm>
                  <a:off x="5913450" y="2391700"/>
                  <a:ext cx="26800" cy="1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563" extrusionOk="0">
                      <a:moveTo>
                        <a:pt x="1045" y="0"/>
                      </a:moveTo>
                      <a:cubicBezTo>
                        <a:pt x="795" y="89"/>
                        <a:pt x="224" y="384"/>
                        <a:pt x="10" y="526"/>
                      </a:cubicBezTo>
                      <a:cubicBezTo>
                        <a:pt x="1" y="535"/>
                        <a:pt x="1" y="544"/>
                        <a:pt x="1" y="553"/>
                      </a:cubicBezTo>
                      <a:cubicBezTo>
                        <a:pt x="10" y="562"/>
                        <a:pt x="10" y="562"/>
                        <a:pt x="19" y="562"/>
                      </a:cubicBezTo>
                      <a:lnTo>
                        <a:pt x="28" y="562"/>
                      </a:lnTo>
                      <a:cubicBezTo>
                        <a:pt x="242" y="419"/>
                        <a:pt x="813" y="125"/>
                        <a:pt x="1054" y="36"/>
                      </a:cubicBezTo>
                      <a:cubicBezTo>
                        <a:pt x="1071" y="36"/>
                        <a:pt x="1071" y="27"/>
                        <a:pt x="1071" y="18"/>
                      </a:cubicBezTo>
                      <a:cubicBezTo>
                        <a:pt x="1062" y="9"/>
                        <a:pt x="1054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9" name="Google Shape;9169;p40"/>
                <p:cNvSpPr/>
                <p:nvPr/>
              </p:nvSpPr>
              <p:spPr>
                <a:xfrm>
                  <a:off x="5917250" y="2398600"/>
                  <a:ext cx="25675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545" extrusionOk="0">
                      <a:moveTo>
                        <a:pt x="1000" y="1"/>
                      </a:moveTo>
                      <a:cubicBezTo>
                        <a:pt x="750" y="90"/>
                        <a:pt x="232" y="357"/>
                        <a:pt x="18" y="509"/>
                      </a:cubicBezTo>
                      <a:cubicBezTo>
                        <a:pt x="9" y="509"/>
                        <a:pt x="1" y="527"/>
                        <a:pt x="9" y="536"/>
                      </a:cubicBezTo>
                      <a:cubicBezTo>
                        <a:pt x="9" y="536"/>
                        <a:pt x="18" y="545"/>
                        <a:pt x="27" y="545"/>
                      </a:cubicBezTo>
                      <a:cubicBezTo>
                        <a:pt x="27" y="545"/>
                        <a:pt x="27" y="536"/>
                        <a:pt x="36" y="536"/>
                      </a:cubicBezTo>
                      <a:cubicBezTo>
                        <a:pt x="250" y="393"/>
                        <a:pt x="768" y="125"/>
                        <a:pt x="1009" y="36"/>
                      </a:cubicBezTo>
                      <a:cubicBezTo>
                        <a:pt x="1018" y="36"/>
                        <a:pt x="1026" y="18"/>
                        <a:pt x="1026" y="9"/>
                      </a:cubicBezTo>
                      <a:cubicBezTo>
                        <a:pt x="1018" y="1"/>
                        <a:pt x="1009" y="1"/>
                        <a:pt x="10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0" name="Google Shape;9170;p40"/>
                <p:cNvSpPr/>
                <p:nvPr/>
              </p:nvSpPr>
              <p:spPr>
                <a:xfrm>
                  <a:off x="5921500" y="2404075"/>
                  <a:ext cx="25225" cy="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549" extrusionOk="0">
                      <a:moveTo>
                        <a:pt x="989" y="1"/>
                      </a:moveTo>
                      <a:cubicBezTo>
                        <a:pt x="987" y="1"/>
                        <a:pt x="984" y="2"/>
                        <a:pt x="981" y="5"/>
                      </a:cubicBezTo>
                      <a:cubicBezTo>
                        <a:pt x="865" y="67"/>
                        <a:pt x="678" y="156"/>
                        <a:pt x="500" y="254"/>
                      </a:cubicBezTo>
                      <a:cubicBezTo>
                        <a:pt x="312" y="352"/>
                        <a:pt x="125" y="451"/>
                        <a:pt x="9" y="513"/>
                      </a:cubicBezTo>
                      <a:cubicBezTo>
                        <a:pt x="0" y="522"/>
                        <a:pt x="0" y="531"/>
                        <a:pt x="9" y="540"/>
                      </a:cubicBezTo>
                      <a:cubicBezTo>
                        <a:pt x="9" y="549"/>
                        <a:pt x="18" y="549"/>
                        <a:pt x="18" y="549"/>
                      </a:cubicBezTo>
                      <a:lnTo>
                        <a:pt x="27" y="549"/>
                      </a:lnTo>
                      <a:cubicBezTo>
                        <a:pt x="143" y="486"/>
                        <a:pt x="330" y="388"/>
                        <a:pt x="517" y="290"/>
                      </a:cubicBezTo>
                      <a:cubicBezTo>
                        <a:pt x="696" y="192"/>
                        <a:pt x="883" y="94"/>
                        <a:pt x="999" y="40"/>
                      </a:cubicBezTo>
                      <a:cubicBezTo>
                        <a:pt x="1008" y="31"/>
                        <a:pt x="1008" y="22"/>
                        <a:pt x="999" y="14"/>
                      </a:cubicBezTo>
                      <a:cubicBezTo>
                        <a:pt x="999" y="7"/>
                        <a:pt x="995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1" name="Google Shape;9171;p40"/>
                <p:cNvSpPr/>
                <p:nvPr/>
              </p:nvSpPr>
              <p:spPr>
                <a:xfrm>
                  <a:off x="5923275" y="2409975"/>
                  <a:ext cx="27900" cy="1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617" extrusionOk="0">
                      <a:moveTo>
                        <a:pt x="1080" y="1"/>
                      </a:moveTo>
                      <a:cubicBezTo>
                        <a:pt x="848" y="108"/>
                        <a:pt x="223" y="438"/>
                        <a:pt x="9" y="580"/>
                      </a:cubicBezTo>
                      <a:cubicBezTo>
                        <a:pt x="9" y="589"/>
                        <a:pt x="0" y="598"/>
                        <a:pt x="9" y="607"/>
                      </a:cubicBezTo>
                      <a:cubicBezTo>
                        <a:pt x="9" y="616"/>
                        <a:pt x="18" y="616"/>
                        <a:pt x="27" y="616"/>
                      </a:cubicBezTo>
                      <a:lnTo>
                        <a:pt x="36" y="616"/>
                      </a:lnTo>
                      <a:cubicBezTo>
                        <a:pt x="241" y="464"/>
                        <a:pt x="857" y="143"/>
                        <a:pt x="1098" y="36"/>
                      </a:cubicBezTo>
                      <a:cubicBezTo>
                        <a:pt x="1107" y="36"/>
                        <a:pt x="1116" y="18"/>
                        <a:pt x="1107" y="9"/>
                      </a:cubicBezTo>
                      <a:cubicBezTo>
                        <a:pt x="1107" y="1"/>
                        <a:pt x="1098" y="1"/>
                        <a:pt x="10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2" name="Google Shape;9172;p40"/>
                <p:cNvSpPr/>
                <p:nvPr/>
              </p:nvSpPr>
              <p:spPr>
                <a:xfrm>
                  <a:off x="5926175" y="2416900"/>
                  <a:ext cx="26350" cy="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589" extrusionOk="0">
                      <a:moveTo>
                        <a:pt x="1026" y="0"/>
                      </a:moveTo>
                      <a:cubicBezTo>
                        <a:pt x="812" y="98"/>
                        <a:pt x="206" y="410"/>
                        <a:pt x="9" y="562"/>
                      </a:cubicBezTo>
                      <a:cubicBezTo>
                        <a:pt x="0" y="562"/>
                        <a:pt x="0" y="580"/>
                        <a:pt x="9" y="580"/>
                      </a:cubicBezTo>
                      <a:cubicBezTo>
                        <a:pt x="9" y="589"/>
                        <a:pt x="18" y="589"/>
                        <a:pt x="18" y="589"/>
                      </a:cubicBezTo>
                      <a:lnTo>
                        <a:pt x="36" y="589"/>
                      </a:lnTo>
                      <a:cubicBezTo>
                        <a:pt x="232" y="446"/>
                        <a:pt x="830" y="125"/>
                        <a:pt x="1035" y="36"/>
                      </a:cubicBezTo>
                      <a:cubicBezTo>
                        <a:pt x="1044" y="27"/>
                        <a:pt x="1053" y="18"/>
                        <a:pt x="1044" y="9"/>
                      </a:cubicBezTo>
                      <a:cubicBezTo>
                        <a:pt x="1044" y="0"/>
                        <a:pt x="1035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3" name="Google Shape;9173;p40"/>
                <p:cNvSpPr/>
                <p:nvPr/>
              </p:nvSpPr>
              <p:spPr>
                <a:xfrm>
                  <a:off x="5926625" y="2422900"/>
                  <a:ext cx="28575" cy="1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626" extrusionOk="0">
                      <a:moveTo>
                        <a:pt x="1115" y="1"/>
                      </a:moveTo>
                      <a:cubicBezTo>
                        <a:pt x="910" y="108"/>
                        <a:pt x="232" y="447"/>
                        <a:pt x="18" y="590"/>
                      </a:cubicBezTo>
                      <a:cubicBezTo>
                        <a:pt x="9" y="599"/>
                        <a:pt x="0" y="608"/>
                        <a:pt x="9" y="616"/>
                      </a:cubicBezTo>
                      <a:cubicBezTo>
                        <a:pt x="9" y="625"/>
                        <a:pt x="18" y="625"/>
                        <a:pt x="27" y="625"/>
                      </a:cubicBezTo>
                      <a:lnTo>
                        <a:pt x="36" y="625"/>
                      </a:lnTo>
                      <a:cubicBezTo>
                        <a:pt x="250" y="483"/>
                        <a:pt x="928" y="135"/>
                        <a:pt x="1133" y="37"/>
                      </a:cubicBezTo>
                      <a:cubicBezTo>
                        <a:pt x="1142" y="37"/>
                        <a:pt x="1142" y="19"/>
                        <a:pt x="1142" y="10"/>
                      </a:cubicBezTo>
                      <a:cubicBezTo>
                        <a:pt x="1133" y="1"/>
                        <a:pt x="1124" y="1"/>
                        <a:pt x="11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4" name="Google Shape;9174;p40"/>
                <p:cNvSpPr/>
                <p:nvPr/>
              </p:nvSpPr>
              <p:spPr>
                <a:xfrm>
                  <a:off x="5927725" y="2429375"/>
                  <a:ext cx="30800" cy="1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626" extrusionOk="0">
                      <a:moveTo>
                        <a:pt x="1196" y="1"/>
                      </a:moveTo>
                      <a:cubicBezTo>
                        <a:pt x="938" y="126"/>
                        <a:pt x="260" y="456"/>
                        <a:pt x="10" y="589"/>
                      </a:cubicBezTo>
                      <a:cubicBezTo>
                        <a:pt x="1" y="598"/>
                        <a:pt x="1" y="607"/>
                        <a:pt x="1" y="616"/>
                      </a:cubicBezTo>
                      <a:cubicBezTo>
                        <a:pt x="10" y="625"/>
                        <a:pt x="10" y="625"/>
                        <a:pt x="19" y="625"/>
                      </a:cubicBezTo>
                      <a:lnTo>
                        <a:pt x="28" y="625"/>
                      </a:lnTo>
                      <a:cubicBezTo>
                        <a:pt x="268" y="491"/>
                        <a:pt x="955" y="161"/>
                        <a:pt x="1214" y="36"/>
                      </a:cubicBezTo>
                      <a:cubicBezTo>
                        <a:pt x="1223" y="36"/>
                        <a:pt x="1232" y="18"/>
                        <a:pt x="1223" y="10"/>
                      </a:cubicBezTo>
                      <a:cubicBezTo>
                        <a:pt x="1223" y="1"/>
                        <a:pt x="1205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5" name="Google Shape;9175;p40"/>
                <p:cNvSpPr/>
                <p:nvPr/>
              </p:nvSpPr>
              <p:spPr>
                <a:xfrm>
                  <a:off x="5930625" y="2435625"/>
                  <a:ext cx="29475" cy="1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625" extrusionOk="0">
                      <a:moveTo>
                        <a:pt x="1152" y="0"/>
                      </a:moveTo>
                      <a:cubicBezTo>
                        <a:pt x="1071" y="36"/>
                        <a:pt x="973" y="90"/>
                        <a:pt x="857" y="143"/>
                      </a:cubicBezTo>
                      <a:cubicBezTo>
                        <a:pt x="572" y="295"/>
                        <a:pt x="206" y="473"/>
                        <a:pt x="19" y="589"/>
                      </a:cubicBezTo>
                      <a:cubicBezTo>
                        <a:pt x="10" y="598"/>
                        <a:pt x="1" y="607"/>
                        <a:pt x="10" y="616"/>
                      </a:cubicBezTo>
                      <a:cubicBezTo>
                        <a:pt x="10" y="616"/>
                        <a:pt x="19" y="625"/>
                        <a:pt x="28" y="625"/>
                      </a:cubicBezTo>
                      <a:cubicBezTo>
                        <a:pt x="28" y="625"/>
                        <a:pt x="36" y="625"/>
                        <a:pt x="36" y="616"/>
                      </a:cubicBezTo>
                      <a:cubicBezTo>
                        <a:pt x="224" y="509"/>
                        <a:pt x="590" y="322"/>
                        <a:pt x="875" y="179"/>
                      </a:cubicBezTo>
                      <a:cubicBezTo>
                        <a:pt x="991" y="125"/>
                        <a:pt x="1089" y="72"/>
                        <a:pt x="1169" y="36"/>
                      </a:cubicBezTo>
                      <a:cubicBezTo>
                        <a:pt x="1178" y="27"/>
                        <a:pt x="1178" y="18"/>
                        <a:pt x="1178" y="9"/>
                      </a:cubicBezTo>
                      <a:cubicBezTo>
                        <a:pt x="1169" y="0"/>
                        <a:pt x="1161" y="0"/>
                        <a:pt x="1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6" name="Google Shape;9176;p40"/>
                <p:cNvSpPr/>
                <p:nvPr/>
              </p:nvSpPr>
              <p:spPr>
                <a:xfrm>
                  <a:off x="5935550" y="2441875"/>
                  <a:ext cx="256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" h="545" extrusionOk="0">
                      <a:moveTo>
                        <a:pt x="999" y="0"/>
                      </a:moveTo>
                      <a:cubicBezTo>
                        <a:pt x="740" y="116"/>
                        <a:pt x="214" y="375"/>
                        <a:pt x="9" y="509"/>
                      </a:cubicBezTo>
                      <a:cubicBezTo>
                        <a:pt x="0" y="518"/>
                        <a:pt x="0" y="527"/>
                        <a:pt x="9" y="535"/>
                      </a:cubicBezTo>
                      <a:cubicBezTo>
                        <a:pt x="9" y="544"/>
                        <a:pt x="18" y="544"/>
                        <a:pt x="27" y="544"/>
                      </a:cubicBezTo>
                      <a:lnTo>
                        <a:pt x="36" y="544"/>
                      </a:lnTo>
                      <a:cubicBezTo>
                        <a:pt x="232" y="411"/>
                        <a:pt x="758" y="152"/>
                        <a:pt x="1017" y="36"/>
                      </a:cubicBezTo>
                      <a:cubicBezTo>
                        <a:pt x="1026" y="36"/>
                        <a:pt x="1026" y="18"/>
                        <a:pt x="1026" y="9"/>
                      </a:cubicBezTo>
                      <a:cubicBezTo>
                        <a:pt x="1017" y="0"/>
                        <a:pt x="1008" y="0"/>
                        <a:pt x="9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7" name="Google Shape;9177;p40"/>
                <p:cNvSpPr/>
                <p:nvPr/>
              </p:nvSpPr>
              <p:spPr>
                <a:xfrm>
                  <a:off x="5936875" y="2448325"/>
                  <a:ext cx="27675" cy="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555" extrusionOk="0">
                      <a:moveTo>
                        <a:pt x="1080" y="1"/>
                      </a:moveTo>
                      <a:cubicBezTo>
                        <a:pt x="821" y="81"/>
                        <a:pt x="233" y="349"/>
                        <a:pt x="9" y="518"/>
                      </a:cubicBezTo>
                      <a:cubicBezTo>
                        <a:pt x="1" y="527"/>
                        <a:pt x="1" y="536"/>
                        <a:pt x="9" y="545"/>
                      </a:cubicBezTo>
                      <a:cubicBezTo>
                        <a:pt x="9" y="554"/>
                        <a:pt x="18" y="554"/>
                        <a:pt x="27" y="554"/>
                      </a:cubicBezTo>
                      <a:lnTo>
                        <a:pt x="36" y="554"/>
                      </a:lnTo>
                      <a:cubicBezTo>
                        <a:pt x="250" y="376"/>
                        <a:pt x="839" y="117"/>
                        <a:pt x="1089" y="37"/>
                      </a:cubicBezTo>
                      <a:cubicBezTo>
                        <a:pt x="1098" y="37"/>
                        <a:pt x="1107" y="28"/>
                        <a:pt x="1098" y="19"/>
                      </a:cubicBezTo>
                      <a:cubicBezTo>
                        <a:pt x="1098" y="10"/>
                        <a:pt x="1089" y="1"/>
                        <a:pt x="10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8" name="Google Shape;9178;p40"/>
                <p:cNvSpPr/>
                <p:nvPr/>
              </p:nvSpPr>
              <p:spPr>
                <a:xfrm>
                  <a:off x="5938450" y="2453700"/>
                  <a:ext cx="27450" cy="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571" extrusionOk="0">
                      <a:moveTo>
                        <a:pt x="1071" y="0"/>
                      </a:moveTo>
                      <a:lnTo>
                        <a:pt x="1035" y="18"/>
                      </a:lnTo>
                      <a:cubicBezTo>
                        <a:pt x="776" y="143"/>
                        <a:pt x="232" y="401"/>
                        <a:pt x="9" y="544"/>
                      </a:cubicBezTo>
                      <a:cubicBezTo>
                        <a:pt x="0" y="544"/>
                        <a:pt x="0" y="562"/>
                        <a:pt x="0" y="571"/>
                      </a:cubicBezTo>
                      <a:lnTo>
                        <a:pt x="27" y="571"/>
                      </a:lnTo>
                      <a:cubicBezTo>
                        <a:pt x="250" y="428"/>
                        <a:pt x="794" y="178"/>
                        <a:pt x="1053" y="54"/>
                      </a:cubicBezTo>
                      <a:lnTo>
                        <a:pt x="1079" y="36"/>
                      </a:lnTo>
                      <a:cubicBezTo>
                        <a:pt x="1097" y="36"/>
                        <a:pt x="1097" y="18"/>
                        <a:pt x="1088" y="9"/>
                      </a:cubicBezTo>
                      <a:cubicBezTo>
                        <a:pt x="1088" y="0"/>
                        <a:pt x="1079" y="0"/>
                        <a:pt x="10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9" name="Google Shape;9179;p40"/>
                <p:cNvSpPr/>
                <p:nvPr/>
              </p:nvSpPr>
              <p:spPr>
                <a:xfrm>
                  <a:off x="5941550" y="2460375"/>
                  <a:ext cx="24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501" extrusionOk="0">
                      <a:moveTo>
                        <a:pt x="947" y="1"/>
                      </a:moveTo>
                      <a:cubicBezTo>
                        <a:pt x="732" y="81"/>
                        <a:pt x="206" y="340"/>
                        <a:pt x="10" y="465"/>
                      </a:cubicBezTo>
                      <a:cubicBezTo>
                        <a:pt x="1" y="465"/>
                        <a:pt x="1" y="482"/>
                        <a:pt x="1" y="491"/>
                      </a:cubicBezTo>
                      <a:cubicBezTo>
                        <a:pt x="10" y="491"/>
                        <a:pt x="10" y="500"/>
                        <a:pt x="19" y="500"/>
                      </a:cubicBezTo>
                      <a:cubicBezTo>
                        <a:pt x="19" y="500"/>
                        <a:pt x="28" y="491"/>
                        <a:pt x="28" y="491"/>
                      </a:cubicBezTo>
                      <a:cubicBezTo>
                        <a:pt x="224" y="366"/>
                        <a:pt x="750" y="117"/>
                        <a:pt x="955" y="36"/>
                      </a:cubicBezTo>
                      <a:cubicBezTo>
                        <a:pt x="964" y="36"/>
                        <a:pt x="973" y="27"/>
                        <a:pt x="973" y="19"/>
                      </a:cubicBezTo>
                      <a:cubicBezTo>
                        <a:pt x="964" y="1"/>
                        <a:pt x="955" y="1"/>
                        <a:pt x="9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0" name="Google Shape;9180;p40"/>
                <p:cNvSpPr/>
                <p:nvPr/>
              </p:nvSpPr>
              <p:spPr>
                <a:xfrm>
                  <a:off x="5952500" y="2464900"/>
                  <a:ext cx="158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55" extrusionOk="0">
                      <a:moveTo>
                        <a:pt x="611" y="0"/>
                      </a:moveTo>
                      <a:cubicBezTo>
                        <a:pt x="607" y="0"/>
                        <a:pt x="602" y="3"/>
                        <a:pt x="598" y="7"/>
                      </a:cubicBezTo>
                      <a:cubicBezTo>
                        <a:pt x="535" y="52"/>
                        <a:pt x="250" y="203"/>
                        <a:pt x="107" y="275"/>
                      </a:cubicBezTo>
                      <a:cubicBezTo>
                        <a:pt x="62" y="292"/>
                        <a:pt x="36" y="310"/>
                        <a:pt x="18" y="319"/>
                      </a:cubicBezTo>
                      <a:cubicBezTo>
                        <a:pt x="9" y="328"/>
                        <a:pt x="0" y="337"/>
                        <a:pt x="9" y="346"/>
                      </a:cubicBezTo>
                      <a:cubicBezTo>
                        <a:pt x="9" y="355"/>
                        <a:pt x="18" y="355"/>
                        <a:pt x="27" y="355"/>
                      </a:cubicBezTo>
                      <a:lnTo>
                        <a:pt x="36" y="355"/>
                      </a:lnTo>
                      <a:cubicBezTo>
                        <a:pt x="54" y="346"/>
                        <a:pt x="80" y="328"/>
                        <a:pt x="116" y="310"/>
                      </a:cubicBezTo>
                      <a:cubicBezTo>
                        <a:pt x="286" y="230"/>
                        <a:pt x="553" y="87"/>
                        <a:pt x="625" y="34"/>
                      </a:cubicBezTo>
                      <a:cubicBezTo>
                        <a:pt x="633" y="25"/>
                        <a:pt x="633" y="16"/>
                        <a:pt x="625" y="7"/>
                      </a:cubicBezTo>
                      <a:cubicBezTo>
                        <a:pt x="620" y="3"/>
                        <a:pt x="616" y="0"/>
                        <a:pt x="6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1" name="Google Shape;9181;p40"/>
                <p:cNvSpPr/>
                <p:nvPr/>
              </p:nvSpPr>
              <p:spPr>
                <a:xfrm>
                  <a:off x="5537650" y="2404850"/>
                  <a:ext cx="317400" cy="28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6" h="11223" extrusionOk="0">
                      <a:moveTo>
                        <a:pt x="28" y="0"/>
                      </a:moveTo>
                      <a:cubicBezTo>
                        <a:pt x="19" y="0"/>
                        <a:pt x="10" y="9"/>
                        <a:pt x="10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999" y="759"/>
                        <a:pt x="3837" y="2320"/>
                        <a:pt x="5478" y="4693"/>
                      </a:cubicBezTo>
                      <a:cubicBezTo>
                        <a:pt x="5826" y="5201"/>
                        <a:pt x="6156" y="5745"/>
                        <a:pt x="6478" y="6272"/>
                      </a:cubicBezTo>
                      <a:cubicBezTo>
                        <a:pt x="7245" y="7548"/>
                        <a:pt x="8039" y="8859"/>
                        <a:pt x="9190" y="9778"/>
                      </a:cubicBezTo>
                      <a:cubicBezTo>
                        <a:pt x="10198" y="10572"/>
                        <a:pt x="11304" y="11027"/>
                        <a:pt x="12678" y="11223"/>
                      </a:cubicBezTo>
                      <a:cubicBezTo>
                        <a:pt x="12687" y="11223"/>
                        <a:pt x="12696" y="11223"/>
                        <a:pt x="12696" y="11205"/>
                      </a:cubicBezTo>
                      <a:cubicBezTo>
                        <a:pt x="12696" y="11196"/>
                        <a:pt x="12687" y="11187"/>
                        <a:pt x="12678" y="11187"/>
                      </a:cubicBezTo>
                      <a:cubicBezTo>
                        <a:pt x="11322" y="10991"/>
                        <a:pt x="10215" y="10536"/>
                        <a:pt x="9216" y="9742"/>
                      </a:cubicBezTo>
                      <a:cubicBezTo>
                        <a:pt x="8066" y="8841"/>
                        <a:pt x="7272" y="7530"/>
                        <a:pt x="6504" y="6254"/>
                      </a:cubicBezTo>
                      <a:cubicBezTo>
                        <a:pt x="6192" y="5728"/>
                        <a:pt x="5853" y="5175"/>
                        <a:pt x="5505" y="4675"/>
                      </a:cubicBezTo>
                      <a:cubicBezTo>
                        <a:pt x="3864" y="2293"/>
                        <a:pt x="2017" y="723"/>
                        <a:pt x="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2" name="Google Shape;9182;p40"/>
                <p:cNvSpPr/>
                <p:nvPr/>
              </p:nvSpPr>
              <p:spPr>
                <a:xfrm>
                  <a:off x="5530075" y="2409975"/>
                  <a:ext cx="225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402" extrusionOk="0">
                      <a:moveTo>
                        <a:pt x="875" y="1"/>
                      </a:moveTo>
                      <a:cubicBezTo>
                        <a:pt x="580" y="116"/>
                        <a:pt x="295" y="232"/>
                        <a:pt x="9" y="366"/>
                      </a:cubicBezTo>
                      <a:cubicBezTo>
                        <a:pt x="1" y="366"/>
                        <a:pt x="1" y="384"/>
                        <a:pt x="1" y="393"/>
                      </a:cubicBezTo>
                      <a:cubicBezTo>
                        <a:pt x="9" y="393"/>
                        <a:pt x="18" y="402"/>
                        <a:pt x="18" y="402"/>
                      </a:cubicBezTo>
                      <a:lnTo>
                        <a:pt x="27" y="402"/>
                      </a:lnTo>
                      <a:cubicBezTo>
                        <a:pt x="313" y="268"/>
                        <a:pt x="598" y="152"/>
                        <a:pt x="893" y="36"/>
                      </a:cubicBezTo>
                      <a:cubicBezTo>
                        <a:pt x="902" y="36"/>
                        <a:pt x="902" y="27"/>
                        <a:pt x="902" y="18"/>
                      </a:cubicBezTo>
                      <a:cubicBezTo>
                        <a:pt x="893" y="9"/>
                        <a:pt x="884" y="1"/>
                        <a:pt x="8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3" name="Google Shape;9183;p40"/>
                <p:cNvSpPr/>
                <p:nvPr/>
              </p:nvSpPr>
              <p:spPr>
                <a:xfrm>
                  <a:off x="5524050" y="2418000"/>
                  <a:ext cx="406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884" extrusionOk="0">
                      <a:moveTo>
                        <a:pt x="1598" y="1"/>
                      </a:moveTo>
                      <a:lnTo>
                        <a:pt x="10" y="848"/>
                      </a:ln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84"/>
                        <a:pt x="19" y="884"/>
                        <a:pt x="19" y="884"/>
                      </a:cubicBezTo>
                      <a:lnTo>
                        <a:pt x="27" y="884"/>
                      </a:lnTo>
                      <a:lnTo>
                        <a:pt x="1615" y="36"/>
                      </a:lnTo>
                      <a:cubicBezTo>
                        <a:pt x="1624" y="27"/>
                        <a:pt x="1624" y="19"/>
                        <a:pt x="1615" y="10"/>
                      </a:cubicBezTo>
                      <a:cubicBezTo>
                        <a:pt x="1615" y="1"/>
                        <a:pt x="160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4" name="Google Shape;9184;p40"/>
                <p:cNvSpPr/>
                <p:nvPr/>
              </p:nvSpPr>
              <p:spPr>
                <a:xfrm>
                  <a:off x="5522725" y="2424075"/>
                  <a:ext cx="55550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" h="1364" extrusionOk="0">
                      <a:moveTo>
                        <a:pt x="2208" y="1"/>
                      </a:moveTo>
                      <a:cubicBezTo>
                        <a:pt x="2204" y="1"/>
                        <a:pt x="2199" y="3"/>
                        <a:pt x="2195" y="7"/>
                      </a:cubicBezTo>
                      <a:lnTo>
                        <a:pt x="9" y="1328"/>
                      </a:lnTo>
                      <a:cubicBezTo>
                        <a:pt x="0" y="1328"/>
                        <a:pt x="0" y="1346"/>
                        <a:pt x="0" y="1355"/>
                      </a:cubicBezTo>
                      <a:cubicBezTo>
                        <a:pt x="9" y="1355"/>
                        <a:pt x="9" y="1363"/>
                        <a:pt x="18" y="1363"/>
                      </a:cubicBezTo>
                      <a:cubicBezTo>
                        <a:pt x="18" y="1363"/>
                        <a:pt x="27" y="1363"/>
                        <a:pt x="27" y="1355"/>
                      </a:cubicBezTo>
                      <a:lnTo>
                        <a:pt x="2213" y="34"/>
                      </a:lnTo>
                      <a:cubicBezTo>
                        <a:pt x="2222" y="34"/>
                        <a:pt x="2222" y="16"/>
                        <a:pt x="2222" y="7"/>
                      </a:cubicBezTo>
                      <a:cubicBezTo>
                        <a:pt x="2217" y="3"/>
                        <a:pt x="2213" y="1"/>
                        <a:pt x="22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5" name="Google Shape;9185;p40"/>
                <p:cNvSpPr/>
                <p:nvPr/>
              </p:nvSpPr>
              <p:spPr>
                <a:xfrm>
                  <a:off x="5513125" y="2436525"/>
                  <a:ext cx="76300" cy="4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1919" extrusionOk="0">
                      <a:moveTo>
                        <a:pt x="3025" y="0"/>
                      </a:moveTo>
                      <a:cubicBezTo>
                        <a:pt x="1883" y="607"/>
                        <a:pt x="759" y="1312"/>
                        <a:pt x="9" y="1882"/>
                      </a:cubicBezTo>
                      <a:cubicBezTo>
                        <a:pt x="1" y="1891"/>
                        <a:pt x="1" y="1900"/>
                        <a:pt x="1" y="1909"/>
                      </a:cubicBezTo>
                      <a:cubicBezTo>
                        <a:pt x="9" y="1918"/>
                        <a:pt x="9" y="1918"/>
                        <a:pt x="18" y="1918"/>
                      </a:cubicBezTo>
                      <a:lnTo>
                        <a:pt x="27" y="1918"/>
                      </a:lnTo>
                      <a:cubicBezTo>
                        <a:pt x="777" y="1338"/>
                        <a:pt x="1901" y="642"/>
                        <a:pt x="3043" y="36"/>
                      </a:cubicBezTo>
                      <a:cubicBezTo>
                        <a:pt x="3052" y="27"/>
                        <a:pt x="3052" y="18"/>
                        <a:pt x="3052" y="9"/>
                      </a:cubicBezTo>
                      <a:cubicBezTo>
                        <a:pt x="3043" y="0"/>
                        <a:pt x="3034" y="0"/>
                        <a:pt x="3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6" name="Google Shape;9186;p40"/>
                <p:cNvSpPr/>
                <p:nvPr/>
              </p:nvSpPr>
              <p:spPr>
                <a:xfrm>
                  <a:off x="5512675" y="2446100"/>
                  <a:ext cx="93025" cy="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330" extrusionOk="0">
                      <a:moveTo>
                        <a:pt x="3694" y="1"/>
                      </a:moveTo>
                      <a:cubicBezTo>
                        <a:pt x="2561" y="634"/>
                        <a:pt x="1080" y="1553"/>
                        <a:pt x="10" y="2293"/>
                      </a:cubicBezTo>
                      <a:cubicBezTo>
                        <a:pt x="1" y="2293"/>
                        <a:pt x="1" y="2311"/>
                        <a:pt x="10" y="2320"/>
                      </a:cubicBezTo>
                      <a:cubicBezTo>
                        <a:pt x="10" y="2320"/>
                        <a:pt x="19" y="2329"/>
                        <a:pt x="19" y="2329"/>
                      </a:cubicBezTo>
                      <a:cubicBezTo>
                        <a:pt x="27" y="2329"/>
                        <a:pt x="27" y="2320"/>
                        <a:pt x="27" y="2320"/>
                      </a:cubicBezTo>
                      <a:cubicBezTo>
                        <a:pt x="1098" y="1589"/>
                        <a:pt x="2579" y="670"/>
                        <a:pt x="3712" y="36"/>
                      </a:cubicBezTo>
                      <a:cubicBezTo>
                        <a:pt x="3721" y="27"/>
                        <a:pt x="3721" y="19"/>
                        <a:pt x="3721" y="10"/>
                      </a:cubicBezTo>
                      <a:cubicBezTo>
                        <a:pt x="3712" y="1"/>
                        <a:pt x="3703" y="1"/>
                        <a:pt x="36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7" name="Google Shape;9187;p40"/>
                <p:cNvSpPr/>
                <p:nvPr/>
              </p:nvSpPr>
              <p:spPr>
                <a:xfrm>
                  <a:off x="5512450" y="2457025"/>
                  <a:ext cx="106850" cy="6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4" h="2606" extrusionOk="0">
                      <a:moveTo>
                        <a:pt x="4238" y="1"/>
                      </a:moveTo>
                      <a:cubicBezTo>
                        <a:pt x="3257" y="554"/>
                        <a:pt x="1392" y="1624"/>
                        <a:pt x="10" y="2570"/>
                      </a:cubicBezTo>
                      <a:cubicBezTo>
                        <a:pt x="1" y="2579"/>
                        <a:pt x="1" y="2588"/>
                        <a:pt x="10" y="2597"/>
                      </a:cubicBezTo>
                      <a:cubicBezTo>
                        <a:pt x="10" y="2606"/>
                        <a:pt x="19" y="2606"/>
                        <a:pt x="28" y="2606"/>
                      </a:cubicBezTo>
                      <a:lnTo>
                        <a:pt x="36" y="2606"/>
                      </a:lnTo>
                      <a:cubicBezTo>
                        <a:pt x="1410" y="1660"/>
                        <a:pt x="3275" y="590"/>
                        <a:pt x="4256" y="37"/>
                      </a:cubicBezTo>
                      <a:cubicBezTo>
                        <a:pt x="4265" y="37"/>
                        <a:pt x="4274" y="19"/>
                        <a:pt x="4265" y="10"/>
                      </a:cubicBezTo>
                      <a:cubicBezTo>
                        <a:pt x="4265" y="1"/>
                        <a:pt x="4247" y="1"/>
                        <a:pt x="42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8" name="Google Shape;9188;p40"/>
                <p:cNvSpPr/>
                <p:nvPr/>
              </p:nvSpPr>
              <p:spPr>
                <a:xfrm>
                  <a:off x="5514700" y="2468400"/>
                  <a:ext cx="115975" cy="7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2883" extrusionOk="0">
                      <a:moveTo>
                        <a:pt x="4612" y="1"/>
                      </a:moveTo>
                      <a:cubicBezTo>
                        <a:pt x="3149" y="866"/>
                        <a:pt x="1302" y="1972"/>
                        <a:pt x="9" y="2856"/>
                      </a:cubicBezTo>
                      <a:cubicBezTo>
                        <a:pt x="0" y="2856"/>
                        <a:pt x="0" y="2873"/>
                        <a:pt x="9" y="2882"/>
                      </a:cubicBezTo>
                      <a:lnTo>
                        <a:pt x="36" y="2882"/>
                      </a:lnTo>
                      <a:cubicBezTo>
                        <a:pt x="1320" y="1999"/>
                        <a:pt x="3167" y="893"/>
                        <a:pt x="4630" y="37"/>
                      </a:cubicBezTo>
                      <a:cubicBezTo>
                        <a:pt x="4639" y="28"/>
                        <a:pt x="4639" y="19"/>
                        <a:pt x="4639" y="10"/>
                      </a:cubicBezTo>
                      <a:cubicBezTo>
                        <a:pt x="4630" y="1"/>
                        <a:pt x="4621" y="1"/>
                        <a:pt x="46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9" name="Google Shape;9189;p40"/>
                <p:cNvSpPr/>
                <p:nvPr/>
              </p:nvSpPr>
              <p:spPr>
                <a:xfrm>
                  <a:off x="5516700" y="2482075"/>
                  <a:ext cx="126025" cy="8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1" h="3219" extrusionOk="0">
                      <a:moveTo>
                        <a:pt x="5027" y="0"/>
                      </a:moveTo>
                      <a:cubicBezTo>
                        <a:pt x="5023" y="0"/>
                        <a:pt x="5018" y="2"/>
                        <a:pt x="5014" y="7"/>
                      </a:cubicBezTo>
                      <a:cubicBezTo>
                        <a:pt x="4059" y="569"/>
                        <a:pt x="1669" y="2023"/>
                        <a:pt x="9" y="3183"/>
                      </a:cubicBezTo>
                      <a:cubicBezTo>
                        <a:pt x="0" y="3192"/>
                        <a:pt x="0" y="3201"/>
                        <a:pt x="9" y="3210"/>
                      </a:cubicBezTo>
                      <a:cubicBezTo>
                        <a:pt x="9" y="3218"/>
                        <a:pt x="18" y="3218"/>
                        <a:pt x="18" y="3218"/>
                      </a:cubicBezTo>
                      <a:lnTo>
                        <a:pt x="36" y="3218"/>
                      </a:lnTo>
                      <a:cubicBezTo>
                        <a:pt x="1695" y="2050"/>
                        <a:pt x="4086" y="605"/>
                        <a:pt x="5032" y="34"/>
                      </a:cubicBezTo>
                      <a:cubicBezTo>
                        <a:pt x="5041" y="34"/>
                        <a:pt x="5041" y="16"/>
                        <a:pt x="5041" y="7"/>
                      </a:cubicBezTo>
                      <a:cubicBezTo>
                        <a:pt x="5036" y="2"/>
                        <a:pt x="5032" y="0"/>
                        <a:pt x="50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0" name="Google Shape;9190;p40"/>
                <p:cNvSpPr/>
                <p:nvPr/>
              </p:nvSpPr>
              <p:spPr>
                <a:xfrm>
                  <a:off x="5522050" y="2493975"/>
                  <a:ext cx="131375" cy="8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5" h="3492" extrusionOk="0">
                      <a:moveTo>
                        <a:pt x="5236" y="0"/>
                      </a:moveTo>
                      <a:cubicBezTo>
                        <a:pt x="5233" y="0"/>
                        <a:pt x="5231" y="1"/>
                        <a:pt x="5228" y="4"/>
                      </a:cubicBezTo>
                      <a:cubicBezTo>
                        <a:pt x="3756" y="932"/>
                        <a:pt x="1606" y="2296"/>
                        <a:pt x="18" y="3465"/>
                      </a:cubicBezTo>
                      <a:cubicBezTo>
                        <a:pt x="9" y="3465"/>
                        <a:pt x="0" y="3483"/>
                        <a:pt x="9" y="3492"/>
                      </a:cubicBezTo>
                      <a:lnTo>
                        <a:pt x="36" y="3492"/>
                      </a:lnTo>
                      <a:cubicBezTo>
                        <a:pt x="1624" y="2332"/>
                        <a:pt x="3774" y="958"/>
                        <a:pt x="5246" y="31"/>
                      </a:cubicBezTo>
                      <a:cubicBezTo>
                        <a:pt x="5255" y="31"/>
                        <a:pt x="5255" y="13"/>
                        <a:pt x="5255" y="13"/>
                      </a:cubicBezTo>
                      <a:cubicBezTo>
                        <a:pt x="5249" y="6"/>
                        <a:pt x="5242" y="0"/>
                        <a:pt x="5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1" name="Google Shape;9191;p40"/>
                <p:cNvSpPr/>
                <p:nvPr/>
              </p:nvSpPr>
              <p:spPr>
                <a:xfrm>
                  <a:off x="5527850" y="2513675"/>
                  <a:ext cx="129825" cy="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3" h="3329" extrusionOk="0">
                      <a:moveTo>
                        <a:pt x="5166" y="1"/>
                      </a:moveTo>
                      <a:lnTo>
                        <a:pt x="9" y="3293"/>
                      </a:lnTo>
                      <a:cubicBezTo>
                        <a:pt x="0" y="3293"/>
                        <a:pt x="0" y="3310"/>
                        <a:pt x="9" y="3319"/>
                      </a:cubicBezTo>
                      <a:cubicBezTo>
                        <a:pt x="9" y="3319"/>
                        <a:pt x="18" y="3328"/>
                        <a:pt x="27" y="3328"/>
                      </a:cubicBezTo>
                      <a:cubicBezTo>
                        <a:pt x="27" y="3328"/>
                        <a:pt x="27" y="3319"/>
                        <a:pt x="36" y="3319"/>
                      </a:cubicBezTo>
                      <a:lnTo>
                        <a:pt x="5183" y="36"/>
                      </a:lnTo>
                      <a:cubicBezTo>
                        <a:pt x="5192" y="28"/>
                        <a:pt x="5192" y="19"/>
                        <a:pt x="5192" y="10"/>
                      </a:cubicBezTo>
                      <a:cubicBezTo>
                        <a:pt x="5183" y="1"/>
                        <a:pt x="5175" y="1"/>
                        <a:pt x="51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2" name="Google Shape;9192;p40"/>
                <p:cNvSpPr/>
                <p:nvPr/>
              </p:nvSpPr>
              <p:spPr>
                <a:xfrm>
                  <a:off x="5535425" y="2527950"/>
                  <a:ext cx="137200" cy="8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8" h="3534" extrusionOk="0">
                      <a:moveTo>
                        <a:pt x="5460" y="1"/>
                      </a:moveTo>
                      <a:cubicBezTo>
                        <a:pt x="3658" y="1053"/>
                        <a:pt x="1722" y="2293"/>
                        <a:pt x="10" y="3498"/>
                      </a:cubicBezTo>
                      <a:cubicBezTo>
                        <a:pt x="1" y="3498"/>
                        <a:pt x="1" y="3516"/>
                        <a:pt x="1" y="3525"/>
                      </a:cubicBezTo>
                      <a:cubicBezTo>
                        <a:pt x="10" y="3525"/>
                        <a:pt x="19" y="3533"/>
                        <a:pt x="19" y="3533"/>
                      </a:cubicBezTo>
                      <a:cubicBezTo>
                        <a:pt x="27" y="3533"/>
                        <a:pt x="27" y="3525"/>
                        <a:pt x="27" y="3525"/>
                      </a:cubicBezTo>
                      <a:cubicBezTo>
                        <a:pt x="1740" y="2329"/>
                        <a:pt x="3676" y="1089"/>
                        <a:pt x="5478" y="36"/>
                      </a:cubicBezTo>
                      <a:cubicBezTo>
                        <a:pt x="5487" y="27"/>
                        <a:pt x="5487" y="19"/>
                        <a:pt x="5487" y="10"/>
                      </a:cubicBezTo>
                      <a:cubicBezTo>
                        <a:pt x="5478" y="1"/>
                        <a:pt x="5469" y="1"/>
                        <a:pt x="54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3" name="Google Shape;9193;p40"/>
                <p:cNvSpPr/>
                <p:nvPr/>
              </p:nvSpPr>
              <p:spPr>
                <a:xfrm>
                  <a:off x="5549250" y="2543125"/>
                  <a:ext cx="138300" cy="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2" h="3560" extrusionOk="0">
                      <a:moveTo>
                        <a:pt x="5496" y="0"/>
                      </a:moveTo>
                      <a:cubicBezTo>
                        <a:pt x="3801" y="1035"/>
                        <a:pt x="1678" y="2311"/>
                        <a:pt x="10" y="3524"/>
                      </a:cubicBezTo>
                      <a:cubicBezTo>
                        <a:pt x="1" y="3533"/>
                        <a:pt x="1" y="3542"/>
                        <a:pt x="1" y="3551"/>
                      </a:cubicBezTo>
                      <a:cubicBezTo>
                        <a:pt x="10" y="3560"/>
                        <a:pt x="10" y="3560"/>
                        <a:pt x="19" y="3560"/>
                      </a:cubicBezTo>
                      <a:lnTo>
                        <a:pt x="28" y="3560"/>
                      </a:lnTo>
                      <a:cubicBezTo>
                        <a:pt x="1696" y="2347"/>
                        <a:pt x="3819" y="1062"/>
                        <a:pt x="5523" y="36"/>
                      </a:cubicBezTo>
                      <a:cubicBezTo>
                        <a:pt x="5532" y="27"/>
                        <a:pt x="5532" y="18"/>
                        <a:pt x="5523" y="9"/>
                      </a:cubicBezTo>
                      <a:cubicBezTo>
                        <a:pt x="5523" y="0"/>
                        <a:pt x="5505" y="0"/>
                        <a:pt x="5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4" name="Google Shape;9194;p40"/>
                <p:cNvSpPr/>
                <p:nvPr/>
              </p:nvSpPr>
              <p:spPr>
                <a:xfrm>
                  <a:off x="5563525" y="2558275"/>
                  <a:ext cx="133400" cy="8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3543" extrusionOk="0">
                      <a:moveTo>
                        <a:pt x="5309" y="1"/>
                      </a:moveTo>
                      <a:cubicBezTo>
                        <a:pt x="4943" y="233"/>
                        <a:pt x="4577" y="474"/>
                        <a:pt x="4176" y="724"/>
                      </a:cubicBezTo>
                      <a:cubicBezTo>
                        <a:pt x="2802" y="1598"/>
                        <a:pt x="1250" y="2588"/>
                        <a:pt x="10" y="3507"/>
                      </a:cubicBezTo>
                      <a:cubicBezTo>
                        <a:pt x="1" y="3516"/>
                        <a:pt x="1" y="3525"/>
                        <a:pt x="10" y="3534"/>
                      </a:cubicBezTo>
                      <a:cubicBezTo>
                        <a:pt x="10" y="3543"/>
                        <a:pt x="19" y="3543"/>
                        <a:pt x="27" y="3543"/>
                      </a:cubicBezTo>
                      <a:cubicBezTo>
                        <a:pt x="27" y="3543"/>
                        <a:pt x="27" y="3543"/>
                        <a:pt x="36" y="3534"/>
                      </a:cubicBezTo>
                      <a:cubicBezTo>
                        <a:pt x="1268" y="2624"/>
                        <a:pt x="2829" y="1634"/>
                        <a:pt x="4194" y="759"/>
                      </a:cubicBezTo>
                      <a:cubicBezTo>
                        <a:pt x="4595" y="501"/>
                        <a:pt x="4970" y="269"/>
                        <a:pt x="5327" y="37"/>
                      </a:cubicBezTo>
                      <a:cubicBezTo>
                        <a:pt x="5336" y="28"/>
                        <a:pt x="5336" y="19"/>
                        <a:pt x="5336" y="10"/>
                      </a:cubicBezTo>
                      <a:cubicBezTo>
                        <a:pt x="5327" y="1"/>
                        <a:pt x="5318" y="1"/>
                        <a:pt x="53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5" name="Google Shape;9195;p40"/>
                <p:cNvSpPr/>
                <p:nvPr/>
              </p:nvSpPr>
              <p:spPr>
                <a:xfrm>
                  <a:off x="5578250" y="2574800"/>
                  <a:ext cx="1282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1" h="3587" extrusionOk="0">
                      <a:moveTo>
                        <a:pt x="5103" y="0"/>
                      </a:moveTo>
                      <a:cubicBezTo>
                        <a:pt x="2936" y="1392"/>
                        <a:pt x="1267" y="2552"/>
                        <a:pt x="9" y="3551"/>
                      </a:cubicBezTo>
                      <a:cubicBezTo>
                        <a:pt x="1" y="3560"/>
                        <a:pt x="1" y="3569"/>
                        <a:pt x="1" y="3577"/>
                      </a:cubicBezTo>
                      <a:cubicBezTo>
                        <a:pt x="9" y="3577"/>
                        <a:pt x="9" y="3586"/>
                        <a:pt x="18" y="3586"/>
                      </a:cubicBezTo>
                      <a:cubicBezTo>
                        <a:pt x="18" y="3586"/>
                        <a:pt x="27" y="3586"/>
                        <a:pt x="27" y="3577"/>
                      </a:cubicBezTo>
                      <a:cubicBezTo>
                        <a:pt x="1294" y="2587"/>
                        <a:pt x="2962" y="1428"/>
                        <a:pt x="5121" y="36"/>
                      </a:cubicBezTo>
                      <a:cubicBezTo>
                        <a:pt x="5130" y="27"/>
                        <a:pt x="5130" y="18"/>
                        <a:pt x="5130" y="9"/>
                      </a:cubicBezTo>
                      <a:cubicBezTo>
                        <a:pt x="5121" y="0"/>
                        <a:pt x="5112" y="0"/>
                        <a:pt x="51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6" name="Google Shape;9196;p40"/>
                <p:cNvSpPr/>
                <p:nvPr/>
              </p:nvSpPr>
              <p:spPr>
                <a:xfrm>
                  <a:off x="5590075" y="2587775"/>
                  <a:ext cx="126925" cy="9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3612" extrusionOk="0">
                      <a:moveTo>
                        <a:pt x="5057" y="1"/>
                      </a:moveTo>
                      <a:cubicBezTo>
                        <a:pt x="5052" y="1"/>
                        <a:pt x="5045" y="3"/>
                        <a:pt x="5041" y="7"/>
                      </a:cubicBezTo>
                      <a:cubicBezTo>
                        <a:pt x="3239" y="1140"/>
                        <a:pt x="1686" y="2247"/>
                        <a:pt x="9" y="3576"/>
                      </a:cubicBezTo>
                      <a:cubicBezTo>
                        <a:pt x="9" y="3585"/>
                        <a:pt x="0" y="3594"/>
                        <a:pt x="9" y="3603"/>
                      </a:cubicBezTo>
                      <a:cubicBezTo>
                        <a:pt x="18" y="3603"/>
                        <a:pt x="18" y="3612"/>
                        <a:pt x="27" y="3612"/>
                      </a:cubicBezTo>
                      <a:cubicBezTo>
                        <a:pt x="27" y="3612"/>
                        <a:pt x="36" y="3603"/>
                        <a:pt x="36" y="3603"/>
                      </a:cubicBezTo>
                      <a:cubicBezTo>
                        <a:pt x="1704" y="2273"/>
                        <a:pt x="3257" y="1176"/>
                        <a:pt x="5067" y="34"/>
                      </a:cubicBezTo>
                      <a:cubicBezTo>
                        <a:pt x="5076" y="34"/>
                        <a:pt x="5076" y="16"/>
                        <a:pt x="5067" y="7"/>
                      </a:cubicBezTo>
                      <a:cubicBezTo>
                        <a:pt x="5067" y="3"/>
                        <a:pt x="5063" y="1"/>
                        <a:pt x="50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7" name="Google Shape;9197;p40"/>
                <p:cNvSpPr/>
                <p:nvPr/>
              </p:nvSpPr>
              <p:spPr>
                <a:xfrm>
                  <a:off x="5603900" y="2605350"/>
                  <a:ext cx="120225" cy="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3560" extrusionOk="0">
                      <a:moveTo>
                        <a:pt x="4773" y="0"/>
                      </a:moveTo>
                      <a:cubicBezTo>
                        <a:pt x="3141" y="1008"/>
                        <a:pt x="1446" y="2257"/>
                        <a:pt x="9" y="3524"/>
                      </a:cubicBezTo>
                      <a:cubicBezTo>
                        <a:pt x="0" y="3533"/>
                        <a:pt x="0" y="3542"/>
                        <a:pt x="9" y="3551"/>
                      </a:cubicBezTo>
                      <a:cubicBezTo>
                        <a:pt x="9" y="3560"/>
                        <a:pt x="18" y="3560"/>
                        <a:pt x="18" y="3560"/>
                      </a:cubicBezTo>
                      <a:lnTo>
                        <a:pt x="36" y="3560"/>
                      </a:lnTo>
                      <a:cubicBezTo>
                        <a:pt x="1472" y="2293"/>
                        <a:pt x="3167" y="1035"/>
                        <a:pt x="4800" y="36"/>
                      </a:cubicBezTo>
                      <a:cubicBezTo>
                        <a:pt x="4809" y="27"/>
                        <a:pt x="4809" y="18"/>
                        <a:pt x="4800" y="9"/>
                      </a:cubicBezTo>
                      <a:cubicBezTo>
                        <a:pt x="4800" y="0"/>
                        <a:pt x="4782" y="0"/>
                        <a:pt x="4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8" name="Google Shape;9198;p40"/>
                <p:cNvSpPr/>
                <p:nvPr/>
              </p:nvSpPr>
              <p:spPr>
                <a:xfrm>
                  <a:off x="5623525" y="2621625"/>
                  <a:ext cx="114000" cy="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3373" extrusionOk="0">
                      <a:moveTo>
                        <a:pt x="4532" y="1"/>
                      </a:moveTo>
                      <a:cubicBezTo>
                        <a:pt x="3060" y="1009"/>
                        <a:pt x="1410" y="2231"/>
                        <a:pt x="9" y="3346"/>
                      </a:cubicBezTo>
                      <a:cubicBezTo>
                        <a:pt x="0" y="3346"/>
                        <a:pt x="0" y="3364"/>
                        <a:pt x="0" y="3364"/>
                      </a:cubicBezTo>
                      <a:cubicBezTo>
                        <a:pt x="9" y="3373"/>
                        <a:pt x="9" y="3373"/>
                        <a:pt x="18" y="3373"/>
                      </a:cubicBezTo>
                      <a:lnTo>
                        <a:pt x="27" y="3373"/>
                      </a:lnTo>
                      <a:cubicBezTo>
                        <a:pt x="1428" y="2258"/>
                        <a:pt x="3078" y="1044"/>
                        <a:pt x="4550" y="36"/>
                      </a:cubicBezTo>
                      <a:cubicBezTo>
                        <a:pt x="4559" y="27"/>
                        <a:pt x="4559" y="18"/>
                        <a:pt x="4559" y="9"/>
                      </a:cubicBezTo>
                      <a:cubicBezTo>
                        <a:pt x="4550" y="1"/>
                        <a:pt x="4541" y="1"/>
                        <a:pt x="4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9" name="Google Shape;9199;p40"/>
                <p:cNvSpPr/>
                <p:nvPr/>
              </p:nvSpPr>
              <p:spPr>
                <a:xfrm>
                  <a:off x="5640925" y="2639825"/>
                  <a:ext cx="106850" cy="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4" h="3029" extrusionOk="0">
                      <a:moveTo>
                        <a:pt x="4249" y="0"/>
                      </a:moveTo>
                      <a:cubicBezTo>
                        <a:pt x="4245" y="0"/>
                        <a:pt x="4241" y="1"/>
                        <a:pt x="4238" y="4"/>
                      </a:cubicBezTo>
                      <a:cubicBezTo>
                        <a:pt x="2784" y="923"/>
                        <a:pt x="1365" y="1931"/>
                        <a:pt x="9" y="2993"/>
                      </a:cubicBezTo>
                      <a:cubicBezTo>
                        <a:pt x="0" y="3002"/>
                        <a:pt x="0" y="3010"/>
                        <a:pt x="0" y="3019"/>
                      </a:cubicBezTo>
                      <a:cubicBezTo>
                        <a:pt x="9" y="3028"/>
                        <a:pt x="9" y="3028"/>
                        <a:pt x="18" y="3028"/>
                      </a:cubicBezTo>
                      <a:cubicBezTo>
                        <a:pt x="18" y="3028"/>
                        <a:pt x="27" y="3028"/>
                        <a:pt x="27" y="3019"/>
                      </a:cubicBezTo>
                      <a:cubicBezTo>
                        <a:pt x="1383" y="1967"/>
                        <a:pt x="2810" y="959"/>
                        <a:pt x="4265" y="31"/>
                      </a:cubicBezTo>
                      <a:cubicBezTo>
                        <a:pt x="4274" y="31"/>
                        <a:pt x="4274" y="13"/>
                        <a:pt x="4265" y="4"/>
                      </a:cubicBezTo>
                      <a:cubicBezTo>
                        <a:pt x="4265" y="4"/>
                        <a:pt x="4257" y="0"/>
                        <a:pt x="42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0" name="Google Shape;9200;p40"/>
                <p:cNvSpPr/>
                <p:nvPr/>
              </p:nvSpPr>
              <p:spPr>
                <a:xfrm>
                  <a:off x="5664550" y="2650075"/>
                  <a:ext cx="103750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0" h="2949" extrusionOk="0">
                      <a:moveTo>
                        <a:pt x="4130" y="1"/>
                      </a:moveTo>
                      <a:cubicBezTo>
                        <a:pt x="4128" y="1"/>
                        <a:pt x="4125" y="2"/>
                        <a:pt x="4122" y="4"/>
                      </a:cubicBezTo>
                      <a:cubicBezTo>
                        <a:pt x="2829" y="772"/>
                        <a:pt x="1321" y="1905"/>
                        <a:pt x="10" y="2913"/>
                      </a:cubicBezTo>
                      <a:cubicBezTo>
                        <a:pt x="1" y="2922"/>
                        <a:pt x="1" y="2931"/>
                        <a:pt x="1" y="2939"/>
                      </a:cubicBezTo>
                      <a:cubicBezTo>
                        <a:pt x="10" y="2948"/>
                        <a:pt x="10" y="2948"/>
                        <a:pt x="19" y="2948"/>
                      </a:cubicBezTo>
                      <a:lnTo>
                        <a:pt x="28" y="2948"/>
                      </a:lnTo>
                      <a:cubicBezTo>
                        <a:pt x="1339" y="1940"/>
                        <a:pt x="2856" y="807"/>
                        <a:pt x="4140" y="40"/>
                      </a:cubicBezTo>
                      <a:cubicBezTo>
                        <a:pt x="4149" y="31"/>
                        <a:pt x="4149" y="22"/>
                        <a:pt x="4149" y="13"/>
                      </a:cubicBezTo>
                      <a:cubicBezTo>
                        <a:pt x="4143" y="7"/>
                        <a:pt x="4137" y="1"/>
                        <a:pt x="41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1" name="Google Shape;9201;p40"/>
                <p:cNvSpPr/>
                <p:nvPr/>
              </p:nvSpPr>
              <p:spPr>
                <a:xfrm>
                  <a:off x="5689975" y="2661825"/>
                  <a:ext cx="96825" cy="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3" h="2648" extrusionOk="0">
                      <a:moveTo>
                        <a:pt x="3859" y="1"/>
                      </a:moveTo>
                      <a:cubicBezTo>
                        <a:pt x="3855" y="1"/>
                        <a:pt x="3850" y="3"/>
                        <a:pt x="3846" y="7"/>
                      </a:cubicBezTo>
                      <a:cubicBezTo>
                        <a:pt x="2543" y="828"/>
                        <a:pt x="1259" y="1711"/>
                        <a:pt x="10" y="2612"/>
                      </a:cubicBezTo>
                      <a:cubicBezTo>
                        <a:pt x="1" y="2621"/>
                        <a:pt x="1" y="2630"/>
                        <a:pt x="10" y="2639"/>
                      </a:cubicBezTo>
                      <a:cubicBezTo>
                        <a:pt x="10" y="2648"/>
                        <a:pt x="19" y="2648"/>
                        <a:pt x="28" y="2648"/>
                      </a:cubicBezTo>
                      <a:lnTo>
                        <a:pt x="37" y="2648"/>
                      </a:lnTo>
                      <a:cubicBezTo>
                        <a:pt x="1277" y="1738"/>
                        <a:pt x="2570" y="864"/>
                        <a:pt x="3864" y="34"/>
                      </a:cubicBezTo>
                      <a:cubicBezTo>
                        <a:pt x="3873" y="34"/>
                        <a:pt x="3873" y="16"/>
                        <a:pt x="3873" y="7"/>
                      </a:cubicBezTo>
                      <a:cubicBezTo>
                        <a:pt x="3868" y="3"/>
                        <a:pt x="3864" y="1"/>
                        <a:pt x="3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2" name="Google Shape;9202;p40"/>
                <p:cNvSpPr/>
                <p:nvPr/>
              </p:nvSpPr>
              <p:spPr>
                <a:xfrm>
                  <a:off x="5721650" y="2668075"/>
                  <a:ext cx="91025" cy="5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" h="2354" extrusionOk="0">
                      <a:moveTo>
                        <a:pt x="3627" y="0"/>
                      </a:moveTo>
                      <a:cubicBezTo>
                        <a:pt x="3623" y="0"/>
                        <a:pt x="3618" y="3"/>
                        <a:pt x="3614" y="7"/>
                      </a:cubicBezTo>
                      <a:cubicBezTo>
                        <a:pt x="2401" y="739"/>
                        <a:pt x="1187" y="1515"/>
                        <a:pt x="10" y="2318"/>
                      </a:cubicBezTo>
                      <a:cubicBezTo>
                        <a:pt x="1" y="2326"/>
                        <a:pt x="1" y="2335"/>
                        <a:pt x="10" y="2344"/>
                      </a:cubicBezTo>
                      <a:cubicBezTo>
                        <a:pt x="10" y="2344"/>
                        <a:pt x="19" y="2353"/>
                        <a:pt x="19" y="2353"/>
                      </a:cubicBezTo>
                      <a:cubicBezTo>
                        <a:pt x="28" y="2353"/>
                        <a:pt x="28" y="2353"/>
                        <a:pt x="36" y="2344"/>
                      </a:cubicBezTo>
                      <a:cubicBezTo>
                        <a:pt x="1205" y="1550"/>
                        <a:pt x="2418" y="774"/>
                        <a:pt x="3632" y="34"/>
                      </a:cubicBezTo>
                      <a:cubicBezTo>
                        <a:pt x="3641" y="25"/>
                        <a:pt x="3641" y="16"/>
                        <a:pt x="3641" y="7"/>
                      </a:cubicBezTo>
                      <a:cubicBezTo>
                        <a:pt x="3636" y="3"/>
                        <a:pt x="3632" y="0"/>
                        <a:pt x="3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3" name="Google Shape;9203;p40"/>
                <p:cNvSpPr/>
                <p:nvPr/>
              </p:nvSpPr>
              <p:spPr>
                <a:xfrm>
                  <a:off x="5755775" y="2680550"/>
                  <a:ext cx="74300" cy="4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2" h="1899" extrusionOk="0">
                      <a:moveTo>
                        <a:pt x="2958" y="1"/>
                      </a:moveTo>
                      <a:cubicBezTo>
                        <a:pt x="2954" y="1"/>
                        <a:pt x="2949" y="3"/>
                        <a:pt x="2945" y="8"/>
                      </a:cubicBezTo>
                      <a:cubicBezTo>
                        <a:pt x="2008" y="677"/>
                        <a:pt x="1027" y="1301"/>
                        <a:pt x="19" y="1863"/>
                      </a:cubicBezTo>
                      <a:cubicBezTo>
                        <a:pt x="10" y="1863"/>
                        <a:pt x="1" y="1872"/>
                        <a:pt x="10" y="1881"/>
                      </a:cubicBezTo>
                      <a:cubicBezTo>
                        <a:pt x="10" y="1890"/>
                        <a:pt x="19" y="1899"/>
                        <a:pt x="27" y="1899"/>
                      </a:cubicBezTo>
                      <a:cubicBezTo>
                        <a:pt x="27" y="1899"/>
                        <a:pt x="27" y="1890"/>
                        <a:pt x="36" y="1890"/>
                      </a:cubicBezTo>
                      <a:cubicBezTo>
                        <a:pt x="1044" y="1337"/>
                        <a:pt x="2026" y="712"/>
                        <a:pt x="2962" y="34"/>
                      </a:cubicBezTo>
                      <a:cubicBezTo>
                        <a:pt x="2971" y="34"/>
                        <a:pt x="2971" y="17"/>
                        <a:pt x="2971" y="8"/>
                      </a:cubicBezTo>
                      <a:cubicBezTo>
                        <a:pt x="2967" y="3"/>
                        <a:pt x="2962" y="1"/>
                        <a:pt x="2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4" name="Google Shape;9204;p40"/>
                <p:cNvSpPr/>
                <p:nvPr/>
              </p:nvSpPr>
              <p:spPr>
                <a:xfrm>
                  <a:off x="5931300" y="2508550"/>
                  <a:ext cx="69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473" extrusionOk="0">
                      <a:moveTo>
                        <a:pt x="232" y="1"/>
                      </a:moveTo>
                      <a:lnTo>
                        <a:pt x="232" y="1"/>
                      </a:lnTo>
                      <a:cubicBezTo>
                        <a:pt x="81" y="54"/>
                        <a:pt x="1" y="233"/>
                        <a:pt x="54" y="384"/>
                      </a:cubicBezTo>
                      <a:cubicBezTo>
                        <a:pt x="63" y="411"/>
                        <a:pt x="81" y="438"/>
                        <a:pt x="108" y="456"/>
                      </a:cubicBezTo>
                      <a:cubicBezTo>
                        <a:pt x="122" y="465"/>
                        <a:pt x="140" y="472"/>
                        <a:pt x="157" y="472"/>
                      </a:cubicBezTo>
                      <a:cubicBezTo>
                        <a:pt x="171" y="472"/>
                        <a:pt x="185" y="468"/>
                        <a:pt x="197" y="456"/>
                      </a:cubicBezTo>
                      <a:cubicBezTo>
                        <a:pt x="215" y="447"/>
                        <a:pt x="224" y="420"/>
                        <a:pt x="232" y="402"/>
                      </a:cubicBezTo>
                      <a:cubicBezTo>
                        <a:pt x="250" y="340"/>
                        <a:pt x="268" y="277"/>
                        <a:pt x="268" y="215"/>
                      </a:cubicBezTo>
                      <a:cubicBezTo>
                        <a:pt x="277" y="152"/>
                        <a:pt x="250" y="90"/>
                        <a:pt x="206" y="45"/>
                      </a:cubicBez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5" name="Google Shape;9205;p40"/>
                <p:cNvSpPr/>
                <p:nvPr/>
              </p:nvSpPr>
              <p:spPr>
                <a:xfrm>
                  <a:off x="5969450" y="2406325"/>
                  <a:ext cx="24775" cy="1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5723" extrusionOk="0">
                      <a:moveTo>
                        <a:pt x="25" y="0"/>
                      </a:moveTo>
                      <a:cubicBezTo>
                        <a:pt x="23" y="0"/>
                        <a:pt x="20" y="1"/>
                        <a:pt x="18" y="4"/>
                      </a:cubicBezTo>
                      <a:cubicBezTo>
                        <a:pt x="9" y="4"/>
                        <a:pt x="0" y="13"/>
                        <a:pt x="9" y="22"/>
                      </a:cubicBezTo>
                      <a:cubicBezTo>
                        <a:pt x="732" y="1824"/>
                        <a:pt x="955" y="3786"/>
                        <a:pt x="660" y="5704"/>
                      </a:cubicBezTo>
                      <a:cubicBezTo>
                        <a:pt x="660" y="5713"/>
                        <a:pt x="669" y="5722"/>
                        <a:pt x="678" y="5722"/>
                      </a:cubicBezTo>
                      <a:cubicBezTo>
                        <a:pt x="687" y="5722"/>
                        <a:pt x="696" y="5722"/>
                        <a:pt x="696" y="5713"/>
                      </a:cubicBezTo>
                      <a:cubicBezTo>
                        <a:pt x="990" y="3786"/>
                        <a:pt x="767" y="1815"/>
                        <a:pt x="36" y="13"/>
                      </a:cubicBezTo>
                      <a:cubicBezTo>
                        <a:pt x="36" y="6"/>
                        <a:pt x="31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6" name="Google Shape;9206;p40"/>
                <p:cNvSpPr/>
                <p:nvPr/>
              </p:nvSpPr>
              <p:spPr>
                <a:xfrm>
                  <a:off x="5995975" y="2473550"/>
                  <a:ext cx="5600" cy="6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507" extrusionOk="0">
                      <a:moveTo>
                        <a:pt x="10" y="0"/>
                      </a:moveTo>
                      <a:cubicBezTo>
                        <a:pt x="1" y="0"/>
                        <a:pt x="1" y="9"/>
                        <a:pt x="1" y="18"/>
                      </a:cubicBezTo>
                      <a:cubicBezTo>
                        <a:pt x="161" y="830"/>
                        <a:pt x="188" y="1659"/>
                        <a:pt x="81" y="2480"/>
                      </a:cubicBezTo>
                      <a:cubicBezTo>
                        <a:pt x="81" y="2498"/>
                        <a:pt x="90" y="2507"/>
                        <a:pt x="99" y="2507"/>
                      </a:cubicBezTo>
                      <a:cubicBezTo>
                        <a:pt x="108" y="2507"/>
                        <a:pt x="117" y="2498"/>
                        <a:pt x="117" y="2489"/>
                      </a:cubicBezTo>
                      <a:cubicBezTo>
                        <a:pt x="224" y="1659"/>
                        <a:pt x="197" y="830"/>
                        <a:pt x="36" y="9"/>
                      </a:cubicBezTo>
                      <a:cubicBezTo>
                        <a:pt x="36" y="0"/>
                        <a:pt x="2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7" name="Google Shape;9207;p40"/>
                <p:cNvSpPr/>
                <p:nvPr/>
              </p:nvSpPr>
              <p:spPr>
                <a:xfrm>
                  <a:off x="5561750" y="2272375"/>
                  <a:ext cx="66925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7" h="1428" extrusionOk="0">
                      <a:moveTo>
                        <a:pt x="2650" y="0"/>
                      </a:moveTo>
                      <a:cubicBezTo>
                        <a:pt x="1695" y="321"/>
                        <a:pt x="812" y="785"/>
                        <a:pt x="9" y="1392"/>
                      </a:cubicBezTo>
                      <a:cubicBezTo>
                        <a:pt x="0" y="1392"/>
                        <a:pt x="0" y="1410"/>
                        <a:pt x="0" y="1419"/>
                      </a:cubicBezTo>
                      <a:cubicBezTo>
                        <a:pt x="9" y="1419"/>
                        <a:pt x="9" y="1428"/>
                        <a:pt x="18" y="1428"/>
                      </a:cubicBezTo>
                      <a:cubicBezTo>
                        <a:pt x="18" y="1428"/>
                        <a:pt x="27" y="1419"/>
                        <a:pt x="27" y="1419"/>
                      </a:cubicBezTo>
                      <a:cubicBezTo>
                        <a:pt x="830" y="812"/>
                        <a:pt x="1713" y="348"/>
                        <a:pt x="2668" y="36"/>
                      </a:cubicBezTo>
                      <a:cubicBezTo>
                        <a:pt x="2677" y="36"/>
                        <a:pt x="2677" y="27"/>
                        <a:pt x="2677" y="18"/>
                      </a:cubicBezTo>
                      <a:cubicBezTo>
                        <a:pt x="2677" y="9"/>
                        <a:pt x="2668" y="0"/>
                        <a:pt x="26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08" name="Google Shape;9208;p40"/>
              <p:cNvGrpSpPr/>
              <p:nvPr/>
            </p:nvGrpSpPr>
            <p:grpSpPr>
              <a:xfrm>
                <a:off x="7004699" y="1978129"/>
                <a:ext cx="1117535" cy="1982033"/>
                <a:chOff x="6631825" y="3937025"/>
                <a:chExt cx="421775" cy="748050"/>
              </a:xfrm>
            </p:grpSpPr>
            <p:sp>
              <p:nvSpPr>
                <p:cNvPr id="9209" name="Google Shape;9209;p40"/>
                <p:cNvSpPr/>
                <p:nvPr/>
              </p:nvSpPr>
              <p:spPr>
                <a:xfrm>
                  <a:off x="6634725" y="4117900"/>
                  <a:ext cx="389425" cy="54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7" h="21709" extrusionOk="0">
                      <a:moveTo>
                        <a:pt x="786" y="1"/>
                      </a:moveTo>
                      <a:cubicBezTo>
                        <a:pt x="322" y="6620"/>
                        <a:pt x="1" y="14122"/>
                        <a:pt x="313" y="19957"/>
                      </a:cubicBezTo>
                      <a:cubicBezTo>
                        <a:pt x="313" y="19957"/>
                        <a:pt x="1633" y="21009"/>
                        <a:pt x="5496" y="21518"/>
                      </a:cubicBezTo>
                      <a:cubicBezTo>
                        <a:pt x="6557" y="21658"/>
                        <a:pt x="7440" y="21709"/>
                        <a:pt x="8162" y="21709"/>
                      </a:cubicBezTo>
                      <a:cubicBezTo>
                        <a:pt x="10062" y="21709"/>
                        <a:pt x="10849" y="21357"/>
                        <a:pt x="10849" y="21357"/>
                      </a:cubicBezTo>
                      <a:cubicBezTo>
                        <a:pt x="12659" y="15800"/>
                        <a:pt x="14301" y="8467"/>
                        <a:pt x="15577" y="1963"/>
                      </a:cubicBezTo>
                      <a:lnTo>
                        <a:pt x="8395" y="1009"/>
                      </a:lnTo>
                      <a:lnTo>
                        <a:pt x="7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0" name="Google Shape;9210;p40"/>
                <p:cNvSpPr/>
                <p:nvPr/>
              </p:nvSpPr>
              <p:spPr>
                <a:xfrm>
                  <a:off x="6636950" y="4116550"/>
                  <a:ext cx="388550" cy="54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2" h="21868" extrusionOk="0">
                      <a:moveTo>
                        <a:pt x="652" y="1"/>
                      </a:moveTo>
                      <a:lnTo>
                        <a:pt x="643" y="55"/>
                      </a:lnTo>
                      <a:cubicBezTo>
                        <a:pt x="518" y="1714"/>
                        <a:pt x="411" y="3373"/>
                        <a:pt x="313" y="5041"/>
                      </a:cubicBezTo>
                      <a:cubicBezTo>
                        <a:pt x="224" y="6701"/>
                        <a:pt x="143" y="8360"/>
                        <a:pt x="90" y="10028"/>
                      </a:cubicBezTo>
                      <a:cubicBezTo>
                        <a:pt x="27" y="11687"/>
                        <a:pt x="1" y="13356"/>
                        <a:pt x="1" y="15024"/>
                      </a:cubicBezTo>
                      <a:cubicBezTo>
                        <a:pt x="1" y="16683"/>
                        <a:pt x="27" y="18351"/>
                        <a:pt x="117" y="20020"/>
                      </a:cubicBezTo>
                      <a:lnTo>
                        <a:pt x="117" y="20064"/>
                      </a:lnTo>
                      <a:lnTo>
                        <a:pt x="152" y="20091"/>
                      </a:lnTo>
                      <a:cubicBezTo>
                        <a:pt x="358" y="20243"/>
                        <a:pt x="554" y="20341"/>
                        <a:pt x="759" y="20448"/>
                      </a:cubicBezTo>
                      <a:cubicBezTo>
                        <a:pt x="964" y="20546"/>
                        <a:pt x="1178" y="20635"/>
                        <a:pt x="1392" y="20724"/>
                      </a:cubicBezTo>
                      <a:cubicBezTo>
                        <a:pt x="1812" y="20894"/>
                        <a:pt x="2249" y="21028"/>
                        <a:pt x="2686" y="21153"/>
                      </a:cubicBezTo>
                      <a:cubicBezTo>
                        <a:pt x="3569" y="21385"/>
                        <a:pt x="4461" y="21563"/>
                        <a:pt x="5362" y="21679"/>
                      </a:cubicBezTo>
                      <a:cubicBezTo>
                        <a:pt x="6218" y="21789"/>
                        <a:pt x="7081" y="21867"/>
                        <a:pt x="7945" y="21867"/>
                      </a:cubicBezTo>
                      <a:cubicBezTo>
                        <a:pt x="7991" y="21867"/>
                        <a:pt x="8037" y="21867"/>
                        <a:pt x="8083" y="21866"/>
                      </a:cubicBezTo>
                      <a:cubicBezTo>
                        <a:pt x="8538" y="21866"/>
                        <a:pt x="8993" y="21849"/>
                        <a:pt x="9448" y="21795"/>
                      </a:cubicBezTo>
                      <a:cubicBezTo>
                        <a:pt x="9903" y="21741"/>
                        <a:pt x="10349" y="21670"/>
                        <a:pt x="10795" y="21501"/>
                      </a:cubicBezTo>
                      <a:lnTo>
                        <a:pt x="10840" y="21483"/>
                      </a:lnTo>
                      <a:lnTo>
                        <a:pt x="10858" y="21438"/>
                      </a:lnTo>
                      <a:cubicBezTo>
                        <a:pt x="11366" y="19850"/>
                        <a:pt x="11830" y="18253"/>
                        <a:pt x="12267" y="16648"/>
                      </a:cubicBezTo>
                      <a:cubicBezTo>
                        <a:pt x="12695" y="15033"/>
                        <a:pt x="13106" y="13418"/>
                        <a:pt x="13480" y="11803"/>
                      </a:cubicBezTo>
                      <a:cubicBezTo>
                        <a:pt x="13855" y="10180"/>
                        <a:pt x="14212" y="8556"/>
                        <a:pt x="14560" y="6924"/>
                      </a:cubicBezTo>
                      <a:cubicBezTo>
                        <a:pt x="14899" y="5291"/>
                        <a:pt x="15229" y="3659"/>
                        <a:pt x="15532" y="2026"/>
                      </a:cubicBezTo>
                      <a:lnTo>
                        <a:pt x="15541" y="1973"/>
                      </a:lnTo>
                      <a:lnTo>
                        <a:pt x="15497" y="1973"/>
                      </a:lnTo>
                      <a:lnTo>
                        <a:pt x="8306" y="1063"/>
                      </a:lnTo>
                      <a:lnTo>
                        <a:pt x="15434" y="2055"/>
                      </a:lnTo>
                      <a:lnTo>
                        <a:pt x="15434" y="2055"/>
                      </a:lnTo>
                      <a:cubicBezTo>
                        <a:pt x="15106" y="3672"/>
                        <a:pt x="14771" y="5280"/>
                        <a:pt x="14417" y="6897"/>
                      </a:cubicBezTo>
                      <a:cubicBezTo>
                        <a:pt x="14069" y="8521"/>
                        <a:pt x="13695" y="10144"/>
                        <a:pt x="13311" y="11759"/>
                      </a:cubicBezTo>
                      <a:cubicBezTo>
                        <a:pt x="12530" y="14972"/>
                        <a:pt x="11696" y="18184"/>
                        <a:pt x="10677" y="21327"/>
                      </a:cubicBezTo>
                      <a:lnTo>
                        <a:pt x="10677" y="21327"/>
                      </a:lnTo>
                      <a:cubicBezTo>
                        <a:pt x="10490" y="21391"/>
                        <a:pt x="10282" y="21441"/>
                        <a:pt x="10082" y="21483"/>
                      </a:cubicBezTo>
                      <a:cubicBezTo>
                        <a:pt x="9867" y="21527"/>
                        <a:pt x="9644" y="21563"/>
                        <a:pt x="9421" y="21581"/>
                      </a:cubicBezTo>
                      <a:cubicBezTo>
                        <a:pt x="8975" y="21634"/>
                        <a:pt x="8529" y="21652"/>
                        <a:pt x="8083" y="21652"/>
                      </a:cubicBezTo>
                      <a:cubicBezTo>
                        <a:pt x="7182" y="21652"/>
                        <a:pt x="6281" y="21581"/>
                        <a:pt x="5389" y="21456"/>
                      </a:cubicBezTo>
                      <a:cubicBezTo>
                        <a:pt x="4497" y="21340"/>
                        <a:pt x="3614" y="21171"/>
                        <a:pt x="2748" y="20939"/>
                      </a:cubicBezTo>
                      <a:cubicBezTo>
                        <a:pt x="2311" y="20823"/>
                        <a:pt x="1883" y="20689"/>
                        <a:pt x="1464" y="20528"/>
                      </a:cubicBezTo>
                      <a:cubicBezTo>
                        <a:pt x="1259" y="20439"/>
                        <a:pt x="1053" y="20359"/>
                        <a:pt x="857" y="20261"/>
                      </a:cubicBezTo>
                      <a:cubicBezTo>
                        <a:pt x="665" y="20169"/>
                        <a:pt x="481" y="20061"/>
                        <a:pt x="319" y="19953"/>
                      </a:cubicBezTo>
                      <a:lnTo>
                        <a:pt x="319" y="19953"/>
                      </a:lnTo>
                      <a:cubicBezTo>
                        <a:pt x="153" y="16645"/>
                        <a:pt x="180" y="13336"/>
                        <a:pt x="268" y="10037"/>
                      </a:cubicBezTo>
                      <a:cubicBezTo>
                        <a:pt x="357" y="6727"/>
                        <a:pt x="525" y="3417"/>
                        <a:pt x="747" y="115"/>
                      </a:cubicBezTo>
                      <a:lnTo>
                        <a:pt x="747" y="115"/>
                      </a:lnTo>
                      <a:lnTo>
                        <a:pt x="8306" y="1063"/>
                      </a:lnTo>
                      <a:lnTo>
                        <a:pt x="705" y="10"/>
                      </a:lnTo>
                      <a:lnTo>
                        <a:pt x="6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1" name="Google Shape;9211;p40"/>
                <p:cNvSpPr/>
                <p:nvPr/>
              </p:nvSpPr>
              <p:spPr>
                <a:xfrm>
                  <a:off x="6636500" y="3961625"/>
                  <a:ext cx="415075" cy="2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3" h="8667" extrusionOk="0">
                      <a:moveTo>
                        <a:pt x="5832" y="0"/>
                      </a:moveTo>
                      <a:cubicBezTo>
                        <a:pt x="2666" y="0"/>
                        <a:pt x="2169" y="917"/>
                        <a:pt x="2169" y="917"/>
                      </a:cubicBezTo>
                      <a:cubicBezTo>
                        <a:pt x="1981" y="1318"/>
                        <a:pt x="1830" y="1773"/>
                        <a:pt x="1803" y="2219"/>
                      </a:cubicBezTo>
                      <a:cubicBezTo>
                        <a:pt x="1794" y="2219"/>
                        <a:pt x="1785" y="2219"/>
                        <a:pt x="1775" y="2219"/>
                      </a:cubicBezTo>
                      <a:cubicBezTo>
                        <a:pt x="1554" y="2219"/>
                        <a:pt x="1163" y="2315"/>
                        <a:pt x="1018" y="2460"/>
                      </a:cubicBezTo>
                      <a:cubicBezTo>
                        <a:pt x="929" y="2549"/>
                        <a:pt x="875" y="2665"/>
                        <a:pt x="831" y="2790"/>
                      </a:cubicBezTo>
                      <a:cubicBezTo>
                        <a:pt x="750" y="3022"/>
                        <a:pt x="670" y="3272"/>
                        <a:pt x="634" y="3522"/>
                      </a:cubicBezTo>
                      <a:cubicBezTo>
                        <a:pt x="627" y="3521"/>
                        <a:pt x="620" y="3520"/>
                        <a:pt x="613" y="3520"/>
                      </a:cubicBezTo>
                      <a:cubicBezTo>
                        <a:pt x="415" y="3520"/>
                        <a:pt x="223" y="3866"/>
                        <a:pt x="197" y="4021"/>
                      </a:cubicBezTo>
                      <a:cubicBezTo>
                        <a:pt x="108" y="4521"/>
                        <a:pt x="90" y="5101"/>
                        <a:pt x="19" y="5618"/>
                      </a:cubicBezTo>
                      <a:cubicBezTo>
                        <a:pt x="1" y="5716"/>
                        <a:pt x="37" y="5814"/>
                        <a:pt x="108" y="5886"/>
                      </a:cubicBezTo>
                      <a:cubicBezTo>
                        <a:pt x="679" y="6394"/>
                        <a:pt x="1401" y="6706"/>
                        <a:pt x="2160" y="7010"/>
                      </a:cubicBezTo>
                      <a:cubicBezTo>
                        <a:pt x="2160" y="7010"/>
                        <a:pt x="4774" y="7991"/>
                        <a:pt x="7950" y="8419"/>
                      </a:cubicBezTo>
                      <a:cubicBezTo>
                        <a:pt x="9420" y="8611"/>
                        <a:pt x="10708" y="8667"/>
                        <a:pt x="11706" y="8667"/>
                      </a:cubicBezTo>
                      <a:cubicBezTo>
                        <a:pt x="13076" y="8667"/>
                        <a:pt x="13900" y="8562"/>
                        <a:pt x="13900" y="8562"/>
                      </a:cubicBezTo>
                      <a:cubicBezTo>
                        <a:pt x="14819" y="8446"/>
                        <a:pt x="15506" y="8357"/>
                        <a:pt x="16184" y="8009"/>
                      </a:cubicBezTo>
                      <a:cubicBezTo>
                        <a:pt x="16273" y="7964"/>
                        <a:pt x="16335" y="7875"/>
                        <a:pt x="16344" y="7777"/>
                      </a:cubicBezTo>
                      <a:cubicBezTo>
                        <a:pt x="16407" y="7260"/>
                        <a:pt x="16541" y="6698"/>
                        <a:pt x="16585" y="6189"/>
                      </a:cubicBezTo>
                      <a:cubicBezTo>
                        <a:pt x="16603" y="6028"/>
                        <a:pt x="16505" y="5618"/>
                        <a:pt x="16291" y="5591"/>
                      </a:cubicBezTo>
                      <a:cubicBezTo>
                        <a:pt x="16326" y="5350"/>
                        <a:pt x="16309" y="5083"/>
                        <a:pt x="16291" y="4833"/>
                      </a:cubicBezTo>
                      <a:cubicBezTo>
                        <a:pt x="16282" y="4708"/>
                        <a:pt x="16264" y="4583"/>
                        <a:pt x="16202" y="4476"/>
                      </a:cubicBezTo>
                      <a:cubicBezTo>
                        <a:pt x="16094" y="4289"/>
                        <a:pt x="15720" y="4075"/>
                        <a:pt x="15506" y="4039"/>
                      </a:cubicBezTo>
                      <a:cubicBezTo>
                        <a:pt x="15586" y="3593"/>
                        <a:pt x="15568" y="3120"/>
                        <a:pt x="15497" y="2674"/>
                      </a:cubicBezTo>
                      <a:cubicBezTo>
                        <a:pt x="15497" y="2674"/>
                        <a:pt x="15104" y="1042"/>
                        <a:pt x="9038" y="239"/>
                      </a:cubicBezTo>
                      <a:cubicBezTo>
                        <a:pt x="7744" y="68"/>
                        <a:pt x="6690" y="0"/>
                        <a:pt x="583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2" name="Google Shape;9212;p40"/>
                <p:cNvSpPr/>
                <p:nvPr/>
              </p:nvSpPr>
              <p:spPr>
                <a:xfrm>
                  <a:off x="6634500" y="3960850"/>
                  <a:ext cx="419100" cy="22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8801" extrusionOk="0">
                      <a:moveTo>
                        <a:pt x="5810" y="0"/>
                      </a:moveTo>
                      <a:cubicBezTo>
                        <a:pt x="5735" y="0"/>
                        <a:pt x="5660" y="1"/>
                        <a:pt x="5585" y="2"/>
                      </a:cubicBezTo>
                      <a:cubicBezTo>
                        <a:pt x="4987" y="11"/>
                        <a:pt x="4399" y="38"/>
                        <a:pt x="3810" y="154"/>
                      </a:cubicBezTo>
                      <a:cubicBezTo>
                        <a:pt x="3667" y="189"/>
                        <a:pt x="3515" y="216"/>
                        <a:pt x="3373" y="252"/>
                      </a:cubicBezTo>
                      <a:cubicBezTo>
                        <a:pt x="3230" y="305"/>
                        <a:pt x="3087" y="341"/>
                        <a:pt x="2945" y="404"/>
                      </a:cubicBezTo>
                      <a:cubicBezTo>
                        <a:pt x="2811" y="457"/>
                        <a:pt x="2668" y="520"/>
                        <a:pt x="2543" y="600"/>
                      </a:cubicBezTo>
                      <a:cubicBezTo>
                        <a:pt x="2481" y="644"/>
                        <a:pt x="2409" y="680"/>
                        <a:pt x="2356" y="734"/>
                      </a:cubicBezTo>
                      <a:cubicBezTo>
                        <a:pt x="2293" y="787"/>
                        <a:pt x="2240" y="841"/>
                        <a:pt x="2186" y="912"/>
                      </a:cubicBezTo>
                      <a:lnTo>
                        <a:pt x="2186" y="921"/>
                      </a:lnTo>
                      <a:cubicBezTo>
                        <a:pt x="2009" y="1319"/>
                        <a:pt x="1863" y="1733"/>
                        <a:pt x="1810" y="2178"/>
                      </a:cubicBezTo>
                      <a:lnTo>
                        <a:pt x="1810" y="2178"/>
                      </a:lnTo>
                      <a:cubicBezTo>
                        <a:pt x="1658" y="2180"/>
                        <a:pt x="1513" y="2213"/>
                        <a:pt x="1374" y="2259"/>
                      </a:cubicBezTo>
                      <a:cubicBezTo>
                        <a:pt x="1285" y="2286"/>
                        <a:pt x="1205" y="2322"/>
                        <a:pt x="1134" y="2366"/>
                      </a:cubicBezTo>
                      <a:cubicBezTo>
                        <a:pt x="1053" y="2420"/>
                        <a:pt x="982" y="2491"/>
                        <a:pt x="937" y="2571"/>
                      </a:cubicBezTo>
                      <a:cubicBezTo>
                        <a:pt x="848" y="2732"/>
                        <a:pt x="803" y="2893"/>
                        <a:pt x="750" y="3044"/>
                      </a:cubicBezTo>
                      <a:cubicBezTo>
                        <a:pt x="704" y="3183"/>
                        <a:pt x="671" y="3322"/>
                        <a:pt x="645" y="3467"/>
                      </a:cubicBezTo>
                      <a:lnTo>
                        <a:pt x="645" y="3467"/>
                      </a:lnTo>
                      <a:cubicBezTo>
                        <a:pt x="591" y="3478"/>
                        <a:pt x="546" y="3504"/>
                        <a:pt x="509" y="3535"/>
                      </a:cubicBezTo>
                      <a:cubicBezTo>
                        <a:pt x="447" y="3571"/>
                        <a:pt x="402" y="3624"/>
                        <a:pt x="366" y="3669"/>
                      </a:cubicBezTo>
                      <a:cubicBezTo>
                        <a:pt x="295" y="3767"/>
                        <a:pt x="233" y="3874"/>
                        <a:pt x="197" y="3999"/>
                      </a:cubicBezTo>
                      <a:cubicBezTo>
                        <a:pt x="152" y="4240"/>
                        <a:pt x="125" y="4463"/>
                        <a:pt x="99" y="4695"/>
                      </a:cubicBezTo>
                      <a:lnTo>
                        <a:pt x="36" y="5373"/>
                      </a:lnTo>
                      <a:lnTo>
                        <a:pt x="18" y="5542"/>
                      </a:lnTo>
                      <a:lnTo>
                        <a:pt x="1" y="5622"/>
                      </a:lnTo>
                      <a:cubicBezTo>
                        <a:pt x="1" y="5658"/>
                        <a:pt x="1" y="5694"/>
                        <a:pt x="1" y="5729"/>
                      </a:cubicBezTo>
                      <a:cubicBezTo>
                        <a:pt x="10" y="5801"/>
                        <a:pt x="36" y="5881"/>
                        <a:pt x="81" y="5935"/>
                      </a:cubicBezTo>
                      <a:cubicBezTo>
                        <a:pt x="90" y="5952"/>
                        <a:pt x="108" y="5970"/>
                        <a:pt x="117" y="5979"/>
                      </a:cubicBezTo>
                      <a:lnTo>
                        <a:pt x="152" y="6015"/>
                      </a:lnTo>
                      <a:lnTo>
                        <a:pt x="224" y="6068"/>
                      </a:lnTo>
                      <a:cubicBezTo>
                        <a:pt x="580" y="6372"/>
                        <a:pt x="991" y="6604"/>
                        <a:pt x="1401" y="6791"/>
                      </a:cubicBezTo>
                      <a:cubicBezTo>
                        <a:pt x="1820" y="6987"/>
                        <a:pt x="2249" y="7157"/>
                        <a:pt x="2686" y="7300"/>
                      </a:cubicBezTo>
                      <a:cubicBezTo>
                        <a:pt x="4417" y="7879"/>
                        <a:pt x="6210" y="8308"/>
                        <a:pt x="8021" y="8557"/>
                      </a:cubicBezTo>
                      <a:cubicBezTo>
                        <a:pt x="9237" y="8713"/>
                        <a:pt x="10466" y="8801"/>
                        <a:pt x="11696" y="8801"/>
                      </a:cubicBezTo>
                      <a:cubicBezTo>
                        <a:pt x="12297" y="8801"/>
                        <a:pt x="12898" y="8780"/>
                        <a:pt x="13498" y="8736"/>
                      </a:cubicBezTo>
                      <a:cubicBezTo>
                        <a:pt x="13953" y="8700"/>
                        <a:pt x="14408" y="8638"/>
                        <a:pt x="14863" y="8575"/>
                      </a:cubicBezTo>
                      <a:cubicBezTo>
                        <a:pt x="15318" y="8495"/>
                        <a:pt x="15773" y="8388"/>
                        <a:pt x="16201" y="8183"/>
                      </a:cubicBezTo>
                      <a:lnTo>
                        <a:pt x="16273" y="8147"/>
                      </a:lnTo>
                      <a:lnTo>
                        <a:pt x="16317" y="8129"/>
                      </a:lnTo>
                      <a:cubicBezTo>
                        <a:pt x="16335" y="8111"/>
                        <a:pt x="16353" y="8102"/>
                        <a:pt x="16362" y="8093"/>
                      </a:cubicBezTo>
                      <a:cubicBezTo>
                        <a:pt x="16424" y="8049"/>
                        <a:pt x="16469" y="7986"/>
                        <a:pt x="16496" y="7915"/>
                      </a:cubicBezTo>
                      <a:cubicBezTo>
                        <a:pt x="16513" y="7879"/>
                        <a:pt x="16513" y="7844"/>
                        <a:pt x="16522" y="7808"/>
                      </a:cubicBezTo>
                      <a:lnTo>
                        <a:pt x="16531" y="7728"/>
                      </a:lnTo>
                      <a:lnTo>
                        <a:pt x="16558" y="7558"/>
                      </a:lnTo>
                      <a:lnTo>
                        <a:pt x="16665" y="6889"/>
                      </a:lnTo>
                      <a:cubicBezTo>
                        <a:pt x="16701" y="6657"/>
                        <a:pt x="16736" y="6443"/>
                        <a:pt x="16763" y="6193"/>
                      </a:cubicBezTo>
                      <a:cubicBezTo>
                        <a:pt x="16754" y="6059"/>
                        <a:pt x="16728" y="5944"/>
                        <a:pt x="16683" y="5828"/>
                      </a:cubicBezTo>
                      <a:cubicBezTo>
                        <a:pt x="16656" y="5774"/>
                        <a:pt x="16629" y="5712"/>
                        <a:pt x="16585" y="5658"/>
                      </a:cubicBezTo>
                      <a:cubicBezTo>
                        <a:pt x="16554" y="5622"/>
                        <a:pt x="16516" y="5585"/>
                        <a:pt x="16466" y="5563"/>
                      </a:cubicBezTo>
                      <a:lnTo>
                        <a:pt x="16466" y="5563"/>
                      </a:lnTo>
                      <a:cubicBezTo>
                        <a:pt x="16478" y="5416"/>
                        <a:pt x="16477" y="5271"/>
                        <a:pt x="16469" y="5132"/>
                      </a:cubicBezTo>
                      <a:cubicBezTo>
                        <a:pt x="16460" y="4962"/>
                        <a:pt x="16460" y="4802"/>
                        <a:pt x="16415" y="4623"/>
                      </a:cubicBezTo>
                      <a:cubicBezTo>
                        <a:pt x="16389" y="4534"/>
                        <a:pt x="16344" y="4445"/>
                        <a:pt x="16282" y="4373"/>
                      </a:cubicBezTo>
                      <a:cubicBezTo>
                        <a:pt x="16219" y="4311"/>
                        <a:pt x="16148" y="4257"/>
                        <a:pt x="16076" y="4204"/>
                      </a:cubicBezTo>
                      <a:cubicBezTo>
                        <a:pt x="15951" y="4126"/>
                        <a:pt x="15819" y="4054"/>
                        <a:pt x="15668" y="4014"/>
                      </a:cubicBezTo>
                      <a:lnTo>
                        <a:pt x="15668" y="4014"/>
                      </a:lnTo>
                      <a:cubicBezTo>
                        <a:pt x="15735" y="3572"/>
                        <a:pt x="15707" y="3130"/>
                        <a:pt x="15639" y="2696"/>
                      </a:cubicBezTo>
                      <a:cubicBezTo>
                        <a:pt x="15604" y="2607"/>
                        <a:pt x="15568" y="2545"/>
                        <a:pt x="15523" y="2482"/>
                      </a:cubicBezTo>
                      <a:cubicBezTo>
                        <a:pt x="15479" y="2411"/>
                        <a:pt x="15425" y="2357"/>
                        <a:pt x="15380" y="2304"/>
                      </a:cubicBezTo>
                      <a:cubicBezTo>
                        <a:pt x="15273" y="2188"/>
                        <a:pt x="15157" y="2090"/>
                        <a:pt x="15041" y="2000"/>
                      </a:cubicBezTo>
                      <a:cubicBezTo>
                        <a:pt x="14926" y="1902"/>
                        <a:pt x="14792" y="1831"/>
                        <a:pt x="14667" y="1751"/>
                      </a:cubicBezTo>
                      <a:cubicBezTo>
                        <a:pt x="14533" y="1679"/>
                        <a:pt x="14399" y="1608"/>
                        <a:pt x="14274" y="1537"/>
                      </a:cubicBezTo>
                      <a:cubicBezTo>
                        <a:pt x="13730" y="1278"/>
                        <a:pt x="13168" y="1090"/>
                        <a:pt x="12597" y="930"/>
                      </a:cubicBezTo>
                      <a:cubicBezTo>
                        <a:pt x="12026" y="769"/>
                        <a:pt x="11455" y="636"/>
                        <a:pt x="10866" y="537"/>
                      </a:cubicBezTo>
                      <a:cubicBezTo>
                        <a:pt x="10581" y="484"/>
                        <a:pt x="10287" y="421"/>
                        <a:pt x="9992" y="386"/>
                      </a:cubicBezTo>
                      <a:lnTo>
                        <a:pt x="9118" y="270"/>
                      </a:lnTo>
                      <a:lnTo>
                        <a:pt x="9992" y="404"/>
                      </a:lnTo>
                      <a:cubicBezTo>
                        <a:pt x="10287" y="448"/>
                        <a:pt x="10572" y="520"/>
                        <a:pt x="10866" y="573"/>
                      </a:cubicBezTo>
                      <a:cubicBezTo>
                        <a:pt x="11437" y="689"/>
                        <a:pt x="12017" y="832"/>
                        <a:pt x="12579" y="992"/>
                      </a:cubicBezTo>
                      <a:cubicBezTo>
                        <a:pt x="13141" y="1171"/>
                        <a:pt x="13703" y="1367"/>
                        <a:pt x="14221" y="1635"/>
                      </a:cubicBezTo>
                      <a:cubicBezTo>
                        <a:pt x="14355" y="1706"/>
                        <a:pt x="14479" y="1777"/>
                        <a:pt x="14604" y="1849"/>
                      </a:cubicBezTo>
                      <a:cubicBezTo>
                        <a:pt x="14729" y="1929"/>
                        <a:pt x="14854" y="2000"/>
                        <a:pt x="14961" y="2099"/>
                      </a:cubicBezTo>
                      <a:cubicBezTo>
                        <a:pt x="15077" y="2179"/>
                        <a:pt x="15184" y="2277"/>
                        <a:pt x="15282" y="2384"/>
                      </a:cubicBezTo>
                      <a:cubicBezTo>
                        <a:pt x="15380" y="2482"/>
                        <a:pt x="15470" y="2616"/>
                        <a:pt x="15514" y="2723"/>
                      </a:cubicBezTo>
                      <a:lnTo>
                        <a:pt x="15505" y="2723"/>
                      </a:lnTo>
                      <a:cubicBezTo>
                        <a:pt x="15577" y="3160"/>
                        <a:pt x="15604" y="3615"/>
                        <a:pt x="15514" y="4052"/>
                      </a:cubicBezTo>
                      <a:lnTo>
                        <a:pt x="15505" y="4124"/>
                      </a:lnTo>
                      <a:lnTo>
                        <a:pt x="15577" y="4141"/>
                      </a:lnTo>
                      <a:cubicBezTo>
                        <a:pt x="15719" y="4168"/>
                        <a:pt x="15862" y="4249"/>
                        <a:pt x="15996" y="4329"/>
                      </a:cubicBezTo>
                      <a:cubicBezTo>
                        <a:pt x="16058" y="4373"/>
                        <a:pt x="16121" y="4427"/>
                        <a:pt x="16166" y="4480"/>
                      </a:cubicBezTo>
                      <a:cubicBezTo>
                        <a:pt x="16219" y="4534"/>
                        <a:pt x="16246" y="4588"/>
                        <a:pt x="16264" y="4659"/>
                      </a:cubicBezTo>
                      <a:cubicBezTo>
                        <a:pt x="16299" y="4802"/>
                        <a:pt x="16299" y="4971"/>
                        <a:pt x="16308" y="5132"/>
                      </a:cubicBezTo>
                      <a:cubicBezTo>
                        <a:pt x="16317" y="5292"/>
                        <a:pt x="16308" y="5453"/>
                        <a:pt x="16290" y="5613"/>
                      </a:cubicBezTo>
                      <a:lnTo>
                        <a:pt x="16282" y="5703"/>
                      </a:lnTo>
                      <a:lnTo>
                        <a:pt x="16362" y="5712"/>
                      </a:lnTo>
                      <a:cubicBezTo>
                        <a:pt x="16415" y="5712"/>
                        <a:pt x="16487" y="5801"/>
                        <a:pt x="16522" y="5899"/>
                      </a:cubicBezTo>
                      <a:cubicBezTo>
                        <a:pt x="16558" y="5988"/>
                        <a:pt x="16585" y="6095"/>
                        <a:pt x="16585" y="6193"/>
                      </a:cubicBezTo>
                      <a:cubicBezTo>
                        <a:pt x="16567" y="6398"/>
                        <a:pt x="16522" y="6630"/>
                        <a:pt x="16487" y="6853"/>
                      </a:cubicBezTo>
                      <a:cubicBezTo>
                        <a:pt x="16451" y="7076"/>
                        <a:pt x="16406" y="7300"/>
                        <a:pt x="16371" y="7531"/>
                      </a:cubicBezTo>
                      <a:lnTo>
                        <a:pt x="16344" y="7701"/>
                      </a:lnTo>
                      <a:lnTo>
                        <a:pt x="16335" y="7790"/>
                      </a:lnTo>
                      <a:cubicBezTo>
                        <a:pt x="16326" y="7817"/>
                        <a:pt x="16326" y="7826"/>
                        <a:pt x="16317" y="7853"/>
                      </a:cubicBezTo>
                      <a:cubicBezTo>
                        <a:pt x="16308" y="7888"/>
                        <a:pt x="16282" y="7915"/>
                        <a:pt x="16255" y="7942"/>
                      </a:cubicBezTo>
                      <a:cubicBezTo>
                        <a:pt x="16246" y="7951"/>
                        <a:pt x="16237" y="7951"/>
                        <a:pt x="16228" y="7960"/>
                      </a:cubicBezTo>
                      <a:lnTo>
                        <a:pt x="16192" y="7978"/>
                      </a:lnTo>
                      <a:lnTo>
                        <a:pt x="16112" y="8013"/>
                      </a:lnTo>
                      <a:cubicBezTo>
                        <a:pt x="15711" y="8201"/>
                        <a:pt x="15273" y="8308"/>
                        <a:pt x="14827" y="8379"/>
                      </a:cubicBezTo>
                      <a:cubicBezTo>
                        <a:pt x="14381" y="8441"/>
                        <a:pt x="13935" y="8504"/>
                        <a:pt x="13480" y="8540"/>
                      </a:cubicBezTo>
                      <a:cubicBezTo>
                        <a:pt x="12930" y="8575"/>
                        <a:pt x="12379" y="8592"/>
                        <a:pt x="11828" y="8592"/>
                      </a:cubicBezTo>
                      <a:cubicBezTo>
                        <a:pt x="10565" y="8592"/>
                        <a:pt x="9302" y="8502"/>
                        <a:pt x="8047" y="8334"/>
                      </a:cubicBezTo>
                      <a:cubicBezTo>
                        <a:pt x="6254" y="8093"/>
                        <a:pt x="4470" y="7674"/>
                        <a:pt x="2748" y="7112"/>
                      </a:cubicBezTo>
                      <a:cubicBezTo>
                        <a:pt x="2320" y="6969"/>
                        <a:pt x="1901" y="6800"/>
                        <a:pt x="1490" y="6613"/>
                      </a:cubicBezTo>
                      <a:cubicBezTo>
                        <a:pt x="1080" y="6425"/>
                        <a:pt x="688" y="6211"/>
                        <a:pt x="340" y="5926"/>
                      </a:cubicBezTo>
                      <a:lnTo>
                        <a:pt x="277" y="5863"/>
                      </a:lnTo>
                      <a:lnTo>
                        <a:pt x="250" y="5845"/>
                      </a:lnTo>
                      <a:cubicBezTo>
                        <a:pt x="241" y="5836"/>
                        <a:pt x="241" y="5828"/>
                        <a:pt x="233" y="5819"/>
                      </a:cubicBezTo>
                      <a:cubicBezTo>
                        <a:pt x="206" y="5792"/>
                        <a:pt x="197" y="5756"/>
                        <a:pt x="188" y="5712"/>
                      </a:cubicBezTo>
                      <a:cubicBezTo>
                        <a:pt x="188" y="5694"/>
                        <a:pt x="188" y="5676"/>
                        <a:pt x="197" y="5649"/>
                      </a:cubicBezTo>
                      <a:lnTo>
                        <a:pt x="206" y="5569"/>
                      </a:lnTo>
                      <a:lnTo>
                        <a:pt x="224" y="5390"/>
                      </a:lnTo>
                      <a:cubicBezTo>
                        <a:pt x="250" y="5167"/>
                        <a:pt x="268" y="4935"/>
                        <a:pt x="286" y="4712"/>
                      </a:cubicBezTo>
                      <a:cubicBezTo>
                        <a:pt x="304" y="4489"/>
                        <a:pt x="331" y="4257"/>
                        <a:pt x="366" y="4043"/>
                      </a:cubicBezTo>
                      <a:cubicBezTo>
                        <a:pt x="393" y="3954"/>
                        <a:pt x="447" y="3856"/>
                        <a:pt x="500" y="3776"/>
                      </a:cubicBezTo>
                      <a:cubicBezTo>
                        <a:pt x="559" y="3700"/>
                        <a:pt x="642" y="3632"/>
                        <a:pt x="696" y="3632"/>
                      </a:cubicBezTo>
                      <a:cubicBezTo>
                        <a:pt x="699" y="3632"/>
                        <a:pt x="702" y="3632"/>
                        <a:pt x="705" y="3633"/>
                      </a:cubicBezTo>
                      <a:lnTo>
                        <a:pt x="786" y="3651"/>
                      </a:lnTo>
                      <a:lnTo>
                        <a:pt x="795" y="3562"/>
                      </a:lnTo>
                      <a:cubicBezTo>
                        <a:pt x="821" y="3410"/>
                        <a:pt x="857" y="3249"/>
                        <a:pt x="902" y="3098"/>
                      </a:cubicBezTo>
                      <a:cubicBezTo>
                        <a:pt x="955" y="2946"/>
                        <a:pt x="1000" y="2777"/>
                        <a:pt x="1071" y="2652"/>
                      </a:cubicBezTo>
                      <a:cubicBezTo>
                        <a:pt x="1107" y="2589"/>
                        <a:pt x="1151" y="2536"/>
                        <a:pt x="1214" y="2500"/>
                      </a:cubicBezTo>
                      <a:cubicBezTo>
                        <a:pt x="1276" y="2464"/>
                        <a:pt x="1348" y="2429"/>
                        <a:pt x="1419" y="2402"/>
                      </a:cubicBezTo>
                      <a:cubicBezTo>
                        <a:pt x="1571" y="2357"/>
                        <a:pt x="1731" y="2322"/>
                        <a:pt x="1874" y="2322"/>
                      </a:cubicBezTo>
                      <a:lnTo>
                        <a:pt x="1945" y="2331"/>
                      </a:lnTo>
                      <a:lnTo>
                        <a:pt x="1954" y="2259"/>
                      </a:lnTo>
                      <a:cubicBezTo>
                        <a:pt x="1981" y="1813"/>
                        <a:pt x="2124" y="1385"/>
                        <a:pt x="2302" y="975"/>
                      </a:cubicBezTo>
                      <a:cubicBezTo>
                        <a:pt x="2374" y="876"/>
                        <a:pt x="2490" y="778"/>
                        <a:pt x="2606" y="707"/>
                      </a:cubicBezTo>
                      <a:cubicBezTo>
                        <a:pt x="2730" y="636"/>
                        <a:pt x="2855" y="564"/>
                        <a:pt x="2998" y="511"/>
                      </a:cubicBezTo>
                      <a:cubicBezTo>
                        <a:pt x="3123" y="448"/>
                        <a:pt x="3266" y="412"/>
                        <a:pt x="3408" y="368"/>
                      </a:cubicBezTo>
                      <a:lnTo>
                        <a:pt x="3828" y="261"/>
                      </a:lnTo>
                      <a:cubicBezTo>
                        <a:pt x="4408" y="136"/>
                        <a:pt x="4996" y="91"/>
                        <a:pt x="5585" y="74"/>
                      </a:cubicBezTo>
                      <a:cubicBezTo>
                        <a:pt x="5772" y="68"/>
                        <a:pt x="5958" y="65"/>
                        <a:pt x="6144" y="65"/>
                      </a:cubicBezTo>
                      <a:cubicBezTo>
                        <a:pt x="6547" y="65"/>
                        <a:pt x="6949" y="79"/>
                        <a:pt x="7352" y="109"/>
                      </a:cubicBezTo>
                      <a:cubicBezTo>
                        <a:pt x="7646" y="127"/>
                        <a:pt x="7940" y="136"/>
                        <a:pt x="8235" y="172"/>
                      </a:cubicBezTo>
                      <a:lnTo>
                        <a:pt x="9118" y="270"/>
                      </a:lnTo>
                      <a:lnTo>
                        <a:pt x="9118" y="270"/>
                      </a:lnTo>
                      <a:lnTo>
                        <a:pt x="8235" y="154"/>
                      </a:lnTo>
                      <a:cubicBezTo>
                        <a:pt x="7940" y="118"/>
                        <a:pt x="7646" y="100"/>
                        <a:pt x="7352" y="74"/>
                      </a:cubicBezTo>
                      <a:cubicBezTo>
                        <a:pt x="6838" y="27"/>
                        <a:pt x="6324" y="0"/>
                        <a:pt x="5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3" name="Google Shape;9213;p40"/>
                <p:cNvSpPr/>
                <p:nvPr/>
              </p:nvSpPr>
              <p:spPr>
                <a:xfrm>
                  <a:off x="6937150" y="4004125"/>
                  <a:ext cx="4842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098" extrusionOk="0">
                      <a:moveTo>
                        <a:pt x="1445" y="0"/>
                      </a:moveTo>
                      <a:cubicBezTo>
                        <a:pt x="1251" y="0"/>
                        <a:pt x="1086" y="110"/>
                        <a:pt x="910" y="225"/>
                      </a:cubicBezTo>
                      <a:cubicBezTo>
                        <a:pt x="661" y="403"/>
                        <a:pt x="411" y="573"/>
                        <a:pt x="161" y="742"/>
                      </a:cubicBezTo>
                      <a:cubicBezTo>
                        <a:pt x="81" y="796"/>
                        <a:pt x="0" y="876"/>
                        <a:pt x="27" y="956"/>
                      </a:cubicBezTo>
                      <a:cubicBezTo>
                        <a:pt x="54" y="1019"/>
                        <a:pt x="125" y="1046"/>
                        <a:pt x="197" y="1063"/>
                      </a:cubicBezTo>
                      <a:cubicBezTo>
                        <a:pt x="313" y="1086"/>
                        <a:pt x="433" y="1098"/>
                        <a:pt x="552" y="1098"/>
                      </a:cubicBezTo>
                      <a:cubicBezTo>
                        <a:pt x="944" y="1098"/>
                        <a:pt x="1341" y="977"/>
                        <a:pt x="1669" y="751"/>
                      </a:cubicBezTo>
                      <a:cubicBezTo>
                        <a:pt x="1776" y="671"/>
                        <a:pt x="1892" y="564"/>
                        <a:pt x="1910" y="430"/>
                      </a:cubicBezTo>
                      <a:cubicBezTo>
                        <a:pt x="1936" y="261"/>
                        <a:pt x="1803" y="100"/>
                        <a:pt x="1642" y="37"/>
                      </a:cubicBezTo>
                      <a:cubicBezTo>
                        <a:pt x="1573" y="12"/>
                        <a:pt x="1508" y="0"/>
                        <a:pt x="14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4" name="Google Shape;9214;p40"/>
                <p:cNvSpPr/>
                <p:nvPr/>
              </p:nvSpPr>
              <p:spPr>
                <a:xfrm>
                  <a:off x="6979750" y="4045150"/>
                  <a:ext cx="40400" cy="1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4619" extrusionOk="0">
                      <a:moveTo>
                        <a:pt x="541" y="1"/>
                      </a:moveTo>
                      <a:cubicBezTo>
                        <a:pt x="423" y="1"/>
                        <a:pt x="310" y="52"/>
                        <a:pt x="259" y="163"/>
                      </a:cubicBezTo>
                      <a:lnTo>
                        <a:pt x="0" y="199"/>
                      </a:lnTo>
                      <a:cubicBezTo>
                        <a:pt x="125" y="457"/>
                        <a:pt x="90" y="769"/>
                        <a:pt x="36" y="1064"/>
                      </a:cubicBezTo>
                      <a:cubicBezTo>
                        <a:pt x="18" y="1126"/>
                        <a:pt x="9" y="1198"/>
                        <a:pt x="18" y="1269"/>
                      </a:cubicBezTo>
                      <a:cubicBezTo>
                        <a:pt x="36" y="1358"/>
                        <a:pt x="90" y="1439"/>
                        <a:pt x="134" y="1528"/>
                      </a:cubicBezTo>
                      <a:cubicBezTo>
                        <a:pt x="304" y="1849"/>
                        <a:pt x="357" y="2233"/>
                        <a:pt x="259" y="2589"/>
                      </a:cubicBezTo>
                      <a:cubicBezTo>
                        <a:pt x="241" y="2670"/>
                        <a:pt x="214" y="2741"/>
                        <a:pt x="241" y="2812"/>
                      </a:cubicBezTo>
                      <a:cubicBezTo>
                        <a:pt x="259" y="2902"/>
                        <a:pt x="339" y="2955"/>
                        <a:pt x="393" y="3026"/>
                      </a:cubicBezTo>
                      <a:cubicBezTo>
                        <a:pt x="545" y="3214"/>
                        <a:pt x="536" y="3481"/>
                        <a:pt x="500" y="3713"/>
                      </a:cubicBezTo>
                      <a:cubicBezTo>
                        <a:pt x="473" y="3928"/>
                        <a:pt x="438" y="4133"/>
                        <a:pt x="393" y="4338"/>
                      </a:cubicBezTo>
                      <a:cubicBezTo>
                        <a:pt x="375" y="4418"/>
                        <a:pt x="420" y="4498"/>
                        <a:pt x="482" y="4552"/>
                      </a:cubicBezTo>
                      <a:cubicBezTo>
                        <a:pt x="536" y="4597"/>
                        <a:pt x="607" y="4606"/>
                        <a:pt x="669" y="4614"/>
                      </a:cubicBezTo>
                      <a:cubicBezTo>
                        <a:pt x="699" y="4617"/>
                        <a:pt x="729" y="4619"/>
                        <a:pt x="760" y="4619"/>
                      </a:cubicBezTo>
                      <a:cubicBezTo>
                        <a:pt x="1122" y="4619"/>
                        <a:pt x="1520" y="4424"/>
                        <a:pt x="1562" y="4070"/>
                      </a:cubicBezTo>
                      <a:cubicBezTo>
                        <a:pt x="1615" y="3687"/>
                        <a:pt x="1588" y="3312"/>
                        <a:pt x="1392" y="2982"/>
                      </a:cubicBezTo>
                      <a:cubicBezTo>
                        <a:pt x="1365" y="2928"/>
                        <a:pt x="1330" y="2884"/>
                        <a:pt x="1312" y="2821"/>
                      </a:cubicBezTo>
                      <a:cubicBezTo>
                        <a:pt x="1294" y="2759"/>
                        <a:pt x="1303" y="2696"/>
                        <a:pt x="1312" y="2634"/>
                      </a:cubicBezTo>
                      <a:cubicBezTo>
                        <a:pt x="1339" y="2393"/>
                        <a:pt x="1392" y="2152"/>
                        <a:pt x="1383" y="1902"/>
                      </a:cubicBezTo>
                      <a:cubicBezTo>
                        <a:pt x="1365" y="1662"/>
                        <a:pt x="1285" y="1412"/>
                        <a:pt x="1098" y="1251"/>
                      </a:cubicBezTo>
                      <a:cubicBezTo>
                        <a:pt x="1044" y="1216"/>
                        <a:pt x="991" y="1180"/>
                        <a:pt x="955" y="1117"/>
                      </a:cubicBezTo>
                      <a:cubicBezTo>
                        <a:pt x="892" y="1019"/>
                        <a:pt x="928" y="894"/>
                        <a:pt x="946" y="787"/>
                      </a:cubicBezTo>
                      <a:cubicBezTo>
                        <a:pt x="1000" y="564"/>
                        <a:pt x="991" y="306"/>
                        <a:pt x="839" y="127"/>
                      </a:cubicBezTo>
                      <a:cubicBezTo>
                        <a:pt x="766" y="45"/>
                        <a:pt x="651" y="1"/>
                        <a:pt x="5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5" name="Google Shape;9215;p40"/>
                <p:cNvSpPr/>
                <p:nvPr/>
              </p:nvSpPr>
              <p:spPr>
                <a:xfrm>
                  <a:off x="6979300" y="4044675"/>
                  <a:ext cx="41500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4661" extrusionOk="0">
                      <a:moveTo>
                        <a:pt x="552" y="0"/>
                      </a:moveTo>
                      <a:cubicBezTo>
                        <a:pt x="535" y="0"/>
                        <a:pt x="517" y="1"/>
                        <a:pt x="500" y="3"/>
                      </a:cubicBezTo>
                      <a:cubicBezTo>
                        <a:pt x="384" y="21"/>
                        <a:pt x="304" y="84"/>
                        <a:pt x="259" y="173"/>
                      </a:cubicBezTo>
                      <a:lnTo>
                        <a:pt x="295" y="191"/>
                      </a:lnTo>
                      <a:cubicBezTo>
                        <a:pt x="331" y="110"/>
                        <a:pt x="402" y="57"/>
                        <a:pt x="500" y="39"/>
                      </a:cubicBezTo>
                      <a:cubicBezTo>
                        <a:pt x="516" y="37"/>
                        <a:pt x="533" y="36"/>
                        <a:pt x="549" y="36"/>
                      </a:cubicBezTo>
                      <a:cubicBezTo>
                        <a:pt x="661" y="36"/>
                        <a:pt x="778" y="86"/>
                        <a:pt x="848" y="164"/>
                      </a:cubicBezTo>
                      <a:cubicBezTo>
                        <a:pt x="1009" y="351"/>
                        <a:pt x="982" y="646"/>
                        <a:pt x="946" y="797"/>
                      </a:cubicBezTo>
                      <a:lnTo>
                        <a:pt x="946" y="824"/>
                      </a:lnTo>
                      <a:cubicBezTo>
                        <a:pt x="919" y="931"/>
                        <a:pt x="893" y="1056"/>
                        <a:pt x="955" y="1145"/>
                      </a:cubicBezTo>
                      <a:cubicBezTo>
                        <a:pt x="982" y="1199"/>
                        <a:pt x="1026" y="1226"/>
                        <a:pt x="1062" y="1261"/>
                      </a:cubicBezTo>
                      <a:cubicBezTo>
                        <a:pt x="1080" y="1270"/>
                        <a:pt x="1089" y="1279"/>
                        <a:pt x="1107" y="1288"/>
                      </a:cubicBezTo>
                      <a:cubicBezTo>
                        <a:pt x="1330" y="1466"/>
                        <a:pt x="1374" y="1770"/>
                        <a:pt x="1383" y="1921"/>
                      </a:cubicBezTo>
                      <a:cubicBezTo>
                        <a:pt x="1392" y="2109"/>
                        <a:pt x="1357" y="2296"/>
                        <a:pt x="1330" y="2475"/>
                      </a:cubicBezTo>
                      <a:cubicBezTo>
                        <a:pt x="1330" y="2537"/>
                        <a:pt x="1321" y="2591"/>
                        <a:pt x="1312" y="2653"/>
                      </a:cubicBezTo>
                      <a:cubicBezTo>
                        <a:pt x="1303" y="2715"/>
                        <a:pt x="1294" y="2787"/>
                        <a:pt x="1312" y="2849"/>
                      </a:cubicBezTo>
                      <a:cubicBezTo>
                        <a:pt x="1330" y="2894"/>
                        <a:pt x="1357" y="2938"/>
                        <a:pt x="1383" y="2983"/>
                      </a:cubicBezTo>
                      <a:lnTo>
                        <a:pt x="1392" y="3010"/>
                      </a:lnTo>
                      <a:cubicBezTo>
                        <a:pt x="1562" y="3286"/>
                        <a:pt x="1615" y="3643"/>
                        <a:pt x="1562" y="4089"/>
                      </a:cubicBezTo>
                      <a:cubicBezTo>
                        <a:pt x="1520" y="4419"/>
                        <a:pt x="1143" y="4620"/>
                        <a:pt x="776" y="4620"/>
                      </a:cubicBezTo>
                      <a:cubicBezTo>
                        <a:pt x="747" y="4620"/>
                        <a:pt x="717" y="4618"/>
                        <a:pt x="687" y="4616"/>
                      </a:cubicBezTo>
                      <a:cubicBezTo>
                        <a:pt x="607" y="4607"/>
                        <a:pt x="554" y="4589"/>
                        <a:pt x="509" y="4553"/>
                      </a:cubicBezTo>
                      <a:cubicBezTo>
                        <a:pt x="447" y="4509"/>
                        <a:pt x="411" y="4428"/>
                        <a:pt x="429" y="4366"/>
                      </a:cubicBezTo>
                      <a:cubicBezTo>
                        <a:pt x="473" y="4161"/>
                        <a:pt x="509" y="3947"/>
                        <a:pt x="536" y="3741"/>
                      </a:cubicBezTo>
                      <a:cubicBezTo>
                        <a:pt x="571" y="3492"/>
                        <a:pt x="580" y="3224"/>
                        <a:pt x="429" y="3028"/>
                      </a:cubicBezTo>
                      <a:cubicBezTo>
                        <a:pt x="411" y="3010"/>
                        <a:pt x="393" y="2992"/>
                        <a:pt x="375" y="2974"/>
                      </a:cubicBezTo>
                      <a:cubicBezTo>
                        <a:pt x="331" y="2930"/>
                        <a:pt x="286" y="2885"/>
                        <a:pt x="277" y="2831"/>
                      </a:cubicBezTo>
                      <a:cubicBezTo>
                        <a:pt x="259" y="2769"/>
                        <a:pt x="277" y="2706"/>
                        <a:pt x="295" y="2635"/>
                      </a:cubicBezTo>
                      <a:lnTo>
                        <a:pt x="295" y="2617"/>
                      </a:lnTo>
                      <a:cubicBezTo>
                        <a:pt x="393" y="2260"/>
                        <a:pt x="340" y="1859"/>
                        <a:pt x="170" y="1538"/>
                      </a:cubicBezTo>
                      <a:cubicBezTo>
                        <a:pt x="161" y="1520"/>
                        <a:pt x="152" y="1502"/>
                        <a:pt x="143" y="1493"/>
                      </a:cubicBezTo>
                      <a:cubicBezTo>
                        <a:pt x="108" y="1422"/>
                        <a:pt x="72" y="1359"/>
                        <a:pt x="54" y="1288"/>
                      </a:cubicBezTo>
                      <a:cubicBezTo>
                        <a:pt x="45" y="1217"/>
                        <a:pt x="63" y="1154"/>
                        <a:pt x="72" y="1083"/>
                      </a:cubicBezTo>
                      <a:cubicBezTo>
                        <a:pt x="125" y="788"/>
                        <a:pt x="161" y="476"/>
                        <a:pt x="36" y="209"/>
                      </a:cubicBezTo>
                      <a:lnTo>
                        <a:pt x="1" y="226"/>
                      </a:lnTo>
                      <a:cubicBezTo>
                        <a:pt x="125" y="476"/>
                        <a:pt x="90" y="788"/>
                        <a:pt x="36" y="1083"/>
                      </a:cubicBezTo>
                      <a:cubicBezTo>
                        <a:pt x="18" y="1145"/>
                        <a:pt x="9" y="1217"/>
                        <a:pt x="18" y="1288"/>
                      </a:cubicBezTo>
                      <a:cubicBezTo>
                        <a:pt x="36" y="1368"/>
                        <a:pt x="72" y="1440"/>
                        <a:pt x="108" y="1511"/>
                      </a:cubicBezTo>
                      <a:cubicBezTo>
                        <a:pt x="117" y="1520"/>
                        <a:pt x="125" y="1538"/>
                        <a:pt x="134" y="1556"/>
                      </a:cubicBezTo>
                      <a:cubicBezTo>
                        <a:pt x="304" y="1868"/>
                        <a:pt x="348" y="2252"/>
                        <a:pt x="259" y="2608"/>
                      </a:cubicBezTo>
                      <a:lnTo>
                        <a:pt x="259" y="2626"/>
                      </a:lnTo>
                      <a:cubicBezTo>
                        <a:pt x="241" y="2698"/>
                        <a:pt x="224" y="2769"/>
                        <a:pt x="241" y="2840"/>
                      </a:cubicBezTo>
                      <a:cubicBezTo>
                        <a:pt x="259" y="2903"/>
                        <a:pt x="304" y="2947"/>
                        <a:pt x="348" y="3001"/>
                      </a:cubicBezTo>
                      <a:cubicBezTo>
                        <a:pt x="366" y="3019"/>
                        <a:pt x="384" y="3037"/>
                        <a:pt x="393" y="3054"/>
                      </a:cubicBezTo>
                      <a:cubicBezTo>
                        <a:pt x="545" y="3233"/>
                        <a:pt x="527" y="3500"/>
                        <a:pt x="500" y="3732"/>
                      </a:cubicBezTo>
                      <a:cubicBezTo>
                        <a:pt x="473" y="3938"/>
                        <a:pt x="438" y="4152"/>
                        <a:pt x="393" y="4357"/>
                      </a:cubicBezTo>
                      <a:cubicBezTo>
                        <a:pt x="375" y="4437"/>
                        <a:pt x="411" y="4526"/>
                        <a:pt x="482" y="4589"/>
                      </a:cubicBezTo>
                      <a:cubicBezTo>
                        <a:pt x="536" y="4625"/>
                        <a:pt x="598" y="4642"/>
                        <a:pt x="687" y="4651"/>
                      </a:cubicBezTo>
                      <a:cubicBezTo>
                        <a:pt x="723" y="4651"/>
                        <a:pt x="750" y="4660"/>
                        <a:pt x="786" y="4660"/>
                      </a:cubicBezTo>
                      <a:cubicBezTo>
                        <a:pt x="1160" y="4660"/>
                        <a:pt x="1553" y="4455"/>
                        <a:pt x="1597" y="4089"/>
                      </a:cubicBezTo>
                      <a:cubicBezTo>
                        <a:pt x="1660" y="3634"/>
                        <a:pt x="1597" y="3277"/>
                        <a:pt x="1428" y="2992"/>
                      </a:cubicBezTo>
                      <a:cubicBezTo>
                        <a:pt x="1419" y="2983"/>
                        <a:pt x="1419" y="2974"/>
                        <a:pt x="1410" y="2965"/>
                      </a:cubicBezTo>
                      <a:cubicBezTo>
                        <a:pt x="1383" y="2921"/>
                        <a:pt x="1357" y="2885"/>
                        <a:pt x="1348" y="2840"/>
                      </a:cubicBezTo>
                      <a:cubicBezTo>
                        <a:pt x="1330" y="2778"/>
                        <a:pt x="1339" y="2715"/>
                        <a:pt x="1348" y="2653"/>
                      </a:cubicBezTo>
                      <a:cubicBezTo>
                        <a:pt x="1357" y="2599"/>
                        <a:pt x="1365" y="2537"/>
                        <a:pt x="1374" y="2483"/>
                      </a:cubicBezTo>
                      <a:cubicBezTo>
                        <a:pt x="1401" y="2305"/>
                        <a:pt x="1428" y="2109"/>
                        <a:pt x="1419" y="1921"/>
                      </a:cubicBezTo>
                      <a:cubicBezTo>
                        <a:pt x="1410" y="1761"/>
                        <a:pt x="1365" y="1449"/>
                        <a:pt x="1125" y="1261"/>
                      </a:cubicBezTo>
                      <a:cubicBezTo>
                        <a:pt x="1116" y="1252"/>
                        <a:pt x="1098" y="1235"/>
                        <a:pt x="1089" y="1226"/>
                      </a:cubicBezTo>
                      <a:cubicBezTo>
                        <a:pt x="1053" y="1199"/>
                        <a:pt x="1009" y="1172"/>
                        <a:pt x="991" y="1127"/>
                      </a:cubicBezTo>
                      <a:cubicBezTo>
                        <a:pt x="937" y="1047"/>
                        <a:pt x="955" y="940"/>
                        <a:pt x="982" y="833"/>
                      </a:cubicBezTo>
                      <a:lnTo>
                        <a:pt x="982" y="806"/>
                      </a:lnTo>
                      <a:cubicBezTo>
                        <a:pt x="1018" y="646"/>
                        <a:pt x="1053" y="342"/>
                        <a:pt x="875" y="137"/>
                      </a:cubicBezTo>
                      <a:cubicBezTo>
                        <a:pt x="797" y="52"/>
                        <a:pt x="672" y="0"/>
                        <a:pt x="5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6" name="Google Shape;9216;p40"/>
                <p:cNvSpPr/>
                <p:nvPr/>
              </p:nvSpPr>
              <p:spPr>
                <a:xfrm>
                  <a:off x="6652350" y="4049650"/>
                  <a:ext cx="391425" cy="7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7" h="3134" extrusionOk="0">
                      <a:moveTo>
                        <a:pt x="0" y="1"/>
                      </a:moveTo>
                      <a:cubicBezTo>
                        <a:pt x="214" y="268"/>
                        <a:pt x="491" y="482"/>
                        <a:pt x="767" y="688"/>
                      </a:cubicBezTo>
                      <a:cubicBezTo>
                        <a:pt x="1053" y="884"/>
                        <a:pt x="1347" y="1062"/>
                        <a:pt x="1651" y="1223"/>
                      </a:cubicBezTo>
                      <a:cubicBezTo>
                        <a:pt x="2257" y="1544"/>
                        <a:pt x="2900" y="1812"/>
                        <a:pt x="3551" y="2026"/>
                      </a:cubicBezTo>
                      <a:cubicBezTo>
                        <a:pt x="4862" y="2463"/>
                        <a:pt x="6218" y="2722"/>
                        <a:pt x="7583" y="2918"/>
                      </a:cubicBezTo>
                      <a:cubicBezTo>
                        <a:pt x="8617" y="3046"/>
                        <a:pt x="9661" y="3134"/>
                        <a:pt x="10703" y="3134"/>
                      </a:cubicBezTo>
                      <a:cubicBezTo>
                        <a:pt x="11037" y="3134"/>
                        <a:pt x="11371" y="3125"/>
                        <a:pt x="11705" y="3105"/>
                      </a:cubicBezTo>
                      <a:cubicBezTo>
                        <a:pt x="12392" y="3070"/>
                        <a:pt x="13079" y="2980"/>
                        <a:pt x="13748" y="2829"/>
                      </a:cubicBezTo>
                      <a:cubicBezTo>
                        <a:pt x="14087" y="2748"/>
                        <a:pt x="14417" y="2650"/>
                        <a:pt x="14738" y="2534"/>
                      </a:cubicBezTo>
                      <a:cubicBezTo>
                        <a:pt x="15059" y="2409"/>
                        <a:pt x="15380" y="2276"/>
                        <a:pt x="15657" y="2070"/>
                      </a:cubicBezTo>
                      <a:lnTo>
                        <a:pt x="15657" y="2070"/>
                      </a:lnTo>
                      <a:cubicBezTo>
                        <a:pt x="15077" y="2436"/>
                        <a:pt x="14399" y="2615"/>
                        <a:pt x="13739" y="2757"/>
                      </a:cubicBezTo>
                      <a:cubicBezTo>
                        <a:pt x="13061" y="2891"/>
                        <a:pt x="12383" y="2962"/>
                        <a:pt x="11696" y="2989"/>
                      </a:cubicBezTo>
                      <a:cubicBezTo>
                        <a:pt x="11418" y="3002"/>
                        <a:pt x="11139" y="3008"/>
                        <a:pt x="10861" y="3008"/>
                      </a:cubicBezTo>
                      <a:cubicBezTo>
                        <a:pt x="9772" y="3008"/>
                        <a:pt x="8681" y="2915"/>
                        <a:pt x="7601" y="2766"/>
                      </a:cubicBezTo>
                      <a:cubicBezTo>
                        <a:pt x="6245" y="2588"/>
                        <a:pt x="4889" y="2329"/>
                        <a:pt x="3587" y="1919"/>
                      </a:cubicBezTo>
                      <a:cubicBezTo>
                        <a:pt x="2935" y="1714"/>
                        <a:pt x="2293" y="1464"/>
                        <a:pt x="1677" y="1160"/>
                      </a:cubicBezTo>
                      <a:cubicBezTo>
                        <a:pt x="1071" y="857"/>
                        <a:pt x="473" y="500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7" name="Google Shape;9217;p40"/>
                <p:cNvSpPr/>
                <p:nvPr/>
              </p:nvSpPr>
              <p:spPr>
                <a:xfrm>
                  <a:off x="6680450" y="4017100"/>
                  <a:ext cx="343700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8" h="2838" extrusionOk="0">
                      <a:moveTo>
                        <a:pt x="45" y="0"/>
                      </a:moveTo>
                      <a:cubicBezTo>
                        <a:pt x="0" y="152"/>
                        <a:pt x="18" y="312"/>
                        <a:pt x="72" y="464"/>
                      </a:cubicBezTo>
                      <a:cubicBezTo>
                        <a:pt x="125" y="607"/>
                        <a:pt x="241" y="723"/>
                        <a:pt x="357" y="821"/>
                      </a:cubicBezTo>
                      <a:cubicBezTo>
                        <a:pt x="598" y="1017"/>
                        <a:pt x="875" y="1169"/>
                        <a:pt x="1160" y="1303"/>
                      </a:cubicBezTo>
                      <a:cubicBezTo>
                        <a:pt x="1722" y="1552"/>
                        <a:pt x="2311" y="1749"/>
                        <a:pt x="2909" y="1909"/>
                      </a:cubicBezTo>
                      <a:cubicBezTo>
                        <a:pt x="4095" y="2230"/>
                        <a:pt x="5317" y="2445"/>
                        <a:pt x="6539" y="2614"/>
                      </a:cubicBezTo>
                      <a:cubicBezTo>
                        <a:pt x="7520" y="2743"/>
                        <a:pt x="8512" y="2837"/>
                        <a:pt x="9502" y="2837"/>
                      </a:cubicBezTo>
                      <a:cubicBezTo>
                        <a:pt x="9746" y="2837"/>
                        <a:pt x="9990" y="2832"/>
                        <a:pt x="10233" y="2819"/>
                      </a:cubicBezTo>
                      <a:cubicBezTo>
                        <a:pt x="10848" y="2775"/>
                        <a:pt x="11464" y="2703"/>
                        <a:pt x="12071" y="2561"/>
                      </a:cubicBezTo>
                      <a:cubicBezTo>
                        <a:pt x="12222" y="2525"/>
                        <a:pt x="12374" y="2489"/>
                        <a:pt x="12517" y="2436"/>
                      </a:cubicBezTo>
                      <a:cubicBezTo>
                        <a:pt x="12668" y="2400"/>
                        <a:pt x="12811" y="2338"/>
                        <a:pt x="12954" y="2284"/>
                      </a:cubicBezTo>
                      <a:cubicBezTo>
                        <a:pt x="13239" y="2159"/>
                        <a:pt x="13525" y="2025"/>
                        <a:pt x="13748" y="1820"/>
                      </a:cubicBezTo>
                      <a:lnTo>
                        <a:pt x="13748" y="1820"/>
                      </a:lnTo>
                      <a:cubicBezTo>
                        <a:pt x="13257" y="2186"/>
                        <a:pt x="12650" y="2364"/>
                        <a:pt x="12053" y="2489"/>
                      </a:cubicBezTo>
                      <a:cubicBezTo>
                        <a:pt x="11455" y="2623"/>
                        <a:pt x="10839" y="2677"/>
                        <a:pt x="10233" y="2703"/>
                      </a:cubicBezTo>
                      <a:cubicBezTo>
                        <a:pt x="10063" y="2708"/>
                        <a:pt x="9894" y="2711"/>
                        <a:pt x="9724" y="2711"/>
                      </a:cubicBezTo>
                      <a:cubicBezTo>
                        <a:pt x="8663" y="2711"/>
                        <a:pt x="7603" y="2617"/>
                        <a:pt x="6557" y="2471"/>
                      </a:cubicBezTo>
                      <a:cubicBezTo>
                        <a:pt x="5335" y="2302"/>
                        <a:pt x="4131" y="2097"/>
                        <a:pt x="2935" y="1802"/>
                      </a:cubicBezTo>
                      <a:cubicBezTo>
                        <a:pt x="2338" y="1651"/>
                        <a:pt x="1749" y="1472"/>
                        <a:pt x="1187" y="1231"/>
                      </a:cubicBezTo>
                      <a:cubicBezTo>
                        <a:pt x="910" y="1106"/>
                        <a:pt x="625" y="973"/>
                        <a:pt x="384" y="794"/>
                      </a:cubicBezTo>
                      <a:cubicBezTo>
                        <a:pt x="268" y="696"/>
                        <a:pt x="152" y="589"/>
                        <a:pt x="90" y="455"/>
                      </a:cubicBezTo>
                      <a:cubicBezTo>
                        <a:pt x="27" y="312"/>
                        <a:pt x="9" y="152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8" name="Google Shape;9218;p40"/>
                <p:cNvSpPr/>
                <p:nvPr/>
              </p:nvSpPr>
              <p:spPr>
                <a:xfrm>
                  <a:off x="6690025" y="3986100"/>
                  <a:ext cx="330325" cy="6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3" h="2449" extrusionOk="0">
                      <a:moveTo>
                        <a:pt x="1" y="0"/>
                      </a:moveTo>
                      <a:cubicBezTo>
                        <a:pt x="8" y="15"/>
                        <a:pt x="16" y="30"/>
                        <a:pt x="24" y="44"/>
                      </a:cubicBezTo>
                      <a:lnTo>
                        <a:pt x="24" y="44"/>
                      </a:lnTo>
                      <a:cubicBezTo>
                        <a:pt x="16" y="30"/>
                        <a:pt x="8" y="15"/>
                        <a:pt x="1" y="0"/>
                      </a:cubicBezTo>
                      <a:close/>
                      <a:moveTo>
                        <a:pt x="24" y="44"/>
                      </a:moveTo>
                      <a:cubicBezTo>
                        <a:pt x="155" y="281"/>
                        <a:pt x="390" y="455"/>
                        <a:pt x="616" y="598"/>
                      </a:cubicBezTo>
                      <a:cubicBezTo>
                        <a:pt x="866" y="758"/>
                        <a:pt x="1125" y="892"/>
                        <a:pt x="1393" y="1008"/>
                      </a:cubicBezTo>
                      <a:cubicBezTo>
                        <a:pt x="1928" y="1240"/>
                        <a:pt x="2490" y="1410"/>
                        <a:pt x="3052" y="1561"/>
                      </a:cubicBezTo>
                      <a:cubicBezTo>
                        <a:pt x="4176" y="1865"/>
                        <a:pt x="5327" y="2052"/>
                        <a:pt x="6478" y="2222"/>
                      </a:cubicBezTo>
                      <a:cubicBezTo>
                        <a:pt x="7517" y="2349"/>
                        <a:pt x="8556" y="2449"/>
                        <a:pt x="9602" y="2449"/>
                      </a:cubicBezTo>
                      <a:cubicBezTo>
                        <a:pt x="9723" y="2449"/>
                        <a:pt x="9844" y="2447"/>
                        <a:pt x="9966" y="2445"/>
                      </a:cubicBezTo>
                      <a:cubicBezTo>
                        <a:pt x="10546" y="2418"/>
                        <a:pt x="11134" y="2382"/>
                        <a:pt x="11705" y="2248"/>
                      </a:cubicBezTo>
                      <a:cubicBezTo>
                        <a:pt x="11848" y="2222"/>
                        <a:pt x="11982" y="2177"/>
                        <a:pt x="12125" y="2141"/>
                      </a:cubicBezTo>
                      <a:cubicBezTo>
                        <a:pt x="12196" y="2123"/>
                        <a:pt x="12267" y="2088"/>
                        <a:pt x="12330" y="2070"/>
                      </a:cubicBezTo>
                      <a:cubicBezTo>
                        <a:pt x="12401" y="2043"/>
                        <a:pt x="12473" y="2016"/>
                        <a:pt x="12535" y="1981"/>
                      </a:cubicBezTo>
                      <a:cubicBezTo>
                        <a:pt x="12597" y="1954"/>
                        <a:pt x="12669" y="1918"/>
                        <a:pt x="12731" y="1883"/>
                      </a:cubicBezTo>
                      <a:cubicBezTo>
                        <a:pt x="12794" y="1847"/>
                        <a:pt x="12856" y="1811"/>
                        <a:pt x="12919" y="1767"/>
                      </a:cubicBezTo>
                      <a:cubicBezTo>
                        <a:pt x="13034" y="1677"/>
                        <a:pt x="13141" y="1579"/>
                        <a:pt x="13213" y="1446"/>
                      </a:cubicBezTo>
                      <a:lnTo>
                        <a:pt x="13213" y="1446"/>
                      </a:lnTo>
                      <a:cubicBezTo>
                        <a:pt x="13141" y="1579"/>
                        <a:pt x="13026" y="1668"/>
                        <a:pt x="12901" y="1749"/>
                      </a:cubicBezTo>
                      <a:cubicBezTo>
                        <a:pt x="12847" y="1793"/>
                        <a:pt x="12776" y="1820"/>
                        <a:pt x="12722" y="1856"/>
                      </a:cubicBezTo>
                      <a:cubicBezTo>
                        <a:pt x="12651" y="1891"/>
                        <a:pt x="12589" y="1918"/>
                        <a:pt x="12517" y="1945"/>
                      </a:cubicBezTo>
                      <a:cubicBezTo>
                        <a:pt x="12455" y="1981"/>
                        <a:pt x="12383" y="1999"/>
                        <a:pt x="12321" y="2025"/>
                      </a:cubicBezTo>
                      <a:cubicBezTo>
                        <a:pt x="12250" y="2043"/>
                        <a:pt x="12178" y="2070"/>
                        <a:pt x="12107" y="2088"/>
                      </a:cubicBezTo>
                      <a:cubicBezTo>
                        <a:pt x="11973" y="2114"/>
                        <a:pt x="11830" y="2159"/>
                        <a:pt x="11688" y="2177"/>
                      </a:cubicBezTo>
                      <a:cubicBezTo>
                        <a:pt x="11117" y="2293"/>
                        <a:pt x="10537" y="2320"/>
                        <a:pt x="9966" y="2329"/>
                      </a:cubicBezTo>
                      <a:cubicBezTo>
                        <a:pt x="8806" y="2329"/>
                        <a:pt x="7646" y="2222"/>
                        <a:pt x="6495" y="2070"/>
                      </a:cubicBezTo>
                      <a:cubicBezTo>
                        <a:pt x="5345" y="1918"/>
                        <a:pt x="4203" y="1731"/>
                        <a:pt x="3079" y="1454"/>
                      </a:cubicBezTo>
                      <a:cubicBezTo>
                        <a:pt x="2517" y="1312"/>
                        <a:pt x="1955" y="1160"/>
                        <a:pt x="1419" y="937"/>
                      </a:cubicBezTo>
                      <a:cubicBezTo>
                        <a:pt x="1152" y="830"/>
                        <a:pt x="884" y="714"/>
                        <a:pt x="634" y="571"/>
                      </a:cubicBezTo>
                      <a:lnTo>
                        <a:pt x="456" y="455"/>
                      </a:lnTo>
                      <a:lnTo>
                        <a:pt x="277" y="321"/>
                      </a:lnTo>
                      <a:cubicBezTo>
                        <a:pt x="183" y="242"/>
                        <a:pt x="88" y="156"/>
                        <a:pt x="24" y="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9" name="Google Shape;9219;p40"/>
                <p:cNvSpPr/>
                <p:nvPr/>
              </p:nvSpPr>
              <p:spPr>
                <a:xfrm>
                  <a:off x="6656575" y="4070850"/>
                  <a:ext cx="314050" cy="6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2" h="2762" extrusionOk="0">
                      <a:moveTo>
                        <a:pt x="1" y="0"/>
                      </a:moveTo>
                      <a:cubicBezTo>
                        <a:pt x="393" y="366"/>
                        <a:pt x="866" y="660"/>
                        <a:pt x="1357" y="910"/>
                      </a:cubicBezTo>
                      <a:cubicBezTo>
                        <a:pt x="1847" y="1151"/>
                        <a:pt x="2356" y="1338"/>
                        <a:pt x="2873" y="1526"/>
                      </a:cubicBezTo>
                      <a:cubicBezTo>
                        <a:pt x="3899" y="1891"/>
                        <a:pt x="4961" y="2159"/>
                        <a:pt x="6040" y="2373"/>
                      </a:cubicBezTo>
                      <a:cubicBezTo>
                        <a:pt x="7111" y="2569"/>
                        <a:pt x="8199" y="2694"/>
                        <a:pt x="9288" y="2739"/>
                      </a:cubicBezTo>
                      <a:cubicBezTo>
                        <a:pt x="9595" y="2754"/>
                        <a:pt x="9902" y="2761"/>
                        <a:pt x="10208" y="2761"/>
                      </a:cubicBezTo>
                      <a:cubicBezTo>
                        <a:pt x="10998" y="2761"/>
                        <a:pt x="11784" y="2713"/>
                        <a:pt x="12562" y="2623"/>
                      </a:cubicBezTo>
                      <a:lnTo>
                        <a:pt x="12562" y="2623"/>
                      </a:lnTo>
                      <a:cubicBezTo>
                        <a:pt x="12017" y="2668"/>
                        <a:pt x="11473" y="2694"/>
                        <a:pt x="10929" y="2694"/>
                      </a:cubicBezTo>
                      <a:cubicBezTo>
                        <a:pt x="10837" y="2697"/>
                        <a:pt x="10746" y="2698"/>
                        <a:pt x="10655" y="2698"/>
                      </a:cubicBezTo>
                      <a:cubicBezTo>
                        <a:pt x="10473" y="2698"/>
                        <a:pt x="10293" y="2694"/>
                        <a:pt x="10108" y="2694"/>
                      </a:cubicBezTo>
                      <a:cubicBezTo>
                        <a:pt x="9841" y="2685"/>
                        <a:pt x="9564" y="2676"/>
                        <a:pt x="9297" y="2659"/>
                      </a:cubicBezTo>
                      <a:cubicBezTo>
                        <a:pt x="8208" y="2587"/>
                        <a:pt x="7129" y="2471"/>
                        <a:pt x="6058" y="2257"/>
                      </a:cubicBezTo>
                      <a:cubicBezTo>
                        <a:pt x="4988" y="2061"/>
                        <a:pt x="3926" y="1793"/>
                        <a:pt x="2900" y="1445"/>
                      </a:cubicBezTo>
                      <a:cubicBezTo>
                        <a:pt x="2383" y="1267"/>
                        <a:pt x="1865" y="1089"/>
                        <a:pt x="1375" y="857"/>
                      </a:cubicBezTo>
                      <a:cubicBezTo>
                        <a:pt x="884" y="634"/>
                        <a:pt x="411" y="357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0" name="Google Shape;9220;p40"/>
                <p:cNvSpPr/>
                <p:nvPr/>
              </p:nvSpPr>
              <p:spPr>
                <a:xfrm>
                  <a:off x="6988000" y="4124375"/>
                  <a:ext cx="36825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397" extrusionOk="0">
                      <a:moveTo>
                        <a:pt x="1472" y="0"/>
                      </a:moveTo>
                      <a:cubicBezTo>
                        <a:pt x="1214" y="36"/>
                        <a:pt x="973" y="98"/>
                        <a:pt x="723" y="161"/>
                      </a:cubicBezTo>
                      <a:cubicBezTo>
                        <a:pt x="482" y="223"/>
                        <a:pt x="241" y="295"/>
                        <a:pt x="0" y="393"/>
                      </a:cubicBezTo>
                      <a:cubicBezTo>
                        <a:pt x="40" y="395"/>
                        <a:pt x="79" y="397"/>
                        <a:pt x="118" y="397"/>
                      </a:cubicBezTo>
                      <a:cubicBezTo>
                        <a:pt x="337" y="397"/>
                        <a:pt x="556" y="357"/>
                        <a:pt x="768" y="304"/>
                      </a:cubicBezTo>
                      <a:cubicBezTo>
                        <a:pt x="1009" y="232"/>
                        <a:pt x="1258" y="143"/>
                        <a:pt x="14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1" name="Google Shape;9221;p40"/>
                <p:cNvSpPr/>
                <p:nvPr/>
              </p:nvSpPr>
              <p:spPr>
                <a:xfrm>
                  <a:off x="6823625" y="4027350"/>
                  <a:ext cx="72725" cy="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32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233" y="63"/>
                        <a:pt x="473" y="117"/>
                        <a:pt x="714" y="161"/>
                      </a:cubicBezTo>
                      <a:cubicBezTo>
                        <a:pt x="955" y="206"/>
                        <a:pt x="1196" y="233"/>
                        <a:pt x="1437" y="259"/>
                      </a:cubicBezTo>
                      <a:cubicBezTo>
                        <a:pt x="1687" y="286"/>
                        <a:pt x="1928" y="304"/>
                        <a:pt x="2168" y="313"/>
                      </a:cubicBezTo>
                      <a:cubicBezTo>
                        <a:pt x="2313" y="318"/>
                        <a:pt x="2454" y="323"/>
                        <a:pt x="2596" y="323"/>
                      </a:cubicBezTo>
                      <a:cubicBezTo>
                        <a:pt x="2699" y="323"/>
                        <a:pt x="2803" y="320"/>
                        <a:pt x="2909" y="313"/>
                      </a:cubicBezTo>
                      <a:cubicBezTo>
                        <a:pt x="2659" y="286"/>
                        <a:pt x="2418" y="259"/>
                        <a:pt x="2177" y="233"/>
                      </a:cubicBezTo>
                      <a:lnTo>
                        <a:pt x="1455" y="152"/>
                      </a:lnTo>
                      <a:lnTo>
                        <a:pt x="723" y="72"/>
                      </a:lnTo>
                      <a:cubicBezTo>
                        <a:pt x="482" y="45"/>
                        <a:pt x="242" y="18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2" name="Google Shape;9222;p40"/>
                <p:cNvSpPr/>
                <p:nvPr/>
              </p:nvSpPr>
              <p:spPr>
                <a:xfrm>
                  <a:off x="6889650" y="4214675"/>
                  <a:ext cx="99500" cy="35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0" h="14399" extrusionOk="0">
                      <a:moveTo>
                        <a:pt x="3271" y="0"/>
                      </a:moveTo>
                      <a:cubicBezTo>
                        <a:pt x="2970" y="0"/>
                        <a:pt x="2640" y="180"/>
                        <a:pt x="2445" y="492"/>
                      </a:cubicBezTo>
                      <a:cubicBezTo>
                        <a:pt x="2123" y="1018"/>
                        <a:pt x="2016" y="1955"/>
                        <a:pt x="1892" y="2570"/>
                      </a:cubicBezTo>
                      <a:cubicBezTo>
                        <a:pt x="1151" y="6139"/>
                        <a:pt x="669" y="9761"/>
                        <a:pt x="89" y="13356"/>
                      </a:cubicBezTo>
                      <a:cubicBezTo>
                        <a:pt x="36" y="13695"/>
                        <a:pt x="0" y="14105"/>
                        <a:pt x="277" y="14319"/>
                      </a:cubicBezTo>
                      <a:cubicBezTo>
                        <a:pt x="336" y="14367"/>
                        <a:pt x="416" y="14399"/>
                        <a:pt x="494" y="14399"/>
                      </a:cubicBezTo>
                      <a:cubicBezTo>
                        <a:pt x="533" y="14399"/>
                        <a:pt x="571" y="14391"/>
                        <a:pt x="607" y="14373"/>
                      </a:cubicBezTo>
                      <a:cubicBezTo>
                        <a:pt x="652" y="14346"/>
                        <a:pt x="687" y="14311"/>
                        <a:pt x="723" y="14275"/>
                      </a:cubicBezTo>
                      <a:cubicBezTo>
                        <a:pt x="848" y="14123"/>
                        <a:pt x="910" y="13918"/>
                        <a:pt x="964" y="13731"/>
                      </a:cubicBezTo>
                      <a:cubicBezTo>
                        <a:pt x="1383" y="12294"/>
                        <a:pt x="1651" y="10867"/>
                        <a:pt x="2025" y="9422"/>
                      </a:cubicBezTo>
                      <a:cubicBezTo>
                        <a:pt x="2614" y="7200"/>
                        <a:pt x="3078" y="4970"/>
                        <a:pt x="3658" y="2740"/>
                      </a:cubicBezTo>
                      <a:cubicBezTo>
                        <a:pt x="3774" y="2294"/>
                        <a:pt x="3863" y="1848"/>
                        <a:pt x="3917" y="1393"/>
                      </a:cubicBezTo>
                      <a:cubicBezTo>
                        <a:pt x="3970" y="911"/>
                        <a:pt x="3979" y="474"/>
                        <a:pt x="3747" y="206"/>
                      </a:cubicBezTo>
                      <a:cubicBezTo>
                        <a:pt x="3623" y="66"/>
                        <a:pt x="3452" y="0"/>
                        <a:pt x="32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3" name="Google Shape;9223;p40"/>
                <p:cNvSpPr/>
                <p:nvPr/>
              </p:nvSpPr>
              <p:spPr>
                <a:xfrm>
                  <a:off x="6889200" y="4214175"/>
                  <a:ext cx="100600" cy="3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14438" extrusionOk="0">
                      <a:moveTo>
                        <a:pt x="3292" y="39"/>
                      </a:moveTo>
                      <a:cubicBezTo>
                        <a:pt x="3480" y="39"/>
                        <a:pt x="3631" y="110"/>
                        <a:pt x="3747" y="235"/>
                      </a:cubicBezTo>
                      <a:cubicBezTo>
                        <a:pt x="3988" y="503"/>
                        <a:pt x="3970" y="958"/>
                        <a:pt x="3917" y="1413"/>
                      </a:cubicBezTo>
                      <a:cubicBezTo>
                        <a:pt x="3863" y="1850"/>
                        <a:pt x="3783" y="2305"/>
                        <a:pt x="3658" y="2760"/>
                      </a:cubicBezTo>
                      <a:cubicBezTo>
                        <a:pt x="3364" y="3866"/>
                        <a:pt x="3105" y="4999"/>
                        <a:pt x="2846" y="6096"/>
                      </a:cubicBezTo>
                      <a:cubicBezTo>
                        <a:pt x="2588" y="7194"/>
                        <a:pt x="2320" y="8327"/>
                        <a:pt x="2026" y="9442"/>
                      </a:cubicBezTo>
                      <a:cubicBezTo>
                        <a:pt x="1865" y="10057"/>
                        <a:pt x="1722" y="10673"/>
                        <a:pt x="1588" y="11271"/>
                      </a:cubicBezTo>
                      <a:cubicBezTo>
                        <a:pt x="1401" y="12082"/>
                        <a:pt x="1205" y="12921"/>
                        <a:pt x="964" y="13742"/>
                      </a:cubicBezTo>
                      <a:cubicBezTo>
                        <a:pt x="910" y="13920"/>
                        <a:pt x="857" y="14125"/>
                        <a:pt x="723" y="14286"/>
                      </a:cubicBezTo>
                      <a:cubicBezTo>
                        <a:pt x="687" y="14331"/>
                        <a:pt x="652" y="14357"/>
                        <a:pt x="616" y="14375"/>
                      </a:cubicBezTo>
                      <a:cubicBezTo>
                        <a:pt x="582" y="14392"/>
                        <a:pt x="546" y="14399"/>
                        <a:pt x="510" y="14399"/>
                      </a:cubicBezTo>
                      <a:cubicBezTo>
                        <a:pt x="431" y="14399"/>
                        <a:pt x="353" y="14364"/>
                        <a:pt x="304" y="14322"/>
                      </a:cubicBezTo>
                      <a:cubicBezTo>
                        <a:pt x="45" y="14116"/>
                        <a:pt x="72" y="13715"/>
                        <a:pt x="125" y="13376"/>
                      </a:cubicBezTo>
                      <a:cubicBezTo>
                        <a:pt x="286" y="12377"/>
                        <a:pt x="438" y="11360"/>
                        <a:pt x="589" y="10379"/>
                      </a:cubicBezTo>
                      <a:cubicBezTo>
                        <a:pt x="991" y="7818"/>
                        <a:pt x="1392" y="5178"/>
                        <a:pt x="1927" y="2599"/>
                      </a:cubicBezTo>
                      <a:cubicBezTo>
                        <a:pt x="1954" y="2466"/>
                        <a:pt x="1981" y="2314"/>
                        <a:pt x="2008" y="2153"/>
                      </a:cubicBezTo>
                      <a:cubicBezTo>
                        <a:pt x="2115" y="1573"/>
                        <a:pt x="2231" y="931"/>
                        <a:pt x="2480" y="521"/>
                      </a:cubicBezTo>
                      <a:cubicBezTo>
                        <a:pt x="2650" y="253"/>
                        <a:pt x="2935" y="66"/>
                        <a:pt x="3230" y="39"/>
                      </a:cubicBezTo>
                      <a:close/>
                      <a:moveTo>
                        <a:pt x="3294" y="1"/>
                      </a:moveTo>
                      <a:cubicBezTo>
                        <a:pt x="3273" y="1"/>
                        <a:pt x="3251" y="2"/>
                        <a:pt x="3230" y="3"/>
                      </a:cubicBezTo>
                      <a:cubicBezTo>
                        <a:pt x="2927" y="30"/>
                        <a:pt x="2623" y="217"/>
                        <a:pt x="2445" y="503"/>
                      </a:cubicBezTo>
                      <a:cubicBezTo>
                        <a:pt x="2195" y="913"/>
                        <a:pt x="2079" y="1565"/>
                        <a:pt x="1972" y="2144"/>
                      </a:cubicBezTo>
                      <a:cubicBezTo>
                        <a:pt x="1945" y="2305"/>
                        <a:pt x="1918" y="2457"/>
                        <a:pt x="1892" y="2590"/>
                      </a:cubicBezTo>
                      <a:cubicBezTo>
                        <a:pt x="1356" y="5169"/>
                        <a:pt x="946" y="7809"/>
                        <a:pt x="554" y="10370"/>
                      </a:cubicBezTo>
                      <a:cubicBezTo>
                        <a:pt x="402" y="11360"/>
                        <a:pt x="250" y="12377"/>
                        <a:pt x="90" y="13376"/>
                      </a:cubicBezTo>
                      <a:cubicBezTo>
                        <a:pt x="27" y="13715"/>
                        <a:pt x="0" y="14134"/>
                        <a:pt x="277" y="14348"/>
                      </a:cubicBezTo>
                      <a:cubicBezTo>
                        <a:pt x="348" y="14411"/>
                        <a:pt x="438" y="14438"/>
                        <a:pt x="509" y="14438"/>
                      </a:cubicBezTo>
                      <a:cubicBezTo>
                        <a:pt x="554" y="14438"/>
                        <a:pt x="598" y="14429"/>
                        <a:pt x="634" y="14411"/>
                      </a:cubicBezTo>
                      <a:cubicBezTo>
                        <a:pt x="670" y="14393"/>
                        <a:pt x="714" y="14357"/>
                        <a:pt x="750" y="14313"/>
                      </a:cubicBezTo>
                      <a:cubicBezTo>
                        <a:pt x="884" y="14143"/>
                        <a:pt x="946" y="13929"/>
                        <a:pt x="1000" y="13751"/>
                      </a:cubicBezTo>
                      <a:cubicBezTo>
                        <a:pt x="1240" y="12930"/>
                        <a:pt x="1437" y="12091"/>
                        <a:pt x="1624" y="11280"/>
                      </a:cubicBezTo>
                      <a:cubicBezTo>
                        <a:pt x="1758" y="10682"/>
                        <a:pt x="1901" y="10066"/>
                        <a:pt x="2061" y="9451"/>
                      </a:cubicBezTo>
                      <a:cubicBezTo>
                        <a:pt x="2356" y="8336"/>
                        <a:pt x="2623" y="7203"/>
                        <a:pt x="2882" y="6105"/>
                      </a:cubicBezTo>
                      <a:cubicBezTo>
                        <a:pt x="3141" y="5008"/>
                        <a:pt x="3399" y="3875"/>
                        <a:pt x="3694" y="2769"/>
                      </a:cubicBezTo>
                      <a:cubicBezTo>
                        <a:pt x="3819" y="2314"/>
                        <a:pt x="3899" y="1859"/>
                        <a:pt x="3952" y="1413"/>
                      </a:cubicBezTo>
                      <a:cubicBezTo>
                        <a:pt x="4006" y="958"/>
                        <a:pt x="4024" y="494"/>
                        <a:pt x="3774" y="209"/>
                      </a:cubicBezTo>
                      <a:cubicBezTo>
                        <a:pt x="3654" y="72"/>
                        <a:pt x="3483" y="1"/>
                        <a:pt x="32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4" name="Google Shape;9224;p40"/>
                <p:cNvSpPr/>
                <p:nvPr/>
              </p:nvSpPr>
              <p:spPr>
                <a:xfrm>
                  <a:off x="6682450" y="4139300"/>
                  <a:ext cx="165525" cy="5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20448" extrusionOk="0">
                      <a:moveTo>
                        <a:pt x="197" y="1"/>
                      </a:moveTo>
                      <a:cubicBezTo>
                        <a:pt x="99" y="2097"/>
                        <a:pt x="1" y="4265"/>
                        <a:pt x="72" y="6406"/>
                      </a:cubicBezTo>
                      <a:cubicBezTo>
                        <a:pt x="143" y="8458"/>
                        <a:pt x="375" y="10519"/>
                        <a:pt x="768" y="12535"/>
                      </a:cubicBezTo>
                      <a:cubicBezTo>
                        <a:pt x="1071" y="14087"/>
                        <a:pt x="1508" y="15889"/>
                        <a:pt x="2490" y="17450"/>
                      </a:cubicBezTo>
                      <a:cubicBezTo>
                        <a:pt x="3516" y="19083"/>
                        <a:pt x="5023" y="20180"/>
                        <a:pt x="6611" y="20448"/>
                      </a:cubicBezTo>
                      <a:lnTo>
                        <a:pt x="6620" y="20412"/>
                      </a:lnTo>
                      <a:cubicBezTo>
                        <a:pt x="5041" y="20145"/>
                        <a:pt x="3542" y="19056"/>
                        <a:pt x="2525" y="17433"/>
                      </a:cubicBezTo>
                      <a:cubicBezTo>
                        <a:pt x="1544" y="15880"/>
                        <a:pt x="1107" y="14078"/>
                        <a:pt x="804" y="12526"/>
                      </a:cubicBezTo>
                      <a:cubicBezTo>
                        <a:pt x="420" y="10510"/>
                        <a:pt x="179" y="8449"/>
                        <a:pt x="108" y="6397"/>
                      </a:cubicBezTo>
                      <a:cubicBezTo>
                        <a:pt x="36" y="4265"/>
                        <a:pt x="134" y="2097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5" name="Google Shape;9225;p40"/>
                <p:cNvSpPr/>
                <p:nvPr/>
              </p:nvSpPr>
              <p:spPr>
                <a:xfrm>
                  <a:off x="6653900" y="4130175"/>
                  <a:ext cx="82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59" extrusionOk="0">
                      <a:moveTo>
                        <a:pt x="304" y="0"/>
                      </a:moveTo>
                      <a:cubicBezTo>
                        <a:pt x="188" y="63"/>
                        <a:pt x="90" y="134"/>
                        <a:pt x="1" y="232"/>
                      </a:cubicBezTo>
                      <a:cubicBezTo>
                        <a:pt x="1" y="241"/>
                        <a:pt x="1" y="250"/>
                        <a:pt x="1" y="259"/>
                      </a:cubicBezTo>
                      <a:lnTo>
                        <a:pt x="27" y="259"/>
                      </a:lnTo>
                      <a:cubicBezTo>
                        <a:pt x="117" y="170"/>
                        <a:pt x="206" y="89"/>
                        <a:pt x="322" y="36"/>
                      </a:cubicBezTo>
                      <a:cubicBezTo>
                        <a:pt x="331" y="27"/>
                        <a:pt x="331" y="18"/>
                        <a:pt x="331" y="9"/>
                      </a:cubicBezTo>
                      <a:cubicBezTo>
                        <a:pt x="322" y="0"/>
                        <a:pt x="313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6" name="Google Shape;9226;p40"/>
                <p:cNvSpPr/>
                <p:nvPr/>
              </p:nvSpPr>
              <p:spPr>
                <a:xfrm>
                  <a:off x="6654350" y="4136625"/>
                  <a:ext cx="227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599" extrusionOk="0">
                      <a:moveTo>
                        <a:pt x="884" y="1"/>
                      </a:moveTo>
                      <a:cubicBezTo>
                        <a:pt x="563" y="144"/>
                        <a:pt x="268" y="331"/>
                        <a:pt x="9" y="563"/>
                      </a:cubicBezTo>
                      <a:cubicBezTo>
                        <a:pt x="1" y="572"/>
                        <a:pt x="1" y="581"/>
                        <a:pt x="9" y="590"/>
                      </a:cubicBezTo>
                      <a:cubicBezTo>
                        <a:pt x="9" y="599"/>
                        <a:pt x="18" y="599"/>
                        <a:pt x="27" y="599"/>
                      </a:cubicBezTo>
                      <a:cubicBezTo>
                        <a:pt x="27" y="599"/>
                        <a:pt x="36" y="599"/>
                        <a:pt x="36" y="590"/>
                      </a:cubicBezTo>
                      <a:cubicBezTo>
                        <a:pt x="295" y="367"/>
                        <a:pt x="580" y="179"/>
                        <a:pt x="893" y="37"/>
                      </a:cubicBezTo>
                      <a:cubicBezTo>
                        <a:pt x="902" y="37"/>
                        <a:pt x="911" y="28"/>
                        <a:pt x="902" y="10"/>
                      </a:cubicBezTo>
                      <a:cubicBezTo>
                        <a:pt x="902" y="1"/>
                        <a:pt x="893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7" name="Google Shape;9227;p40"/>
                <p:cNvSpPr/>
                <p:nvPr/>
              </p:nvSpPr>
              <p:spPr>
                <a:xfrm>
                  <a:off x="6650775" y="4149125"/>
                  <a:ext cx="35275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964" extrusionOk="0">
                      <a:moveTo>
                        <a:pt x="1384" y="0"/>
                      </a:moveTo>
                      <a:cubicBezTo>
                        <a:pt x="911" y="277"/>
                        <a:pt x="447" y="589"/>
                        <a:pt x="10" y="928"/>
                      </a:cubicBezTo>
                      <a:cubicBezTo>
                        <a:pt x="1" y="937"/>
                        <a:pt x="1" y="946"/>
                        <a:pt x="1" y="955"/>
                      </a:cubicBezTo>
                      <a:cubicBezTo>
                        <a:pt x="10" y="955"/>
                        <a:pt x="10" y="964"/>
                        <a:pt x="19" y="964"/>
                      </a:cubicBezTo>
                      <a:cubicBezTo>
                        <a:pt x="19" y="964"/>
                        <a:pt x="28" y="964"/>
                        <a:pt x="28" y="955"/>
                      </a:cubicBezTo>
                      <a:cubicBezTo>
                        <a:pt x="465" y="625"/>
                        <a:pt x="929" y="313"/>
                        <a:pt x="1401" y="36"/>
                      </a:cubicBezTo>
                      <a:cubicBezTo>
                        <a:pt x="1410" y="27"/>
                        <a:pt x="1410" y="18"/>
                        <a:pt x="1410" y="9"/>
                      </a:cubicBezTo>
                      <a:cubicBezTo>
                        <a:pt x="1401" y="0"/>
                        <a:pt x="1393" y="0"/>
                        <a:pt x="13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8" name="Google Shape;9228;p40"/>
                <p:cNvSpPr/>
                <p:nvPr/>
              </p:nvSpPr>
              <p:spPr>
                <a:xfrm>
                  <a:off x="6648325" y="4168650"/>
                  <a:ext cx="34825" cy="2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951" extrusionOk="0">
                      <a:moveTo>
                        <a:pt x="1373" y="1"/>
                      </a:moveTo>
                      <a:cubicBezTo>
                        <a:pt x="1371" y="1"/>
                        <a:pt x="1368" y="2"/>
                        <a:pt x="1366" y="5"/>
                      </a:cubicBezTo>
                      <a:cubicBezTo>
                        <a:pt x="884" y="254"/>
                        <a:pt x="429" y="567"/>
                        <a:pt x="10" y="923"/>
                      </a:cubicBezTo>
                      <a:cubicBezTo>
                        <a:pt x="1" y="923"/>
                        <a:pt x="1" y="941"/>
                        <a:pt x="10" y="941"/>
                      </a:cubicBezTo>
                      <a:cubicBezTo>
                        <a:pt x="19" y="950"/>
                        <a:pt x="19" y="950"/>
                        <a:pt x="27" y="950"/>
                      </a:cubicBezTo>
                      <a:lnTo>
                        <a:pt x="36" y="950"/>
                      </a:lnTo>
                      <a:cubicBezTo>
                        <a:pt x="447" y="593"/>
                        <a:pt x="902" y="290"/>
                        <a:pt x="1383" y="40"/>
                      </a:cubicBezTo>
                      <a:cubicBezTo>
                        <a:pt x="1392" y="31"/>
                        <a:pt x="1392" y="22"/>
                        <a:pt x="1383" y="13"/>
                      </a:cubicBezTo>
                      <a:cubicBezTo>
                        <a:pt x="1383" y="7"/>
                        <a:pt x="1379" y="1"/>
                        <a:pt x="13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9" name="Google Shape;9229;p40"/>
                <p:cNvSpPr/>
                <p:nvPr/>
              </p:nvSpPr>
              <p:spPr>
                <a:xfrm>
                  <a:off x="6651000" y="4186600"/>
                  <a:ext cx="30575" cy="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821" extrusionOk="0">
                      <a:moveTo>
                        <a:pt x="1196" y="0"/>
                      </a:moveTo>
                      <a:cubicBezTo>
                        <a:pt x="759" y="188"/>
                        <a:pt x="358" y="455"/>
                        <a:pt x="10" y="785"/>
                      </a:cubicBezTo>
                      <a:cubicBezTo>
                        <a:pt x="1" y="794"/>
                        <a:pt x="1" y="803"/>
                        <a:pt x="10" y="812"/>
                      </a:cubicBezTo>
                      <a:cubicBezTo>
                        <a:pt x="19" y="821"/>
                        <a:pt x="19" y="821"/>
                        <a:pt x="28" y="821"/>
                      </a:cubicBezTo>
                      <a:cubicBezTo>
                        <a:pt x="28" y="821"/>
                        <a:pt x="36" y="821"/>
                        <a:pt x="36" y="812"/>
                      </a:cubicBezTo>
                      <a:cubicBezTo>
                        <a:pt x="384" y="482"/>
                        <a:pt x="777" y="223"/>
                        <a:pt x="1214" y="36"/>
                      </a:cubicBezTo>
                      <a:cubicBezTo>
                        <a:pt x="1223" y="36"/>
                        <a:pt x="1223" y="18"/>
                        <a:pt x="1223" y="9"/>
                      </a:cubicBezTo>
                      <a:cubicBezTo>
                        <a:pt x="1223" y="0"/>
                        <a:pt x="1205" y="0"/>
                        <a:pt x="11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0" name="Google Shape;9230;p40"/>
                <p:cNvSpPr/>
                <p:nvPr/>
              </p:nvSpPr>
              <p:spPr>
                <a:xfrm>
                  <a:off x="6652125" y="4200925"/>
                  <a:ext cx="296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864" extrusionOk="0">
                      <a:moveTo>
                        <a:pt x="1173" y="0"/>
                      </a:moveTo>
                      <a:cubicBezTo>
                        <a:pt x="1169" y="0"/>
                        <a:pt x="1165" y="3"/>
                        <a:pt x="1160" y="7"/>
                      </a:cubicBezTo>
                      <a:cubicBezTo>
                        <a:pt x="732" y="221"/>
                        <a:pt x="348" y="498"/>
                        <a:pt x="9" y="828"/>
                      </a:cubicBezTo>
                      <a:cubicBezTo>
                        <a:pt x="0" y="837"/>
                        <a:pt x="0" y="846"/>
                        <a:pt x="9" y="855"/>
                      </a:cubicBezTo>
                      <a:cubicBezTo>
                        <a:pt x="9" y="863"/>
                        <a:pt x="18" y="863"/>
                        <a:pt x="18" y="863"/>
                      </a:cubicBezTo>
                      <a:cubicBezTo>
                        <a:pt x="27" y="863"/>
                        <a:pt x="27" y="863"/>
                        <a:pt x="36" y="855"/>
                      </a:cubicBezTo>
                      <a:cubicBezTo>
                        <a:pt x="366" y="524"/>
                        <a:pt x="759" y="248"/>
                        <a:pt x="1178" y="34"/>
                      </a:cubicBezTo>
                      <a:cubicBezTo>
                        <a:pt x="1187" y="34"/>
                        <a:pt x="1187" y="16"/>
                        <a:pt x="1187" y="7"/>
                      </a:cubicBezTo>
                      <a:cubicBezTo>
                        <a:pt x="1182" y="3"/>
                        <a:pt x="1178" y="0"/>
                        <a:pt x="11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1" name="Google Shape;9231;p40"/>
                <p:cNvSpPr/>
                <p:nvPr/>
              </p:nvSpPr>
              <p:spPr>
                <a:xfrm>
                  <a:off x="6650125" y="4216600"/>
                  <a:ext cx="34350" cy="2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995" extrusionOk="0">
                      <a:moveTo>
                        <a:pt x="1348" y="1"/>
                      </a:moveTo>
                      <a:cubicBezTo>
                        <a:pt x="1344" y="1"/>
                        <a:pt x="1341" y="2"/>
                        <a:pt x="1338" y="5"/>
                      </a:cubicBezTo>
                      <a:cubicBezTo>
                        <a:pt x="848" y="254"/>
                        <a:pt x="402" y="575"/>
                        <a:pt x="9" y="968"/>
                      </a:cubicBezTo>
                      <a:cubicBezTo>
                        <a:pt x="0" y="968"/>
                        <a:pt x="0" y="986"/>
                        <a:pt x="9" y="986"/>
                      </a:cubicBezTo>
                      <a:cubicBezTo>
                        <a:pt x="9" y="995"/>
                        <a:pt x="18" y="995"/>
                        <a:pt x="18" y="995"/>
                      </a:cubicBezTo>
                      <a:lnTo>
                        <a:pt x="36" y="995"/>
                      </a:lnTo>
                      <a:cubicBezTo>
                        <a:pt x="428" y="611"/>
                        <a:pt x="874" y="290"/>
                        <a:pt x="1356" y="31"/>
                      </a:cubicBezTo>
                      <a:cubicBezTo>
                        <a:pt x="1365" y="31"/>
                        <a:pt x="1374" y="22"/>
                        <a:pt x="1365" y="13"/>
                      </a:cubicBezTo>
                      <a:cubicBezTo>
                        <a:pt x="1365" y="7"/>
                        <a:pt x="1356" y="1"/>
                        <a:pt x="13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2" name="Google Shape;9232;p40"/>
                <p:cNvSpPr/>
                <p:nvPr/>
              </p:nvSpPr>
              <p:spPr>
                <a:xfrm>
                  <a:off x="6652575" y="4233775"/>
                  <a:ext cx="3147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915" extrusionOk="0">
                      <a:moveTo>
                        <a:pt x="1239" y="1"/>
                      </a:moveTo>
                      <a:cubicBezTo>
                        <a:pt x="1237" y="1"/>
                        <a:pt x="1234" y="2"/>
                        <a:pt x="1231" y="4"/>
                      </a:cubicBezTo>
                      <a:cubicBezTo>
                        <a:pt x="785" y="236"/>
                        <a:pt x="375" y="531"/>
                        <a:pt x="9" y="879"/>
                      </a:cubicBezTo>
                      <a:cubicBezTo>
                        <a:pt x="0" y="888"/>
                        <a:pt x="0" y="897"/>
                        <a:pt x="9" y="905"/>
                      </a:cubicBezTo>
                      <a:cubicBezTo>
                        <a:pt x="9" y="905"/>
                        <a:pt x="18" y="914"/>
                        <a:pt x="18" y="914"/>
                      </a:cubicBezTo>
                      <a:cubicBezTo>
                        <a:pt x="27" y="914"/>
                        <a:pt x="36" y="905"/>
                        <a:pt x="36" y="905"/>
                      </a:cubicBezTo>
                      <a:cubicBezTo>
                        <a:pt x="393" y="558"/>
                        <a:pt x="803" y="263"/>
                        <a:pt x="1249" y="40"/>
                      </a:cubicBezTo>
                      <a:cubicBezTo>
                        <a:pt x="1258" y="31"/>
                        <a:pt x="1258" y="22"/>
                        <a:pt x="1258" y="13"/>
                      </a:cubicBezTo>
                      <a:cubicBezTo>
                        <a:pt x="1252" y="7"/>
                        <a:pt x="1245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3" name="Google Shape;9233;p40"/>
                <p:cNvSpPr/>
                <p:nvPr/>
              </p:nvSpPr>
              <p:spPr>
                <a:xfrm>
                  <a:off x="6649450" y="4250425"/>
                  <a:ext cx="33475" cy="2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998" extrusionOk="0">
                      <a:moveTo>
                        <a:pt x="1325" y="1"/>
                      </a:moveTo>
                      <a:cubicBezTo>
                        <a:pt x="1321" y="1"/>
                        <a:pt x="1316" y="3"/>
                        <a:pt x="1312" y="8"/>
                      </a:cubicBezTo>
                      <a:cubicBezTo>
                        <a:pt x="848" y="275"/>
                        <a:pt x="411" y="605"/>
                        <a:pt x="9" y="962"/>
                      </a:cubicBezTo>
                      <a:cubicBezTo>
                        <a:pt x="0" y="971"/>
                        <a:pt x="0" y="980"/>
                        <a:pt x="9" y="989"/>
                      </a:cubicBezTo>
                      <a:cubicBezTo>
                        <a:pt x="9" y="998"/>
                        <a:pt x="18" y="998"/>
                        <a:pt x="27" y="998"/>
                      </a:cubicBezTo>
                      <a:cubicBezTo>
                        <a:pt x="27" y="998"/>
                        <a:pt x="36" y="998"/>
                        <a:pt x="36" y="989"/>
                      </a:cubicBezTo>
                      <a:cubicBezTo>
                        <a:pt x="429" y="632"/>
                        <a:pt x="866" y="311"/>
                        <a:pt x="1330" y="34"/>
                      </a:cubicBezTo>
                      <a:cubicBezTo>
                        <a:pt x="1338" y="34"/>
                        <a:pt x="1338" y="16"/>
                        <a:pt x="1338" y="8"/>
                      </a:cubicBezTo>
                      <a:cubicBezTo>
                        <a:pt x="1334" y="3"/>
                        <a:pt x="1330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4" name="Google Shape;9234;p40"/>
                <p:cNvSpPr/>
                <p:nvPr/>
              </p:nvSpPr>
              <p:spPr>
                <a:xfrm>
                  <a:off x="6647225" y="4266200"/>
                  <a:ext cx="352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1072" extrusionOk="0">
                      <a:moveTo>
                        <a:pt x="1374" y="1"/>
                      </a:moveTo>
                      <a:cubicBezTo>
                        <a:pt x="919" y="340"/>
                        <a:pt x="464" y="688"/>
                        <a:pt x="9" y="1036"/>
                      </a:cubicBezTo>
                      <a:cubicBezTo>
                        <a:pt x="0" y="1045"/>
                        <a:pt x="0" y="1054"/>
                        <a:pt x="9" y="1063"/>
                      </a:cubicBezTo>
                      <a:cubicBezTo>
                        <a:pt x="9" y="1071"/>
                        <a:pt x="18" y="1071"/>
                        <a:pt x="27" y="1071"/>
                      </a:cubicBezTo>
                      <a:cubicBezTo>
                        <a:pt x="27" y="1071"/>
                        <a:pt x="36" y="1071"/>
                        <a:pt x="36" y="1063"/>
                      </a:cubicBezTo>
                      <a:cubicBezTo>
                        <a:pt x="482" y="715"/>
                        <a:pt x="946" y="367"/>
                        <a:pt x="1401" y="37"/>
                      </a:cubicBezTo>
                      <a:cubicBezTo>
                        <a:pt x="1410" y="28"/>
                        <a:pt x="1410" y="19"/>
                        <a:pt x="1401" y="10"/>
                      </a:cubicBezTo>
                      <a:cubicBezTo>
                        <a:pt x="1401" y="1"/>
                        <a:pt x="1383" y="1"/>
                        <a:pt x="13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5" name="Google Shape;9235;p40"/>
                <p:cNvSpPr/>
                <p:nvPr/>
              </p:nvSpPr>
              <p:spPr>
                <a:xfrm>
                  <a:off x="6645650" y="4286950"/>
                  <a:ext cx="339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009" extrusionOk="0">
                      <a:moveTo>
                        <a:pt x="1321" y="1"/>
                      </a:moveTo>
                      <a:cubicBezTo>
                        <a:pt x="866" y="295"/>
                        <a:pt x="429" y="625"/>
                        <a:pt x="10" y="973"/>
                      </a:cubicBezTo>
                      <a:cubicBezTo>
                        <a:pt x="10" y="982"/>
                        <a:pt x="1" y="991"/>
                        <a:pt x="10" y="1000"/>
                      </a:cubicBezTo>
                      <a:cubicBezTo>
                        <a:pt x="18" y="1000"/>
                        <a:pt x="18" y="1009"/>
                        <a:pt x="27" y="1009"/>
                      </a:cubicBezTo>
                      <a:cubicBezTo>
                        <a:pt x="27" y="1009"/>
                        <a:pt x="36" y="1000"/>
                        <a:pt x="36" y="1000"/>
                      </a:cubicBezTo>
                      <a:cubicBezTo>
                        <a:pt x="447" y="652"/>
                        <a:pt x="893" y="331"/>
                        <a:pt x="1348" y="36"/>
                      </a:cubicBezTo>
                      <a:cubicBezTo>
                        <a:pt x="1357" y="27"/>
                        <a:pt x="1357" y="18"/>
                        <a:pt x="1348" y="10"/>
                      </a:cubicBezTo>
                      <a:cubicBezTo>
                        <a:pt x="1348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6" name="Google Shape;9236;p40"/>
                <p:cNvSpPr/>
                <p:nvPr/>
              </p:nvSpPr>
              <p:spPr>
                <a:xfrm>
                  <a:off x="6643200" y="4301675"/>
                  <a:ext cx="39050" cy="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1196" extrusionOk="0">
                      <a:moveTo>
                        <a:pt x="1526" y="0"/>
                      </a:moveTo>
                      <a:cubicBezTo>
                        <a:pt x="1000" y="348"/>
                        <a:pt x="482" y="741"/>
                        <a:pt x="9" y="1160"/>
                      </a:cubicBezTo>
                      <a:cubicBezTo>
                        <a:pt x="1" y="1169"/>
                        <a:pt x="1" y="1178"/>
                        <a:pt x="1" y="1187"/>
                      </a:cubicBezTo>
                      <a:cubicBezTo>
                        <a:pt x="9" y="1196"/>
                        <a:pt x="9" y="1196"/>
                        <a:pt x="18" y="1196"/>
                      </a:cubicBezTo>
                      <a:cubicBezTo>
                        <a:pt x="27" y="1196"/>
                        <a:pt x="27" y="1196"/>
                        <a:pt x="27" y="1187"/>
                      </a:cubicBezTo>
                      <a:cubicBezTo>
                        <a:pt x="509" y="768"/>
                        <a:pt x="1018" y="384"/>
                        <a:pt x="1553" y="36"/>
                      </a:cubicBezTo>
                      <a:cubicBezTo>
                        <a:pt x="1562" y="27"/>
                        <a:pt x="1562" y="18"/>
                        <a:pt x="1553" y="9"/>
                      </a:cubicBezTo>
                      <a:cubicBezTo>
                        <a:pt x="1553" y="0"/>
                        <a:pt x="1535" y="0"/>
                        <a:pt x="1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7" name="Google Shape;9237;p40"/>
                <p:cNvSpPr/>
                <p:nvPr/>
              </p:nvSpPr>
              <p:spPr>
                <a:xfrm>
                  <a:off x="6642750" y="4316300"/>
                  <a:ext cx="38600" cy="3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" h="1227" extrusionOk="0">
                      <a:moveTo>
                        <a:pt x="1519" y="0"/>
                      </a:moveTo>
                      <a:cubicBezTo>
                        <a:pt x="1515" y="0"/>
                        <a:pt x="1511" y="1"/>
                        <a:pt x="1508" y="4"/>
                      </a:cubicBezTo>
                      <a:cubicBezTo>
                        <a:pt x="1009" y="397"/>
                        <a:pt x="509" y="798"/>
                        <a:pt x="10" y="1191"/>
                      </a:cubicBezTo>
                      <a:cubicBezTo>
                        <a:pt x="1" y="1200"/>
                        <a:pt x="1" y="1209"/>
                        <a:pt x="10" y="1217"/>
                      </a:cubicBezTo>
                      <a:cubicBezTo>
                        <a:pt x="10" y="1226"/>
                        <a:pt x="19" y="1226"/>
                        <a:pt x="27" y="1226"/>
                      </a:cubicBezTo>
                      <a:cubicBezTo>
                        <a:pt x="27" y="1226"/>
                        <a:pt x="36" y="1226"/>
                        <a:pt x="36" y="1217"/>
                      </a:cubicBezTo>
                      <a:cubicBezTo>
                        <a:pt x="536" y="825"/>
                        <a:pt x="1036" y="432"/>
                        <a:pt x="1535" y="31"/>
                      </a:cubicBezTo>
                      <a:cubicBezTo>
                        <a:pt x="1544" y="31"/>
                        <a:pt x="1544" y="13"/>
                        <a:pt x="1535" y="4"/>
                      </a:cubicBezTo>
                      <a:cubicBezTo>
                        <a:pt x="1535" y="4"/>
                        <a:pt x="1527" y="0"/>
                        <a:pt x="15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8" name="Google Shape;9238;p40"/>
                <p:cNvSpPr/>
                <p:nvPr/>
              </p:nvSpPr>
              <p:spPr>
                <a:xfrm>
                  <a:off x="6642975" y="4337850"/>
                  <a:ext cx="35500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168" extrusionOk="0">
                      <a:moveTo>
                        <a:pt x="1406" y="1"/>
                      </a:moveTo>
                      <a:cubicBezTo>
                        <a:pt x="1401" y="1"/>
                        <a:pt x="1397" y="3"/>
                        <a:pt x="1392" y="8"/>
                      </a:cubicBezTo>
                      <a:cubicBezTo>
                        <a:pt x="902" y="347"/>
                        <a:pt x="438" y="721"/>
                        <a:pt x="10" y="1141"/>
                      </a:cubicBezTo>
                      <a:cubicBezTo>
                        <a:pt x="1" y="1141"/>
                        <a:pt x="1" y="1158"/>
                        <a:pt x="10" y="1167"/>
                      </a:cubicBezTo>
                      <a:lnTo>
                        <a:pt x="36" y="1167"/>
                      </a:lnTo>
                      <a:cubicBezTo>
                        <a:pt x="456" y="748"/>
                        <a:pt x="919" y="373"/>
                        <a:pt x="1410" y="34"/>
                      </a:cubicBezTo>
                      <a:cubicBezTo>
                        <a:pt x="1419" y="25"/>
                        <a:pt x="1419" y="16"/>
                        <a:pt x="1419" y="8"/>
                      </a:cubicBezTo>
                      <a:cubicBezTo>
                        <a:pt x="1415" y="3"/>
                        <a:pt x="1410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9" name="Google Shape;9239;p40"/>
                <p:cNvSpPr/>
                <p:nvPr/>
              </p:nvSpPr>
              <p:spPr>
                <a:xfrm>
                  <a:off x="6643875" y="4350800"/>
                  <a:ext cx="40600" cy="2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185" extrusionOk="0">
                      <a:moveTo>
                        <a:pt x="1602" y="0"/>
                      </a:moveTo>
                      <a:cubicBezTo>
                        <a:pt x="1597" y="0"/>
                        <a:pt x="1593" y="2"/>
                        <a:pt x="1588" y="7"/>
                      </a:cubicBezTo>
                      <a:cubicBezTo>
                        <a:pt x="1044" y="355"/>
                        <a:pt x="509" y="738"/>
                        <a:pt x="9" y="1149"/>
                      </a:cubicBezTo>
                      <a:cubicBezTo>
                        <a:pt x="0" y="1158"/>
                        <a:pt x="0" y="1167"/>
                        <a:pt x="0" y="1176"/>
                      </a:cubicBezTo>
                      <a:cubicBezTo>
                        <a:pt x="9" y="1185"/>
                        <a:pt x="9" y="1185"/>
                        <a:pt x="18" y="1185"/>
                      </a:cubicBezTo>
                      <a:lnTo>
                        <a:pt x="27" y="1185"/>
                      </a:lnTo>
                      <a:cubicBezTo>
                        <a:pt x="536" y="774"/>
                        <a:pt x="1062" y="391"/>
                        <a:pt x="1606" y="34"/>
                      </a:cubicBezTo>
                      <a:cubicBezTo>
                        <a:pt x="1615" y="34"/>
                        <a:pt x="1624" y="16"/>
                        <a:pt x="1615" y="7"/>
                      </a:cubicBezTo>
                      <a:cubicBezTo>
                        <a:pt x="1611" y="2"/>
                        <a:pt x="1606" y="0"/>
                        <a:pt x="16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0" name="Google Shape;9240;p40"/>
                <p:cNvSpPr/>
                <p:nvPr/>
              </p:nvSpPr>
              <p:spPr>
                <a:xfrm>
                  <a:off x="6643200" y="4369150"/>
                  <a:ext cx="41725" cy="3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1245" extrusionOk="0">
                      <a:moveTo>
                        <a:pt x="1650" y="1"/>
                      </a:moveTo>
                      <a:cubicBezTo>
                        <a:pt x="1647" y="1"/>
                        <a:pt x="1645" y="2"/>
                        <a:pt x="1642" y="4"/>
                      </a:cubicBezTo>
                      <a:cubicBezTo>
                        <a:pt x="1053" y="335"/>
                        <a:pt x="500" y="745"/>
                        <a:pt x="9" y="1209"/>
                      </a:cubicBezTo>
                      <a:cubicBezTo>
                        <a:pt x="1" y="1218"/>
                        <a:pt x="1" y="1227"/>
                        <a:pt x="9" y="1236"/>
                      </a:cubicBezTo>
                      <a:cubicBezTo>
                        <a:pt x="9" y="1236"/>
                        <a:pt x="18" y="1244"/>
                        <a:pt x="18" y="1244"/>
                      </a:cubicBezTo>
                      <a:cubicBezTo>
                        <a:pt x="27" y="1244"/>
                        <a:pt x="27" y="1244"/>
                        <a:pt x="36" y="1236"/>
                      </a:cubicBezTo>
                      <a:cubicBezTo>
                        <a:pt x="527" y="772"/>
                        <a:pt x="1071" y="370"/>
                        <a:pt x="1660" y="31"/>
                      </a:cubicBezTo>
                      <a:cubicBezTo>
                        <a:pt x="1669" y="31"/>
                        <a:pt x="1669" y="22"/>
                        <a:pt x="1669" y="13"/>
                      </a:cubicBezTo>
                      <a:cubicBezTo>
                        <a:pt x="1662" y="7"/>
                        <a:pt x="1656" y="1"/>
                        <a:pt x="16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1" name="Google Shape;9241;p40"/>
                <p:cNvSpPr/>
                <p:nvPr/>
              </p:nvSpPr>
              <p:spPr>
                <a:xfrm>
                  <a:off x="6647000" y="4386925"/>
                  <a:ext cx="39950" cy="3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8" h="1203" extrusionOk="0">
                      <a:moveTo>
                        <a:pt x="1578" y="0"/>
                      </a:moveTo>
                      <a:cubicBezTo>
                        <a:pt x="1573" y="0"/>
                        <a:pt x="1566" y="3"/>
                        <a:pt x="1561" y="7"/>
                      </a:cubicBezTo>
                      <a:cubicBezTo>
                        <a:pt x="1035" y="364"/>
                        <a:pt x="509" y="757"/>
                        <a:pt x="9" y="1167"/>
                      </a:cubicBezTo>
                      <a:cubicBezTo>
                        <a:pt x="0" y="1176"/>
                        <a:pt x="0" y="1185"/>
                        <a:pt x="9" y="1194"/>
                      </a:cubicBezTo>
                      <a:cubicBezTo>
                        <a:pt x="9" y="1194"/>
                        <a:pt x="18" y="1203"/>
                        <a:pt x="18" y="1203"/>
                      </a:cubicBezTo>
                      <a:cubicBezTo>
                        <a:pt x="27" y="1203"/>
                        <a:pt x="27" y="1194"/>
                        <a:pt x="36" y="1194"/>
                      </a:cubicBezTo>
                      <a:cubicBezTo>
                        <a:pt x="535" y="792"/>
                        <a:pt x="1053" y="400"/>
                        <a:pt x="1588" y="34"/>
                      </a:cubicBezTo>
                      <a:cubicBezTo>
                        <a:pt x="1597" y="25"/>
                        <a:pt x="1597" y="16"/>
                        <a:pt x="1588" y="7"/>
                      </a:cubicBezTo>
                      <a:cubicBezTo>
                        <a:pt x="1588" y="3"/>
                        <a:pt x="1584" y="0"/>
                        <a:pt x="15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2" name="Google Shape;9242;p40"/>
                <p:cNvSpPr/>
                <p:nvPr/>
              </p:nvSpPr>
              <p:spPr>
                <a:xfrm>
                  <a:off x="6642750" y="4400250"/>
                  <a:ext cx="5042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500" extrusionOk="0">
                      <a:moveTo>
                        <a:pt x="1981" y="0"/>
                      </a:moveTo>
                      <a:cubicBezTo>
                        <a:pt x="1294" y="447"/>
                        <a:pt x="634" y="937"/>
                        <a:pt x="10" y="1472"/>
                      </a:cubicBezTo>
                      <a:cubicBezTo>
                        <a:pt x="1" y="1472"/>
                        <a:pt x="1" y="1490"/>
                        <a:pt x="10" y="1499"/>
                      </a:cubicBezTo>
                      <a:lnTo>
                        <a:pt x="36" y="1499"/>
                      </a:lnTo>
                      <a:cubicBezTo>
                        <a:pt x="661" y="973"/>
                        <a:pt x="1321" y="482"/>
                        <a:pt x="2008" y="36"/>
                      </a:cubicBezTo>
                      <a:cubicBezTo>
                        <a:pt x="2008" y="27"/>
                        <a:pt x="2017" y="18"/>
                        <a:pt x="2008" y="9"/>
                      </a:cubicBezTo>
                      <a:cubicBezTo>
                        <a:pt x="2008" y="0"/>
                        <a:pt x="1990" y="0"/>
                        <a:pt x="19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3" name="Google Shape;9243;p40"/>
                <p:cNvSpPr/>
                <p:nvPr/>
              </p:nvSpPr>
              <p:spPr>
                <a:xfrm>
                  <a:off x="6644750" y="4420225"/>
                  <a:ext cx="46200" cy="3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1325" extrusionOk="0">
                      <a:moveTo>
                        <a:pt x="1821" y="1"/>
                      </a:moveTo>
                      <a:cubicBezTo>
                        <a:pt x="1818" y="1"/>
                        <a:pt x="1815" y="2"/>
                        <a:pt x="1812" y="4"/>
                      </a:cubicBezTo>
                      <a:cubicBezTo>
                        <a:pt x="1214" y="424"/>
                        <a:pt x="608" y="852"/>
                        <a:pt x="10" y="1289"/>
                      </a:cubicBezTo>
                      <a:cubicBezTo>
                        <a:pt x="1" y="1298"/>
                        <a:pt x="1" y="1307"/>
                        <a:pt x="10" y="1316"/>
                      </a:cubicBezTo>
                      <a:cubicBezTo>
                        <a:pt x="10" y="1316"/>
                        <a:pt x="19" y="1325"/>
                        <a:pt x="28" y="1325"/>
                      </a:cubicBezTo>
                      <a:cubicBezTo>
                        <a:pt x="28" y="1325"/>
                        <a:pt x="28" y="1325"/>
                        <a:pt x="37" y="1316"/>
                      </a:cubicBezTo>
                      <a:cubicBezTo>
                        <a:pt x="625" y="879"/>
                        <a:pt x="1232" y="450"/>
                        <a:pt x="1839" y="40"/>
                      </a:cubicBezTo>
                      <a:cubicBezTo>
                        <a:pt x="1848" y="31"/>
                        <a:pt x="1848" y="22"/>
                        <a:pt x="1839" y="13"/>
                      </a:cubicBezTo>
                      <a:cubicBezTo>
                        <a:pt x="1839" y="7"/>
                        <a:pt x="1830" y="1"/>
                        <a:pt x="18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4" name="Google Shape;9244;p40"/>
                <p:cNvSpPr/>
                <p:nvPr/>
              </p:nvSpPr>
              <p:spPr>
                <a:xfrm>
                  <a:off x="6641850" y="4438525"/>
                  <a:ext cx="52225" cy="3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467" extrusionOk="0">
                      <a:moveTo>
                        <a:pt x="2070" y="0"/>
                      </a:moveTo>
                      <a:cubicBezTo>
                        <a:pt x="2067" y="0"/>
                        <a:pt x="2064" y="1"/>
                        <a:pt x="2062" y="4"/>
                      </a:cubicBezTo>
                      <a:cubicBezTo>
                        <a:pt x="1375" y="468"/>
                        <a:pt x="679" y="950"/>
                        <a:pt x="10" y="1440"/>
                      </a:cubicBezTo>
                      <a:cubicBezTo>
                        <a:pt x="1" y="1440"/>
                        <a:pt x="1" y="1458"/>
                        <a:pt x="10" y="1467"/>
                      </a:cubicBezTo>
                      <a:lnTo>
                        <a:pt x="37" y="1467"/>
                      </a:lnTo>
                      <a:cubicBezTo>
                        <a:pt x="706" y="976"/>
                        <a:pt x="1393" y="495"/>
                        <a:pt x="2080" y="40"/>
                      </a:cubicBezTo>
                      <a:cubicBezTo>
                        <a:pt x="2089" y="31"/>
                        <a:pt x="2089" y="22"/>
                        <a:pt x="2089" y="13"/>
                      </a:cubicBezTo>
                      <a:cubicBezTo>
                        <a:pt x="2082" y="7"/>
                        <a:pt x="2076" y="0"/>
                        <a:pt x="2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5" name="Google Shape;9245;p40"/>
                <p:cNvSpPr/>
                <p:nvPr/>
              </p:nvSpPr>
              <p:spPr>
                <a:xfrm>
                  <a:off x="6640750" y="4455250"/>
                  <a:ext cx="57350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1566" extrusionOk="0">
                      <a:moveTo>
                        <a:pt x="2265" y="0"/>
                      </a:moveTo>
                      <a:cubicBezTo>
                        <a:pt x="2263" y="0"/>
                        <a:pt x="2260" y="1"/>
                        <a:pt x="2257" y="4"/>
                      </a:cubicBezTo>
                      <a:cubicBezTo>
                        <a:pt x="1481" y="468"/>
                        <a:pt x="723" y="976"/>
                        <a:pt x="9" y="1529"/>
                      </a:cubicBezTo>
                      <a:cubicBezTo>
                        <a:pt x="0" y="1538"/>
                        <a:pt x="0" y="1547"/>
                        <a:pt x="9" y="1556"/>
                      </a:cubicBezTo>
                      <a:cubicBezTo>
                        <a:pt x="9" y="1556"/>
                        <a:pt x="18" y="1565"/>
                        <a:pt x="18" y="1565"/>
                      </a:cubicBezTo>
                      <a:cubicBezTo>
                        <a:pt x="27" y="1565"/>
                        <a:pt x="27" y="1556"/>
                        <a:pt x="36" y="1556"/>
                      </a:cubicBezTo>
                      <a:cubicBezTo>
                        <a:pt x="750" y="1012"/>
                        <a:pt x="1499" y="495"/>
                        <a:pt x="2275" y="31"/>
                      </a:cubicBezTo>
                      <a:cubicBezTo>
                        <a:pt x="2284" y="31"/>
                        <a:pt x="2293" y="22"/>
                        <a:pt x="2284" y="13"/>
                      </a:cubicBezTo>
                      <a:cubicBezTo>
                        <a:pt x="2278" y="7"/>
                        <a:pt x="2272" y="0"/>
                        <a:pt x="2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6" name="Google Shape;9246;p40"/>
                <p:cNvSpPr/>
                <p:nvPr/>
              </p:nvSpPr>
              <p:spPr>
                <a:xfrm>
                  <a:off x="6642075" y="4473000"/>
                  <a:ext cx="57350" cy="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1578" extrusionOk="0">
                      <a:moveTo>
                        <a:pt x="2280" y="1"/>
                      </a:moveTo>
                      <a:cubicBezTo>
                        <a:pt x="2276" y="1"/>
                        <a:pt x="2271" y="3"/>
                        <a:pt x="2267" y="8"/>
                      </a:cubicBezTo>
                      <a:cubicBezTo>
                        <a:pt x="1526" y="525"/>
                        <a:pt x="768" y="1042"/>
                        <a:pt x="10" y="1542"/>
                      </a:cubicBezTo>
                      <a:cubicBezTo>
                        <a:pt x="1" y="1542"/>
                        <a:pt x="1" y="1560"/>
                        <a:pt x="10" y="1569"/>
                      </a:cubicBezTo>
                      <a:cubicBezTo>
                        <a:pt x="10" y="1569"/>
                        <a:pt x="19" y="1578"/>
                        <a:pt x="19" y="1578"/>
                      </a:cubicBezTo>
                      <a:cubicBezTo>
                        <a:pt x="28" y="1578"/>
                        <a:pt x="28" y="1578"/>
                        <a:pt x="28" y="1569"/>
                      </a:cubicBezTo>
                      <a:cubicBezTo>
                        <a:pt x="786" y="1069"/>
                        <a:pt x="1544" y="561"/>
                        <a:pt x="2285" y="34"/>
                      </a:cubicBezTo>
                      <a:cubicBezTo>
                        <a:pt x="2294" y="34"/>
                        <a:pt x="2294" y="17"/>
                        <a:pt x="2294" y="8"/>
                      </a:cubicBezTo>
                      <a:cubicBezTo>
                        <a:pt x="2289" y="3"/>
                        <a:pt x="2285" y="1"/>
                        <a:pt x="22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7" name="Google Shape;9247;p40"/>
                <p:cNvSpPr/>
                <p:nvPr/>
              </p:nvSpPr>
              <p:spPr>
                <a:xfrm>
                  <a:off x="6640525" y="4488575"/>
                  <a:ext cx="62700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" h="1785" extrusionOk="0">
                      <a:moveTo>
                        <a:pt x="2481" y="0"/>
                      </a:moveTo>
                      <a:lnTo>
                        <a:pt x="9" y="1749"/>
                      </a:lnTo>
                      <a:cubicBezTo>
                        <a:pt x="0" y="1758"/>
                        <a:pt x="0" y="1767"/>
                        <a:pt x="0" y="1775"/>
                      </a:cubicBezTo>
                      <a:cubicBezTo>
                        <a:pt x="9" y="1775"/>
                        <a:pt x="9" y="1784"/>
                        <a:pt x="18" y="1784"/>
                      </a:cubicBezTo>
                      <a:cubicBezTo>
                        <a:pt x="18" y="1784"/>
                        <a:pt x="27" y="1784"/>
                        <a:pt x="27" y="1775"/>
                      </a:cubicBezTo>
                      <a:lnTo>
                        <a:pt x="2498" y="36"/>
                      </a:lnTo>
                      <a:cubicBezTo>
                        <a:pt x="2507" y="27"/>
                        <a:pt x="2507" y="18"/>
                        <a:pt x="2507" y="9"/>
                      </a:cubicBezTo>
                      <a:cubicBezTo>
                        <a:pt x="2498" y="0"/>
                        <a:pt x="2489" y="0"/>
                        <a:pt x="24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8" name="Google Shape;9248;p40"/>
                <p:cNvSpPr/>
                <p:nvPr/>
              </p:nvSpPr>
              <p:spPr>
                <a:xfrm>
                  <a:off x="6643650" y="4503800"/>
                  <a:ext cx="6692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7" h="1863" extrusionOk="0">
                      <a:moveTo>
                        <a:pt x="2654" y="0"/>
                      </a:moveTo>
                      <a:cubicBezTo>
                        <a:pt x="2650" y="0"/>
                        <a:pt x="2645" y="2"/>
                        <a:pt x="2641" y="7"/>
                      </a:cubicBezTo>
                      <a:cubicBezTo>
                        <a:pt x="1731" y="551"/>
                        <a:pt x="848" y="1166"/>
                        <a:pt x="9" y="1827"/>
                      </a:cubicBezTo>
                      <a:cubicBezTo>
                        <a:pt x="0" y="1836"/>
                        <a:pt x="0" y="1844"/>
                        <a:pt x="9" y="1853"/>
                      </a:cubicBezTo>
                      <a:cubicBezTo>
                        <a:pt x="9" y="1853"/>
                        <a:pt x="18" y="1862"/>
                        <a:pt x="27" y="1862"/>
                      </a:cubicBezTo>
                      <a:cubicBezTo>
                        <a:pt x="27" y="1862"/>
                        <a:pt x="36" y="1862"/>
                        <a:pt x="36" y="1853"/>
                      </a:cubicBezTo>
                      <a:cubicBezTo>
                        <a:pt x="866" y="1193"/>
                        <a:pt x="1749" y="587"/>
                        <a:pt x="2659" y="34"/>
                      </a:cubicBezTo>
                      <a:cubicBezTo>
                        <a:pt x="2668" y="34"/>
                        <a:pt x="2677" y="16"/>
                        <a:pt x="2668" y="7"/>
                      </a:cubicBezTo>
                      <a:cubicBezTo>
                        <a:pt x="2663" y="2"/>
                        <a:pt x="2659" y="0"/>
                        <a:pt x="2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9" name="Google Shape;9249;p40"/>
                <p:cNvSpPr/>
                <p:nvPr/>
              </p:nvSpPr>
              <p:spPr>
                <a:xfrm>
                  <a:off x="6644100" y="4520675"/>
                  <a:ext cx="70725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2080" extrusionOk="0">
                      <a:moveTo>
                        <a:pt x="2801" y="1"/>
                      </a:moveTo>
                      <a:cubicBezTo>
                        <a:pt x="1811" y="599"/>
                        <a:pt x="874" y="1285"/>
                        <a:pt x="9" y="2044"/>
                      </a:cubicBezTo>
                      <a:cubicBezTo>
                        <a:pt x="9" y="2053"/>
                        <a:pt x="0" y="2062"/>
                        <a:pt x="9" y="2071"/>
                      </a:cubicBezTo>
                      <a:cubicBezTo>
                        <a:pt x="18" y="2079"/>
                        <a:pt x="18" y="2079"/>
                        <a:pt x="27" y="2079"/>
                      </a:cubicBezTo>
                      <a:cubicBezTo>
                        <a:pt x="27" y="2079"/>
                        <a:pt x="36" y="2079"/>
                        <a:pt x="36" y="2071"/>
                      </a:cubicBezTo>
                      <a:cubicBezTo>
                        <a:pt x="901" y="1312"/>
                        <a:pt x="1838" y="625"/>
                        <a:pt x="2819" y="37"/>
                      </a:cubicBezTo>
                      <a:cubicBezTo>
                        <a:pt x="2828" y="28"/>
                        <a:pt x="2828" y="19"/>
                        <a:pt x="2828" y="10"/>
                      </a:cubicBezTo>
                      <a:cubicBezTo>
                        <a:pt x="2819" y="1"/>
                        <a:pt x="2810" y="1"/>
                        <a:pt x="2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0" name="Google Shape;9250;p40"/>
                <p:cNvSpPr/>
                <p:nvPr/>
              </p:nvSpPr>
              <p:spPr>
                <a:xfrm>
                  <a:off x="6647650" y="4539925"/>
                  <a:ext cx="67175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" h="2006" extrusionOk="0">
                      <a:moveTo>
                        <a:pt x="2667" y="0"/>
                      </a:moveTo>
                      <a:cubicBezTo>
                        <a:pt x="2662" y="0"/>
                        <a:pt x="2655" y="2"/>
                        <a:pt x="2650" y="7"/>
                      </a:cubicBezTo>
                      <a:cubicBezTo>
                        <a:pt x="1714" y="569"/>
                        <a:pt x="822" y="1229"/>
                        <a:pt x="10" y="1970"/>
                      </a:cubicBezTo>
                      <a:cubicBezTo>
                        <a:pt x="1" y="1978"/>
                        <a:pt x="1" y="1987"/>
                        <a:pt x="10" y="1996"/>
                      </a:cubicBezTo>
                      <a:cubicBezTo>
                        <a:pt x="10" y="2005"/>
                        <a:pt x="19" y="2005"/>
                        <a:pt x="19" y="2005"/>
                      </a:cubicBezTo>
                      <a:cubicBezTo>
                        <a:pt x="28" y="2005"/>
                        <a:pt x="28" y="2005"/>
                        <a:pt x="37" y="1996"/>
                      </a:cubicBezTo>
                      <a:cubicBezTo>
                        <a:pt x="848" y="1265"/>
                        <a:pt x="1732" y="596"/>
                        <a:pt x="2677" y="34"/>
                      </a:cubicBezTo>
                      <a:cubicBezTo>
                        <a:pt x="2686" y="34"/>
                        <a:pt x="2686" y="16"/>
                        <a:pt x="2677" y="7"/>
                      </a:cubicBezTo>
                      <a:cubicBezTo>
                        <a:pt x="2677" y="2"/>
                        <a:pt x="2673" y="0"/>
                        <a:pt x="26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1" name="Google Shape;9251;p40"/>
                <p:cNvSpPr/>
                <p:nvPr/>
              </p:nvSpPr>
              <p:spPr>
                <a:xfrm>
                  <a:off x="6647000" y="4551375"/>
                  <a:ext cx="77850" cy="6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2404" extrusionOk="0">
                      <a:moveTo>
                        <a:pt x="3094" y="0"/>
                      </a:moveTo>
                      <a:cubicBezTo>
                        <a:pt x="3092" y="0"/>
                        <a:pt x="3089" y="1"/>
                        <a:pt x="3087" y="4"/>
                      </a:cubicBezTo>
                      <a:cubicBezTo>
                        <a:pt x="1981" y="682"/>
                        <a:pt x="946" y="1476"/>
                        <a:pt x="9" y="2368"/>
                      </a:cubicBezTo>
                      <a:cubicBezTo>
                        <a:pt x="0" y="2377"/>
                        <a:pt x="0" y="2386"/>
                        <a:pt x="9" y="2395"/>
                      </a:cubicBezTo>
                      <a:cubicBezTo>
                        <a:pt x="9" y="2404"/>
                        <a:pt x="9" y="2404"/>
                        <a:pt x="18" y="2404"/>
                      </a:cubicBezTo>
                      <a:cubicBezTo>
                        <a:pt x="27" y="2404"/>
                        <a:pt x="27" y="2404"/>
                        <a:pt x="27" y="2395"/>
                      </a:cubicBezTo>
                      <a:cubicBezTo>
                        <a:pt x="973" y="1512"/>
                        <a:pt x="1998" y="718"/>
                        <a:pt x="3105" y="40"/>
                      </a:cubicBezTo>
                      <a:cubicBezTo>
                        <a:pt x="3114" y="31"/>
                        <a:pt x="3114" y="22"/>
                        <a:pt x="3105" y="13"/>
                      </a:cubicBezTo>
                      <a:cubicBezTo>
                        <a:pt x="3105" y="7"/>
                        <a:pt x="3100" y="0"/>
                        <a:pt x="30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2" name="Google Shape;9252;p40"/>
                <p:cNvSpPr/>
                <p:nvPr/>
              </p:nvSpPr>
              <p:spPr>
                <a:xfrm>
                  <a:off x="6661700" y="4567200"/>
                  <a:ext cx="73400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2182" extrusionOk="0">
                      <a:moveTo>
                        <a:pt x="2917" y="1"/>
                      </a:moveTo>
                      <a:cubicBezTo>
                        <a:pt x="2914" y="1"/>
                        <a:pt x="2912" y="2"/>
                        <a:pt x="2909" y="4"/>
                      </a:cubicBezTo>
                      <a:cubicBezTo>
                        <a:pt x="1883" y="638"/>
                        <a:pt x="911" y="1360"/>
                        <a:pt x="10" y="2154"/>
                      </a:cubicBezTo>
                      <a:cubicBezTo>
                        <a:pt x="1" y="2154"/>
                        <a:pt x="1" y="2172"/>
                        <a:pt x="1" y="2172"/>
                      </a:cubicBezTo>
                      <a:cubicBezTo>
                        <a:pt x="10" y="2181"/>
                        <a:pt x="10" y="2181"/>
                        <a:pt x="19" y="2181"/>
                      </a:cubicBezTo>
                      <a:lnTo>
                        <a:pt x="28" y="2181"/>
                      </a:lnTo>
                      <a:cubicBezTo>
                        <a:pt x="929" y="1387"/>
                        <a:pt x="1910" y="664"/>
                        <a:pt x="2927" y="31"/>
                      </a:cubicBezTo>
                      <a:cubicBezTo>
                        <a:pt x="2936" y="31"/>
                        <a:pt x="2936" y="13"/>
                        <a:pt x="2936" y="13"/>
                      </a:cubicBezTo>
                      <a:cubicBezTo>
                        <a:pt x="2930" y="7"/>
                        <a:pt x="2923" y="1"/>
                        <a:pt x="29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3" name="Google Shape;9253;p40"/>
                <p:cNvSpPr/>
                <p:nvPr/>
              </p:nvSpPr>
              <p:spPr>
                <a:xfrm>
                  <a:off x="6678000" y="4579350"/>
                  <a:ext cx="65575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" h="2017" extrusionOk="0">
                      <a:moveTo>
                        <a:pt x="2596" y="0"/>
                      </a:moveTo>
                      <a:cubicBezTo>
                        <a:pt x="1704" y="616"/>
                        <a:pt x="830" y="1276"/>
                        <a:pt x="9" y="1981"/>
                      </a:cubicBezTo>
                      <a:cubicBezTo>
                        <a:pt x="0" y="1989"/>
                        <a:pt x="0" y="2007"/>
                        <a:pt x="9" y="2007"/>
                      </a:cubicBezTo>
                      <a:cubicBezTo>
                        <a:pt x="18" y="2016"/>
                        <a:pt x="18" y="2016"/>
                        <a:pt x="27" y="2016"/>
                      </a:cubicBezTo>
                      <a:lnTo>
                        <a:pt x="36" y="2016"/>
                      </a:lnTo>
                      <a:cubicBezTo>
                        <a:pt x="857" y="1311"/>
                        <a:pt x="1722" y="642"/>
                        <a:pt x="2614" y="36"/>
                      </a:cubicBezTo>
                      <a:cubicBezTo>
                        <a:pt x="2623" y="27"/>
                        <a:pt x="2623" y="18"/>
                        <a:pt x="2623" y="9"/>
                      </a:cubicBezTo>
                      <a:cubicBezTo>
                        <a:pt x="2614" y="0"/>
                        <a:pt x="2605" y="0"/>
                        <a:pt x="25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4" name="Google Shape;9254;p40"/>
                <p:cNvSpPr/>
                <p:nvPr/>
              </p:nvSpPr>
              <p:spPr>
                <a:xfrm>
                  <a:off x="6697175" y="4590775"/>
                  <a:ext cx="57125" cy="4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" h="1783" extrusionOk="0">
                      <a:moveTo>
                        <a:pt x="2262" y="0"/>
                      </a:moveTo>
                      <a:cubicBezTo>
                        <a:pt x="2257" y="0"/>
                        <a:pt x="2253" y="2"/>
                        <a:pt x="2249" y="7"/>
                      </a:cubicBezTo>
                      <a:cubicBezTo>
                        <a:pt x="1481" y="551"/>
                        <a:pt x="723" y="1140"/>
                        <a:pt x="9" y="1755"/>
                      </a:cubicBezTo>
                      <a:cubicBezTo>
                        <a:pt x="0" y="1755"/>
                        <a:pt x="0" y="1773"/>
                        <a:pt x="9" y="1782"/>
                      </a:cubicBezTo>
                      <a:lnTo>
                        <a:pt x="36" y="1782"/>
                      </a:lnTo>
                      <a:cubicBezTo>
                        <a:pt x="750" y="1167"/>
                        <a:pt x="1499" y="578"/>
                        <a:pt x="2275" y="34"/>
                      </a:cubicBezTo>
                      <a:cubicBezTo>
                        <a:pt x="2284" y="25"/>
                        <a:pt x="2284" y="16"/>
                        <a:pt x="2275" y="7"/>
                      </a:cubicBezTo>
                      <a:cubicBezTo>
                        <a:pt x="2271" y="2"/>
                        <a:pt x="2266" y="0"/>
                        <a:pt x="22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5" name="Google Shape;9255;p40"/>
                <p:cNvSpPr/>
                <p:nvPr/>
              </p:nvSpPr>
              <p:spPr>
                <a:xfrm>
                  <a:off x="6714350" y="4602000"/>
                  <a:ext cx="49300" cy="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2" h="1619" extrusionOk="0">
                      <a:moveTo>
                        <a:pt x="1954" y="0"/>
                      </a:moveTo>
                      <a:cubicBezTo>
                        <a:pt x="1951" y="0"/>
                        <a:pt x="1948" y="1"/>
                        <a:pt x="1945" y="4"/>
                      </a:cubicBezTo>
                      <a:cubicBezTo>
                        <a:pt x="1294" y="521"/>
                        <a:pt x="643" y="1057"/>
                        <a:pt x="9" y="1583"/>
                      </a:cubicBezTo>
                      <a:cubicBezTo>
                        <a:pt x="0" y="1592"/>
                        <a:pt x="0" y="1601"/>
                        <a:pt x="0" y="1610"/>
                      </a:cubicBezTo>
                      <a:cubicBezTo>
                        <a:pt x="9" y="1610"/>
                        <a:pt x="9" y="1619"/>
                        <a:pt x="18" y="1619"/>
                      </a:cubicBezTo>
                      <a:cubicBezTo>
                        <a:pt x="27" y="1619"/>
                        <a:pt x="27" y="1610"/>
                        <a:pt x="27" y="1610"/>
                      </a:cubicBezTo>
                      <a:cubicBezTo>
                        <a:pt x="660" y="1083"/>
                        <a:pt x="1312" y="557"/>
                        <a:pt x="1963" y="31"/>
                      </a:cubicBezTo>
                      <a:cubicBezTo>
                        <a:pt x="1972" y="31"/>
                        <a:pt x="1972" y="13"/>
                        <a:pt x="1972" y="4"/>
                      </a:cubicBezTo>
                      <a:cubicBezTo>
                        <a:pt x="1966" y="4"/>
                        <a:pt x="1960" y="0"/>
                        <a:pt x="19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6" name="Google Shape;9256;p40"/>
                <p:cNvSpPr/>
                <p:nvPr/>
              </p:nvSpPr>
              <p:spPr>
                <a:xfrm>
                  <a:off x="6731750" y="4613825"/>
                  <a:ext cx="45525" cy="3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1" h="1325" extrusionOk="0">
                      <a:moveTo>
                        <a:pt x="1794" y="0"/>
                      </a:moveTo>
                      <a:cubicBezTo>
                        <a:pt x="1790" y="0"/>
                        <a:pt x="1787" y="1"/>
                        <a:pt x="1784" y="4"/>
                      </a:cubicBezTo>
                      <a:cubicBezTo>
                        <a:pt x="1160" y="387"/>
                        <a:pt x="562" y="816"/>
                        <a:pt x="9" y="1288"/>
                      </a:cubicBezTo>
                      <a:cubicBezTo>
                        <a:pt x="0" y="1297"/>
                        <a:pt x="0" y="1306"/>
                        <a:pt x="0" y="1315"/>
                      </a:cubicBezTo>
                      <a:cubicBezTo>
                        <a:pt x="9" y="1324"/>
                        <a:pt x="9" y="1324"/>
                        <a:pt x="18" y="1324"/>
                      </a:cubicBezTo>
                      <a:lnTo>
                        <a:pt x="27" y="1324"/>
                      </a:lnTo>
                      <a:cubicBezTo>
                        <a:pt x="589" y="851"/>
                        <a:pt x="1187" y="414"/>
                        <a:pt x="1811" y="31"/>
                      </a:cubicBezTo>
                      <a:cubicBezTo>
                        <a:pt x="1820" y="31"/>
                        <a:pt x="1820" y="22"/>
                        <a:pt x="1811" y="13"/>
                      </a:cubicBezTo>
                      <a:cubicBezTo>
                        <a:pt x="1811" y="6"/>
                        <a:pt x="1802" y="0"/>
                        <a:pt x="17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7" name="Google Shape;9257;p40"/>
                <p:cNvSpPr/>
                <p:nvPr/>
              </p:nvSpPr>
              <p:spPr>
                <a:xfrm>
                  <a:off x="6753825" y="4625200"/>
                  <a:ext cx="36600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1039" extrusionOk="0">
                      <a:moveTo>
                        <a:pt x="1444" y="0"/>
                      </a:moveTo>
                      <a:cubicBezTo>
                        <a:pt x="1442" y="0"/>
                        <a:pt x="1439" y="1"/>
                        <a:pt x="1437" y="4"/>
                      </a:cubicBezTo>
                      <a:cubicBezTo>
                        <a:pt x="946" y="316"/>
                        <a:pt x="473" y="655"/>
                        <a:pt x="9" y="1003"/>
                      </a:cubicBezTo>
                      <a:cubicBezTo>
                        <a:pt x="0" y="1012"/>
                        <a:pt x="0" y="1030"/>
                        <a:pt x="9" y="1030"/>
                      </a:cubicBezTo>
                      <a:cubicBezTo>
                        <a:pt x="9" y="1039"/>
                        <a:pt x="18" y="1039"/>
                        <a:pt x="18" y="1039"/>
                      </a:cubicBezTo>
                      <a:lnTo>
                        <a:pt x="36" y="1039"/>
                      </a:lnTo>
                      <a:cubicBezTo>
                        <a:pt x="491" y="682"/>
                        <a:pt x="973" y="352"/>
                        <a:pt x="1454" y="31"/>
                      </a:cubicBezTo>
                      <a:cubicBezTo>
                        <a:pt x="1463" y="31"/>
                        <a:pt x="1463" y="22"/>
                        <a:pt x="1463" y="13"/>
                      </a:cubicBezTo>
                      <a:cubicBezTo>
                        <a:pt x="1457" y="6"/>
                        <a:pt x="1451" y="0"/>
                        <a:pt x="1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8" name="Google Shape;9258;p40"/>
                <p:cNvSpPr/>
                <p:nvPr/>
              </p:nvSpPr>
              <p:spPr>
                <a:xfrm>
                  <a:off x="6771875" y="4631425"/>
                  <a:ext cx="31925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933" extrusionOk="0">
                      <a:moveTo>
                        <a:pt x="1252" y="1"/>
                      </a:moveTo>
                      <a:cubicBezTo>
                        <a:pt x="1248" y="1"/>
                        <a:pt x="1244" y="2"/>
                        <a:pt x="1241" y="5"/>
                      </a:cubicBezTo>
                      <a:lnTo>
                        <a:pt x="10" y="906"/>
                      </a:lnTo>
                      <a:cubicBezTo>
                        <a:pt x="1" y="906"/>
                        <a:pt x="1" y="923"/>
                        <a:pt x="10" y="932"/>
                      </a:cubicBezTo>
                      <a:lnTo>
                        <a:pt x="28" y="932"/>
                      </a:lnTo>
                      <a:lnTo>
                        <a:pt x="1268" y="31"/>
                      </a:lnTo>
                      <a:cubicBezTo>
                        <a:pt x="1277" y="31"/>
                        <a:pt x="1277" y="13"/>
                        <a:pt x="1268" y="5"/>
                      </a:cubicBezTo>
                      <a:cubicBezTo>
                        <a:pt x="1268" y="5"/>
                        <a:pt x="1260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9" name="Google Shape;9259;p40"/>
                <p:cNvSpPr/>
                <p:nvPr/>
              </p:nvSpPr>
              <p:spPr>
                <a:xfrm>
                  <a:off x="6792400" y="4637900"/>
                  <a:ext cx="25900" cy="1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790" extrusionOk="0">
                      <a:moveTo>
                        <a:pt x="1008" y="1"/>
                      </a:moveTo>
                      <a:cubicBezTo>
                        <a:pt x="1005" y="1"/>
                        <a:pt x="1002" y="2"/>
                        <a:pt x="1000" y="4"/>
                      </a:cubicBezTo>
                      <a:cubicBezTo>
                        <a:pt x="652" y="227"/>
                        <a:pt x="313" y="477"/>
                        <a:pt x="10" y="754"/>
                      </a:cubicBezTo>
                      <a:cubicBezTo>
                        <a:pt x="1" y="763"/>
                        <a:pt x="1" y="771"/>
                        <a:pt x="10" y="780"/>
                      </a:cubicBezTo>
                      <a:cubicBezTo>
                        <a:pt x="10" y="789"/>
                        <a:pt x="19" y="789"/>
                        <a:pt x="19" y="789"/>
                      </a:cubicBezTo>
                      <a:cubicBezTo>
                        <a:pt x="27" y="789"/>
                        <a:pt x="27" y="789"/>
                        <a:pt x="36" y="780"/>
                      </a:cubicBezTo>
                      <a:cubicBezTo>
                        <a:pt x="340" y="504"/>
                        <a:pt x="670" y="254"/>
                        <a:pt x="1018" y="31"/>
                      </a:cubicBezTo>
                      <a:cubicBezTo>
                        <a:pt x="1027" y="31"/>
                        <a:pt x="1036" y="22"/>
                        <a:pt x="1027" y="13"/>
                      </a:cubicBezTo>
                      <a:cubicBezTo>
                        <a:pt x="1020" y="7"/>
                        <a:pt x="1014" y="1"/>
                        <a:pt x="10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0" name="Google Shape;9260;p40"/>
                <p:cNvSpPr/>
                <p:nvPr/>
              </p:nvSpPr>
              <p:spPr>
                <a:xfrm>
                  <a:off x="6816725" y="4645625"/>
                  <a:ext cx="17625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534" extrusionOk="0">
                      <a:moveTo>
                        <a:pt x="691" y="1"/>
                      </a:moveTo>
                      <a:cubicBezTo>
                        <a:pt x="687" y="1"/>
                        <a:pt x="683" y="3"/>
                        <a:pt x="678" y="8"/>
                      </a:cubicBezTo>
                      <a:lnTo>
                        <a:pt x="9" y="498"/>
                      </a:lnTo>
                      <a:cubicBezTo>
                        <a:pt x="0" y="507"/>
                        <a:pt x="0" y="516"/>
                        <a:pt x="9" y="525"/>
                      </a:cubicBezTo>
                      <a:cubicBezTo>
                        <a:pt x="9" y="525"/>
                        <a:pt x="18" y="534"/>
                        <a:pt x="27" y="534"/>
                      </a:cubicBezTo>
                      <a:cubicBezTo>
                        <a:pt x="27" y="534"/>
                        <a:pt x="27" y="534"/>
                        <a:pt x="36" y="525"/>
                      </a:cubicBezTo>
                      <a:lnTo>
                        <a:pt x="696" y="34"/>
                      </a:lnTo>
                      <a:cubicBezTo>
                        <a:pt x="705" y="25"/>
                        <a:pt x="705" y="16"/>
                        <a:pt x="705" y="8"/>
                      </a:cubicBezTo>
                      <a:cubicBezTo>
                        <a:pt x="700" y="3"/>
                        <a:pt x="696" y="1"/>
                        <a:pt x="6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1" name="Google Shape;9261;p40"/>
                <p:cNvSpPr/>
                <p:nvPr/>
              </p:nvSpPr>
              <p:spPr>
                <a:xfrm>
                  <a:off x="6837675" y="4648975"/>
                  <a:ext cx="962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293" extrusionOk="0">
                      <a:moveTo>
                        <a:pt x="362" y="1"/>
                      </a:moveTo>
                      <a:cubicBezTo>
                        <a:pt x="358" y="1"/>
                        <a:pt x="353" y="3"/>
                        <a:pt x="349" y="7"/>
                      </a:cubicBezTo>
                      <a:cubicBezTo>
                        <a:pt x="259" y="123"/>
                        <a:pt x="143" y="204"/>
                        <a:pt x="19" y="257"/>
                      </a:cubicBezTo>
                      <a:cubicBezTo>
                        <a:pt x="10" y="266"/>
                        <a:pt x="1" y="275"/>
                        <a:pt x="10" y="284"/>
                      </a:cubicBezTo>
                      <a:cubicBezTo>
                        <a:pt x="10" y="293"/>
                        <a:pt x="19" y="293"/>
                        <a:pt x="27" y="293"/>
                      </a:cubicBezTo>
                      <a:cubicBezTo>
                        <a:pt x="170" y="239"/>
                        <a:pt x="286" y="150"/>
                        <a:pt x="375" y="34"/>
                      </a:cubicBezTo>
                      <a:cubicBezTo>
                        <a:pt x="384" y="25"/>
                        <a:pt x="384" y="7"/>
                        <a:pt x="375" y="7"/>
                      </a:cubicBezTo>
                      <a:cubicBezTo>
                        <a:pt x="371" y="3"/>
                        <a:pt x="366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2" name="Google Shape;9262;p40"/>
                <p:cNvSpPr/>
                <p:nvPr/>
              </p:nvSpPr>
              <p:spPr>
                <a:xfrm>
                  <a:off x="6747350" y="4167250"/>
                  <a:ext cx="269450" cy="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8" h="1283" extrusionOk="0">
                      <a:moveTo>
                        <a:pt x="14" y="0"/>
                      </a:moveTo>
                      <a:cubicBezTo>
                        <a:pt x="10" y="0"/>
                        <a:pt x="5" y="3"/>
                        <a:pt x="1" y="7"/>
                      </a:cubicBezTo>
                      <a:cubicBezTo>
                        <a:pt x="1" y="16"/>
                        <a:pt x="1" y="25"/>
                        <a:pt x="1" y="34"/>
                      </a:cubicBezTo>
                      <a:cubicBezTo>
                        <a:pt x="215" y="239"/>
                        <a:pt x="500" y="328"/>
                        <a:pt x="795" y="417"/>
                      </a:cubicBezTo>
                      <a:cubicBezTo>
                        <a:pt x="2784" y="988"/>
                        <a:pt x="4854" y="1283"/>
                        <a:pt x="6923" y="1283"/>
                      </a:cubicBezTo>
                      <a:cubicBezTo>
                        <a:pt x="8208" y="1283"/>
                        <a:pt x="9493" y="1167"/>
                        <a:pt x="10759" y="944"/>
                      </a:cubicBezTo>
                      <a:cubicBezTo>
                        <a:pt x="10768" y="944"/>
                        <a:pt x="10777" y="926"/>
                        <a:pt x="10768" y="917"/>
                      </a:cubicBezTo>
                      <a:cubicBezTo>
                        <a:pt x="10768" y="911"/>
                        <a:pt x="10764" y="904"/>
                        <a:pt x="10758" y="904"/>
                      </a:cubicBezTo>
                      <a:cubicBezTo>
                        <a:pt x="10756" y="904"/>
                        <a:pt x="10753" y="905"/>
                        <a:pt x="10751" y="908"/>
                      </a:cubicBezTo>
                      <a:cubicBezTo>
                        <a:pt x="9489" y="1130"/>
                        <a:pt x="8205" y="1241"/>
                        <a:pt x="6921" y="1241"/>
                      </a:cubicBezTo>
                      <a:cubicBezTo>
                        <a:pt x="4853" y="1241"/>
                        <a:pt x="2784" y="954"/>
                        <a:pt x="804" y="382"/>
                      </a:cubicBezTo>
                      <a:cubicBezTo>
                        <a:pt x="518" y="292"/>
                        <a:pt x="242" y="203"/>
                        <a:pt x="27" y="7"/>
                      </a:cubicBezTo>
                      <a:cubicBezTo>
                        <a:pt x="23" y="3"/>
                        <a:pt x="18" y="0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3" name="Google Shape;9263;p40"/>
                <p:cNvSpPr/>
                <p:nvPr/>
              </p:nvSpPr>
              <p:spPr>
                <a:xfrm>
                  <a:off x="6750250" y="4160275"/>
                  <a:ext cx="11850" cy="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233" extrusionOk="0">
                      <a:moveTo>
                        <a:pt x="465" y="1"/>
                      </a:moveTo>
                      <a:cubicBezTo>
                        <a:pt x="295" y="36"/>
                        <a:pt x="134" y="99"/>
                        <a:pt x="1" y="197"/>
                      </a:cubicBezTo>
                      <a:lnTo>
                        <a:pt x="18" y="232"/>
                      </a:lnTo>
                      <a:cubicBezTo>
                        <a:pt x="152" y="134"/>
                        <a:pt x="313" y="63"/>
                        <a:pt x="473" y="36"/>
                      </a:cubicBezTo>
                      <a:lnTo>
                        <a:pt x="4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4" name="Google Shape;9264;p40"/>
                <p:cNvSpPr/>
                <p:nvPr/>
              </p:nvSpPr>
              <p:spPr>
                <a:xfrm>
                  <a:off x="6756725" y="4162500"/>
                  <a:ext cx="15850" cy="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85" extrusionOk="0">
                      <a:moveTo>
                        <a:pt x="616" y="1"/>
                      </a:moveTo>
                      <a:lnTo>
                        <a:pt x="0" y="349"/>
                      </a:lnTo>
                      <a:lnTo>
                        <a:pt x="18" y="384"/>
                      </a:lnTo>
                      <a:lnTo>
                        <a:pt x="634" y="36"/>
                      </a:ln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5" name="Google Shape;9265;p40"/>
                <p:cNvSpPr/>
                <p:nvPr/>
              </p:nvSpPr>
              <p:spPr>
                <a:xfrm>
                  <a:off x="6765875" y="4165175"/>
                  <a:ext cx="180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47" extrusionOk="0">
                      <a:moveTo>
                        <a:pt x="705" y="1"/>
                      </a:moveTo>
                      <a:cubicBezTo>
                        <a:pt x="455" y="108"/>
                        <a:pt x="214" y="251"/>
                        <a:pt x="0" y="420"/>
                      </a:cubicBezTo>
                      <a:lnTo>
                        <a:pt x="18" y="447"/>
                      </a:lnTo>
                      <a:cubicBezTo>
                        <a:pt x="232" y="277"/>
                        <a:pt x="473" y="144"/>
                        <a:pt x="723" y="36"/>
                      </a:cubicBezTo>
                      <a:lnTo>
                        <a:pt x="7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6" name="Google Shape;9266;p40"/>
                <p:cNvSpPr/>
                <p:nvPr/>
              </p:nvSpPr>
              <p:spPr>
                <a:xfrm>
                  <a:off x="6775000" y="4167400"/>
                  <a:ext cx="187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465" extrusionOk="0">
                      <a:moveTo>
                        <a:pt x="732" y="1"/>
                      </a:moveTo>
                      <a:cubicBezTo>
                        <a:pt x="483" y="135"/>
                        <a:pt x="233" y="278"/>
                        <a:pt x="1" y="438"/>
                      </a:cubicBezTo>
                      <a:lnTo>
                        <a:pt x="28" y="465"/>
                      </a:lnTo>
                      <a:cubicBezTo>
                        <a:pt x="251" y="304"/>
                        <a:pt x="500" y="162"/>
                        <a:pt x="750" y="37"/>
                      </a:cubicBez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7" name="Google Shape;9267;p40"/>
                <p:cNvSpPr/>
                <p:nvPr/>
              </p:nvSpPr>
              <p:spPr>
                <a:xfrm>
                  <a:off x="6784150" y="4171650"/>
                  <a:ext cx="176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447" extrusionOk="0">
                      <a:moveTo>
                        <a:pt x="696" y="0"/>
                      </a:moveTo>
                      <a:cubicBezTo>
                        <a:pt x="447" y="116"/>
                        <a:pt x="215" y="250"/>
                        <a:pt x="1" y="420"/>
                      </a:cubicBezTo>
                      <a:lnTo>
                        <a:pt x="27" y="447"/>
                      </a:lnTo>
                      <a:cubicBezTo>
                        <a:pt x="233" y="286"/>
                        <a:pt x="465" y="143"/>
                        <a:pt x="705" y="36"/>
                      </a:cubicBezTo>
                      <a:lnTo>
                        <a:pt x="6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8" name="Google Shape;9268;p40"/>
                <p:cNvSpPr/>
                <p:nvPr/>
              </p:nvSpPr>
              <p:spPr>
                <a:xfrm>
                  <a:off x="6794625" y="4172325"/>
                  <a:ext cx="203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500" extrusionOk="0">
                      <a:moveTo>
                        <a:pt x="795" y="0"/>
                      </a:moveTo>
                      <a:cubicBezTo>
                        <a:pt x="527" y="143"/>
                        <a:pt x="260" y="295"/>
                        <a:pt x="1" y="464"/>
                      </a:cubicBezTo>
                      <a:lnTo>
                        <a:pt x="19" y="500"/>
                      </a:lnTo>
                      <a:cubicBezTo>
                        <a:pt x="277" y="330"/>
                        <a:pt x="545" y="170"/>
                        <a:pt x="813" y="36"/>
                      </a:cubicBezTo>
                      <a:lnTo>
                        <a:pt x="7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9" name="Google Shape;9269;p40"/>
                <p:cNvSpPr/>
                <p:nvPr/>
              </p:nvSpPr>
              <p:spPr>
                <a:xfrm>
                  <a:off x="6808475" y="4175225"/>
                  <a:ext cx="163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93" extrusionOk="0">
                      <a:moveTo>
                        <a:pt x="633" y="0"/>
                      </a:moveTo>
                      <a:cubicBezTo>
                        <a:pt x="428" y="134"/>
                        <a:pt x="214" y="250"/>
                        <a:pt x="0" y="357"/>
                      </a:cubicBezTo>
                      <a:lnTo>
                        <a:pt x="18" y="393"/>
                      </a:lnTo>
                      <a:cubicBezTo>
                        <a:pt x="232" y="286"/>
                        <a:pt x="446" y="161"/>
                        <a:pt x="651" y="36"/>
                      </a:cubicBezTo>
                      <a:lnTo>
                        <a:pt x="6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0" name="Google Shape;9270;p40"/>
                <p:cNvSpPr/>
                <p:nvPr/>
              </p:nvSpPr>
              <p:spPr>
                <a:xfrm>
                  <a:off x="6820275" y="4174775"/>
                  <a:ext cx="207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474" extrusionOk="0">
                      <a:moveTo>
                        <a:pt x="822" y="0"/>
                      </a:moveTo>
                      <a:cubicBezTo>
                        <a:pt x="527" y="107"/>
                        <a:pt x="251" y="259"/>
                        <a:pt x="1" y="446"/>
                      </a:cubicBezTo>
                      <a:lnTo>
                        <a:pt x="28" y="473"/>
                      </a:lnTo>
                      <a:cubicBezTo>
                        <a:pt x="268" y="295"/>
                        <a:pt x="545" y="143"/>
                        <a:pt x="830" y="36"/>
                      </a:cubicBezTo>
                      <a:lnTo>
                        <a:pt x="8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1" name="Google Shape;9271;p40"/>
                <p:cNvSpPr/>
                <p:nvPr/>
              </p:nvSpPr>
              <p:spPr>
                <a:xfrm>
                  <a:off x="6830775" y="4175675"/>
                  <a:ext cx="21875" cy="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536" extrusionOk="0">
                      <a:moveTo>
                        <a:pt x="857" y="0"/>
                      </a:moveTo>
                      <a:cubicBezTo>
                        <a:pt x="562" y="143"/>
                        <a:pt x="268" y="312"/>
                        <a:pt x="0" y="509"/>
                      </a:cubicBezTo>
                      <a:lnTo>
                        <a:pt x="18" y="535"/>
                      </a:lnTo>
                      <a:cubicBezTo>
                        <a:pt x="286" y="348"/>
                        <a:pt x="580" y="178"/>
                        <a:pt x="874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2" name="Google Shape;9272;p40"/>
                <p:cNvSpPr/>
                <p:nvPr/>
              </p:nvSpPr>
              <p:spPr>
                <a:xfrm>
                  <a:off x="6842800" y="4178125"/>
                  <a:ext cx="207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473" extrusionOk="0">
                      <a:moveTo>
                        <a:pt x="813" y="0"/>
                      </a:moveTo>
                      <a:lnTo>
                        <a:pt x="1" y="446"/>
                      </a:lnTo>
                      <a:lnTo>
                        <a:pt x="19" y="473"/>
                      </a:lnTo>
                      <a:lnTo>
                        <a:pt x="831" y="36"/>
                      </a:lnTo>
                      <a:lnTo>
                        <a:pt x="8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3" name="Google Shape;9273;p40"/>
                <p:cNvSpPr/>
                <p:nvPr/>
              </p:nvSpPr>
              <p:spPr>
                <a:xfrm>
                  <a:off x="6855075" y="4180350"/>
                  <a:ext cx="203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474" extrusionOk="0">
                      <a:moveTo>
                        <a:pt x="803" y="0"/>
                      </a:moveTo>
                      <a:cubicBezTo>
                        <a:pt x="518" y="116"/>
                        <a:pt x="250" y="259"/>
                        <a:pt x="1" y="446"/>
                      </a:cubicBezTo>
                      <a:lnTo>
                        <a:pt x="27" y="473"/>
                      </a:lnTo>
                      <a:cubicBezTo>
                        <a:pt x="268" y="295"/>
                        <a:pt x="536" y="143"/>
                        <a:pt x="812" y="36"/>
                      </a:cubicBezTo>
                      <a:lnTo>
                        <a:pt x="80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4" name="Google Shape;9274;p40"/>
                <p:cNvSpPr/>
                <p:nvPr/>
              </p:nvSpPr>
              <p:spPr>
                <a:xfrm>
                  <a:off x="6864900" y="4180575"/>
                  <a:ext cx="2320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599" extrusionOk="0">
                      <a:moveTo>
                        <a:pt x="910" y="0"/>
                      </a:moveTo>
                      <a:cubicBezTo>
                        <a:pt x="598" y="170"/>
                        <a:pt x="294" y="357"/>
                        <a:pt x="0" y="571"/>
                      </a:cubicBezTo>
                      <a:lnTo>
                        <a:pt x="18" y="598"/>
                      </a:lnTo>
                      <a:cubicBezTo>
                        <a:pt x="312" y="393"/>
                        <a:pt x="616" y="197"/>
                        <a:pt x="928" y="27"/>
                      </a:cubicBezTo>
                      <a:lnTo>
                        <a:pt x="9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5" name="Google Shape;9275;p40"/>
                <p:cNvSpPr/>
                <p:nvPr/>
              </p:nvSpPr>
              <p:spPr>
                <a:xfrm>
                  <a:off x="6876475" y="4182125"/>
                  <a:ext cx="245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599" extrusionOk="0">
                      <a:moveTo>
                        <a:pt x="973" y="1"/>
                      </a:moveTo>
                      <a:cubicBezTo>
                        <a:pt x="625" y="152"/>
                        <a:pt x="295" y="340"/>
                        <a:pt x="1" y="572"/>
                      </a:cubicBezTo>
                      <a:lnTo>
                        <a:pt x="19" y="598"/>
                      </a:lnTo>
                      <a:cubicBezTo>
                        <a:pt x="322" y="375"/>
                        <a:pt x="643" y="188"/>
                        <a:pt x="982" y="36"/>
                      </a:cubicBezTo>
                      <a:lnTo>
                        <a:pt x="9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6" name="Google Shape;9276;p40"/>
                <p:cNvSpPr/>
                <p:nvPr/>
              </p:nvSpPr>
              <p:spPr>
                <a:xfrm>
                  <a:off x="6886975" y="4183250"/>
                  <a:ext cx="26775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572" extrusionOk="0">
                      <a:moveTo>
                        <a:pt x="1053" y="0"/>
                      </a:moveTo>
                      <a:cubicBezTo>
                        <a:pt x="678" y="125"/>
                        <a:pt x="321" y="304"/>
                        <a:pt x="0" y="536"/>
                      </a:cubicBezTo>
                      <a:lnTo>
                        <a:pt x="27" y="571"/>
                      </a:lnTo>
                      <a:cubicBezTo>
                        <a:pt x="339" y="339"/>
                        <a:pt x="687" y="161"/>
                        <a:pt x="1071" y="36"/>
                      </a:cubicBezTo>
                      <a:lnTo>
                        <a:pt x="10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7" name="Google Shape;9277;p40"/>
                <p:cNvSpPr/>
                <p:nvPr/>
              </p:nvSpPr>
              <p:spPr>
                <a:xfrm>
                  <a:off x="6897900" y="4181675"/>
                  <a:ext cx="296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688" extrusionOk="0">
                      <a:moveTo>
                        <a:pt x="1178" y="1"/>
                      </a:moveTo>
                      <a:cubicBezTo>
                        <a:pt x="768" y="179"/>
                        <a:pt x="375" y="402"/>
                        <a:pt x="0" y="661"/>
                      </a:cubicBezTo>
                      <a:lnTo>
                        <a:pt x="27" y="688"/>
                      </a:lnTo>
                      <a:cubicBezTo>
                        <a:pt x="393" y="438"/>
                        <a:pt x="785" y="215"/>
                        <a:pt x="1187" y="37"/>
                      </a:cubicBezTo>
                      <a:lnTo>
                        <a:pt x="11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8" name="Google Shape;9278;p40"/>
                <p:cNvSpPr/>
                <p:nvPr/>
              </p:nvSpPr>
              <p:spPr>
                <a:xfrm>
                  <a:off x="6915750" y="4179450"/>
                  <a:ext cx="3347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697" extrusionOk="0">
                      <a:moveTo>
                        <a:pt x="1329" y="1"/>
                      </a:moveTo>
                      <a:cubicBezTo>
                        <a:pt x="865" y="179"/>
                        <a:pt x="419" y="402"/>
                        <a:pt x="0" y="661"/>
                      </a:cubicBezTo>
                      <a:lnTo>
                        <a:pt x="18" y="697"/>
                      </a:lnTo>
                      <a:cubicBezTo>
                        <a:pt x="437" y="429"/>
                        <a:pt x="883" y="215"/>
                        <a:pt x="1338" y="36"/>
                      </a:cubicBezTo>
                      <a:lnTo>
                        <a:pt x="13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9" name="Google Shape;9279;p40"/>
                <p:cNvSpPr/>
                <p:nvPr/>
              </p:nvSpPr>
              <p:spPr>
                <a:xfrm>
                  <a:off x="6929350" y="4179675"/>
                  <a:ext cx="305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688" extrusionOk="0">
                      <a:moveTo>
                        <a:pt x="1205" y="1"/>
                      </a:moveTo>
                      <a:lnTo>
                        <a:pt x="0" y="661"/>
                      </a:lnTo>
                      <a:lnTo>
                        <a:pt x="18" y="688"/>
                      </a:lnTo>
                      <a:lnTo>
                        <a:pt x="1222" y="36"/>
                      </a:lnTo>
                      <a:lnTo>
                        <a:pt x="12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0" name="Google Shape;9280;p40"/>
                <p:cNvSpPr/>
                <p:nvPr/>
              </p:nvSpPr>
              <p:spPr>
                <a:xfrm>
                  <a:off x="6945175" y="4178350"/>
                  <a:ext cx="33700" cy="1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723" extrusionOk="0">
                      <a:moveTo>
                        <a:pt x="1339" y="0"/>
                      </a:moveTo>
                      <a:cubicBezTo>
                        <a:pt x="875" y="196"/>
                        <a:pt x="429" y="428"/>
                        <a:pt x="1" y="696"/>
                      </a:cubicBezTo>
                      <a:lnTo>
                        <a:pt x="18" y="723"/>
                      </a:lnTo>
                      <a:cubicBezTo>
                        <a:pt x="447" y="464"/>
                        <a:pt x="893" y="232"/>
                        <a:pt x="1348" y="27"/>
                      </a:cubicBezTo>
                      <a:lnTo>
                        <a:pt x="1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1" name="Google Shape;9281;p40"/>
                <p:cNvSpPr/>
                <p:nvPr/>
              </p:nvSpPr>
              <p:spPr>
                <a:xfrm>
                  <a:off x="6963025" y="4177225"/>
                  <a:ext cx="299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697" extrusionOk="0">
                      <a:moveTo>
                        <a:pt x="1178" y="0"/>
                      </a:moveTo>
                      <a:cubicBezTo>
                        <a:pt x="794" y="232"/>
                        <a:pt x="402" y="455"/>
                        <a:pt x="0" y="670"/>
                      </a:cubicBezTo>
                      <a:lnTo>
                        <a:pt x="18" y="696"/>
                      </a:lnTo>
                      <a:cubicBezTo>
                        <a:pt x="420" y="491"/>
                        <a:pt x="812" y="268"/>
                        <a:pt x="1196" y="36"/>
                      </a:cubicBezTo>
                      <a:lnTo>
                        <a:pt x="11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2" name="Google Shape;9282;p40"/>
                <p:cNvSpPr/>
                <p:nvPr/>
              </p:nvSpPr>
              <p:spPr>
                <a:xfrm>
                  <a:off x="6976175" y="4175225"/>
                  <a:ext cx="332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830" extrusionOk="0">
                      <a:moveTo>
                        <a:pt x="1312" y="0"/>
                      </a:moveTo>
                      <a:cubicBezTo>
                        <a:pt x="857" y="232"/>
                        <a:pt x="411" y="500"/>
                        <a:pt x="1" y="803"/>
                      </a:cubicBezTo>
                      <a:lnTo>
                        <a:pt x="27" y="830"/>
                      </a:lnTo>
                      <a:cubicBezTo>
                        <a:pt x="438" y="535"/>
                        <a:pt x="875" y="259"/>
                        <a:pt x="1330" y="36"/>
                      </a:cubicBez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3" name="Google Shape;9283;p40"/>
                <p:cNvSpPr/>
                <p:nvPr/>
              </p:nvSpPr>
              <p:spPr>
                <a:xfrm>
                  <a:off x="6990450" y="4176325"/>
                  <a:ext cx="27900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760" extrusionOk="0">
                      <a:moveTo>
                        <a:pt x="1098" y="1"/>
                      </a:moveTo>
                      <a:cubicBezTo>
                        <a:pt x="714" y="215"/>
                        <a:pt x="349" y="465"/>
                        <a:pt x="1" y="732"/>
                      </a:cubicBezTo>
                      <a:lnTo>
                        <a:pt x="27" y="759"/>
                      </a:lnTo>
                      <a:cubicBezTo>
                        <a:pt x="366" y="491"/>
                        <a:pt x="732" y="251"/>
                        <a:pt x="1116" y="36"/>
                      </a:cubicBezTo>
                      <a:lnTo>
                        <a:pt x="10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4" name="Google Shape;9284;p40"/>
                <p:cNvSpPr/>
                <p:nvPr/>
              </p:nvSpPr>
              <p:spPr>
                <a:xfrm>
                  <a:off x="7006725" y="4183475"/>
                  <a:ext cx="11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58" extrusionOk="0">
                      <a:moveTo>
                        <a:pt x="456" y="0"/>
                      </a:moveTo>
                      <a:cubicBezTo>
                        <a:pt x="286" y="89"/>
                        <a:pt x="135" y="205"/>
                        <a:pt x="1" y="330"/>
                      </a:cubicBezTo>
                      <a:lnTo>
                        <a:pt x="28" y="357"/>
                      </a:lnTo>
                      <a:cubicBezTo>
                        <a:pt x="152" y="232"/>
                        <a:pt x="304" y="125"/>
                        <a:pt x="474" y="36"/>
                      </a:cubicBezTo>
                      <a:lnTo>
                        <a:pt x="4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5" name="Google Shape;9285;p40"/>
                <p:cNvSpPr/>
                <p:nvPr/>
              </p:nvSpPr>
              <p:spPr>
                <a:xfrm>
                  <a:off x="6676425" y="4010175"/>
                  <a:ext cx="39275" cy="1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542" extrusionOk="0">
                      <a:moveTo>
                        <a:pt x="1553" y="1"/>
                      </a:moveTo>
                      <a:cubicBezTo>
                        <a:pt x="1428" y="81"/>
                        <a:pt x="1392" y="233"/>
                        <a:pt x="1366" y="384"/>
                      </a:cubicBezTo>
                      <a:cubicBezTo>
                        <a:pt x="1330" y="581"/>
                        <a:pt x="1276" y="768"/>
                        <a:pt x="1223" y="955"/>
                      </a:cubicBezTo>
                      <a:cubicBezTo>
                        <a:pt x="1169" y="1134"/>
                        <a:pt x="1116" y="1321"/>
                        <a:pt x="1089" y="1517"/>
                      </a:cubicBezTo>
                      <a:cubicBezTo>
                        <a:pt x="786" y="1821"/>
                        <a:pt x="661" y="2374"/>
                        <a:pt x="661" y="2793"/>
                      </a:cubicBezTo>
                      <a:cubicBezTo>
                        <a:pt x="509" y="2873"/>
                        <a:pt x="331" y="2971"/>
                        <a:pt x="233" y="3141"/>
                      </a:cubicBezTo>
                      <a:cubicBezTo>
                        <a:pt x="161" y="3266"/>
                        <a:pt x="143" y="3408"/>
                        <a:pt x="126" y="3533"/>
                      </a:cubicBezTo>
                      <a:lnTo>
                        <a:pt x="1" y="4541"/>
                      </a:lnTo>
                      <a:lnTo>
                        <a:pt x="36" y="4541"/>
                      </a:lnTo>
                      <a:lnTo>
                        <a:pt x="170" y="3533"/>
                      </a:lnTo>
                      <a:cubicBezTo>
                        <a:pt x="179" y="3417"/>
                        <a:pt x="197" y="3275"/>
                        <a:pt x="268" y="3159"/>
                      </a:cubicBezTo>
                      <a:cubicBezTo>
                        <a:pt x="358" y="2998"/>
                        <a:pt x="536" y="2900"/>
                        <a:pt x="688" y="2820"/>
                      </a:cubicBezTo>
                      <a:lnTo>
                        <a:pt x="697" y="2820"/>
                      </a:lnTo>
                      <a:lnTo>
                        <a:pt x="697" y="2802"/>
                      </a:lnTo>
                      <a:cubicBezTo>
                        <a:pt x="697" y="2383"/>
                        <a:pt x="813" y="1838"/>
                        <a:pt x="1116" y="1535"/>
                      </a:cubicBezTo>
                      <a:lnTo>
                        <a:pt x="1125" y="1526"/>
                      </a:lnTo>
                      <a:cubicBezTo>
                        <a:pt x="1152" y="1339"/>
                        <a:pt x="1205" y="1143"/>
                        <a:pt x="1259" y="964"/>
                      </a:cubicBezTo>
                      <a:cubicBezTo>
                        <a:pt x="1312" y="777"/>
                        <a:pt x="1366" y="589"/>
                        <a:pt x="1401" y="393"/>
                      </a:cubicBezTo>
                      <a:cubicBezTo>
                        <a:pt x="1419" y="250"/>
                        <a:pt x="1455" y="99"/>
                        <a:pt x="1571" y="27"/>
                      </a:cubicBezTo>
                      <a:lnTo>
                        <a:pt x="155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6" name="Google Shape;9286;p40"/>
                <p:cNvSpPr/>
                <p:nvPr/>
              </p:nvSpPr>
              <p:spPr>
                <a:xfrm>
                  <a:off x="6686700" y="3993450"/>
                  <a:ext cx="737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15" extrusionOk="0">
                      <a:moveTo>
                        <a:pt x="286" y="1"/>
                      </a:moveTo>
                      <a:cubicBezTo>
                        <a:pt x="179" y="54"/>
                        <a:pt x="80" y="117"/>
                        <a:pt x="0" y="188"/>
                      </a:cubicBezTo>
                      <a:lnTo>
                        <a:pt x="18" y="215"/>
                      </a:lnTo>
                      <a:cubicBezTo>
                        <a:pt x="107" y="143"/>
                        <a:pt x="196" y="81"/>
                        <a:pt x="295" y="36"/>
                      </a:cubicBez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7" name="Google Shape;9287;p40"/>
                <p:cNvSpPr/>
                <p:nvPr/>
              </p:nvSpPr>
              <p:spPr>
                <a:xfrm>
                  <a:off x="6683125" y="3998575"/>
                  <a:ext cx="1475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65" extrusionOk="0">
                      <a:moveTo>
                        <a:pt x="562" y="1"/>
                      </a:moveTo>
                      <a:lnTo>
                        <a:pt x="0" y="429"/>
                      </a:lnTo>
                      <a:lnTo>
                        <a:pt x="27" y="465"/>
                      </a:lnTo>
                      <a:lnTo>
                        <a:pt x="589" y="36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8" name="Google Shape;9288;p40"/>
                <p:cNvSpPr/>
                <p:nvPr/>
              </p:nvSpPr>
              <p:spPr>
                <a:xfrm>
                  <a:off x="6682000" y="4004600"/>
                  <a:ext cx="2032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599" extrusionOk="0">
                      <a:moveTo>
                        <a:pt x="795" y="1"/>
                      </a:moveTo>
                      <a:cubicBezTo>
                        <a:pt x="536" y="197"/>
                        <a:pt x="268" y="384"/>
                        <a:pt x="1" y="563"/>
                      </a:cubicBezTo>
                      <a:lnTo>
                        <a:pt x="19" y="598"/>
                      </a:lnTo>
                      <a:cubicBezTo>
                        <a:pt x="286" y="420"/>
                        <a:pt x="554" y="233"/>
                        <a:pt x="813" y="36"/>
                      </a:cubicBezTo>
                      <a:lnTo>
                        <a:pt x="7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9" name="Google Shape;9289;p40"/>
                <p:cNvSpPr/>
                <p:nvPr/>
              </p:nvSpPr>
              <p:spPr>
                <a:xfrm>
                  <a:off x="6683575" y="4010625"/>
                  <a:ext cx="225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670" extrusionOk="0">
                      <a:moveTo>
                        <a:pt x="874" y="1"/>
                      </a:moveTo>
                      <a:cubicBezTo>
                        <a:pt x="571" y="188"/>
                        <a:pt x="277" y="402"/>
                        <a:pt x="0" y="643"/>
                      </a:cubicBezTo>
                      <a:lnTo>
                        <a:pt x="27" y="670"/>
                      </a:lnTo>
                      <a:cubicBezTo>
                        <a:pt x="295" y="438"/>
                        <a:pt x="589" y="224"/>
                        <a:pt x="901" y="36"/>
                      </a:cubicBezTo>
                      <a:lnTo>
                        <a:pt x="8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0" name="Google Shape;9290;p40"/>
                <p:cNvSpPr/>
                <p:nvPr/>
              </p:nvSpPr>
              <p:spPr>
                <a:xfrm>
                  <a:off x="6687350" y="4018875"/>
                  <a:ext cx="20550" cy="1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08" extrusionOk="0">
                      <a:moveTo>
                        <a:pt x="795" y="1"/>
                      </a:moveTo>
                      <a:cubicBezTo>
                        <a:pt x="518" y="170"/>
                        <a:pt x="251" y="366"/>
                        <a:pt x="1" y="580"/>
                      </a:cubicBezTo>
                      <a:lnTo>
                        <a:pt x="19" y="607"/>
                      </a:lnTo>
                      <a:cubicBezTo>
                        <a:pt x="277" y="402"/>
                        <a:pt x="545" y="206"/>
                        <a:pt x="822" y="27"/>
                      </a:cubicBezTo>
                      <a:lnTo>
                        <a:pt x="7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1" name="Google Shape;9291;p40"/>
                <p:cNvSpPr/>
                <p:nvPr/>
              </p:nvSpPr>
              <p:spPr>
                <a:xfrm>
                  <a:off x="6692275" y="4030025"/>
                  <a:ext cx="12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11" extrusionOk="0">
                      <a:moveTo>
                        <a:pt x="473" y="1"/>
                      </a:moveTo>
                      <a:lnTo>
                        <a:pt x="0" y="384"/>
                      </a:lnTo>
                      <a:lnTo>
                        <a:pt x="18" y="411"/>
                      </a:lnTo>
                      <a:lnTo>
                        <a:pt x="500" y="36"/>
                      </a:lnTo>
                      <a:lnTo>
                        <a:pt x="4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2" name="Google Shape;9292;p40"/>
                <p:cNvSpPr/>
                <p:nvPr/>
              </p:nvSpPr>
              <p:spPr>
                <a:xfrm>
                  <a:off x="6642975" y="4054350"/>
                  <a:ext cx="1252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7" extrusionOk="0">
                      <a:moveTo>
                        <a:pt x="482" y="0"/>
                      </a:moveTo>
                      <a:cubicBezTo>
                        <a:pt x="304" y="107"/>
                        <a:pt x="134" y="250"/>
                        <a:pt x="1" y="419"/>
                      </a:cubicBezTo>
                      <a:lnTo>
                        <a:pt x="27" y="446"/>
                      </a:lnTo>
                      <a:cubicBezTo>
                        <a:pt x="161" y="277"/>
                        <a:pt x="322" y="143"/>
                        <a:pt x="500" y="36"/>
                      </a:cubicBezTo>
                      <a:lnTo>
                        <a:pt x="4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3" name="Google Shape;9293;p40"/>
                <p:cNvSpPr/>
                <p:nvPr/>
              </p:nvSpPr>
              <p:spPr>
                <a:xfrm>
                  <a:off x="6643875" y="4061700"/>
                  <a:ext cx="16300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72" extrusionOk="0">
                      <a:moveTo>
                        <a:pt x="634" y="0"/>
                      </a:moveTo>
                      <a:cubicBezTo>
                        <a:pt x="402" y="161"/>
                        <a:pt x="188" y="339"/>
                        <a:pt x="0" y="545"/>
                      </a:cubicBezTo>
                      <a:lnTo>
                        <a:pt x="27" y="571"/>
                      </a:lnTo>
                      <a:cubicBezTo>
                        <a:pt x="214" y="366"/>
                        <a:pt x="428" y="188"/>
                        <a:pt x="652" y="27"/>
                      </a:cubicBez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4" name="Google Shape;9294;p40"/>
                <p:cNvSpPr/>
                <p:nvPr/>
              </p:nvSpPr>
              <p:spPr>
                <a:xfrm>
                  <a:off x="6642525" y="4065725"/>
                  <a:ext cx="2657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830" extrusionOk="0">
                      <a:moveTo>
                        <a:pt x="1045" y="0"/>
                      </a:moveTo>
                      <a:cubicBezTo>
                        <a:pt x="670" y="241"/>
                        <a:pt x="322" y="508"/>
                        <a:pt x="1" y="803"/>
                      </a:cubicBezTo>
                      <a:lnTo>
                        <a:pt x="28" y="830"/>
                      </a:lnTo>
                      <a:cubicBezTo>
                        <a:pt x="349" y="535"/>
                        <a:pt x="697" y="268"/>
                        <a:pt x="1062" y="36"/>
                      </a:cubicBezTo>
                      <a:lnTo>
                        <a:pt x="10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5" name="Google Shape;9295;p40"/>
                <p:cNvSpPr/>
                <p:nvPr/>
              </p:nvSpPr>
              <p:spPr>
                <a:xfrm>
                  <a:off x="6642525" y="4073525"/>
                  <a:ext cx="32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" h="1000" extrusionOk="0">
                      <a:moveTo>
                        <a:pt x="1276" y="0"/>
                      </a:moveTo>
                      <a:cubicBezTo>
                        <a:pt x="830" y="295"/>
                        <a:pt x="402" y="616"/>
                        <a:pt x="1" y="973"/>
                      </a:cubicBezTo>
                      <a:lnTo>
                        <a:pt x="19" y="999"/>
                      </a:lnTo>
                      <a:cubicBezTo>
                        <a:pt x="420" y="651"/>
                        <a:pt x="848" y="321"/>
                        <a:pt x="1294" y="36"/>
                      </a:cubicBezTo>
                      <a:lnTo>
                        <a:pt x="12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6" name="Google Shape;9296;p40"/>
                <p:cNvSpPr/>
                <p:nvPr/>
              </p:nvSpPr>
              <p:spPr>
                <a:xfrm>
                  <a:off x="6647000" y="4080650"/>
                  <a:ext cx="341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081" extrusionOk="0">
                      <a:moveTo>
                        <a:pt x="1347" y="1"/>
                      </a:moveTo>
                      <a:cubicBezTo>
                        <a:pt x="866" y="304"/>
                        <a:pt x="411" y="652"/>
                        <a:pt x="0" y="1053"/>
                      </a:cubicBezTo>
                      <a:lnTo>
                        <a:pt x="27" y="1080"/>
                      </a:lnTo>
                      <a:cubicBezTo>
                        <a:pt x="437" y="688"/>
                        <a:pt x="883" y="331"/>
                        <a:pt x="1365" y="36"/>
                      </a:cubicBez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7" name="Google Shape;9297;p40"/>
                <p:cNvSpPr/>
                <p:nvPr/>
              </p:nvSpPr>
              <p:spPr>
                <a:xfrm>
                  <a:off x="6651900" y="4094475"/>
                  <a:ext cx="25225" cy="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849" extrusionOk="0">
                      <a:moveTo>
                        <a:pt x="991" y="1"/>
                      </a:moveTo>
                      <a:cubicBezTo>
                        <a:pt x="643" y="251"/>
                        <a:pt x="313" y="536"/>
                        <a:pt x="0" y="822"/>
                      </a:cubicBezTo>
                      <a:lnTo>
                        <a:pt x="27" y="848"/>
                      </a:lnTo>
                      <a:cubicBezTo>
                        <a:pt x="339" y="563"/>
                        <a:pt x="670" y="286"/>
                        <a:pt x="1009" y="28"/>
                      </a:cubicBezTo>
                      <a:lnTo>
                        <a:pt x="9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8" name="Google Shape;9298;p40"/>
                <p:cNvSpPr/>
                <p:nvPr/>
              </p:nvSpPr>
              <p:spPr>
                <a:xfrm>
                  <a:off x="6661275" y="4105400"/>
                  <a:ext cx="169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599" extrusionOk="0">
                      <a:moveTo>
                        <a:pt x="660" y="1"/>
                      </a:moveTo>
                      <a:cubicBezTo>
                        <a:pt x="410" y="153"/>
                        <a:pt x="179" y="349"/>
                        <a:pt x="0" y="581"/>
                      </a:cubicBezTo>
                      <a:lnTo>
                        <a:pt x="27" y="599"/>
                      </a:lnTo>
                      <a:cubicBezTo>
                        <a:pt x="205" y="376"/>
                        <a:pt x="428" y="179"/>
                        <a:pt x="678" y="37"/>
                      </a:cubicBezTo>
                      <a:lnTo>
                        <a:pt x="6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9" name="Google Shape;9299;p40"/>
                <p:cNvSpPr/>
                <p:nvPr/>
              </p:nvSpPr>
              <p:spPr>
                <a:xfrm>
                  <a:off x="6668625" y="4117225"/>
                  <a:ext cx="7825" cy="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286" y="1"/>
                      </a:moveTo>
                      <a:lnTo>
                        <a:pt x="1" y="286"/>
                      </a:lnTo>
                      <a:lnTo>
                        <a:pt x="27" y="313"/>
                      </a:lnTo>
                      <a:lnTo>
                        <a:pt x="313" y="28"/>
                      </a:ln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0" name="Google Shape;9300;p40"/>
                <p:cNvSpPr/>
                <p:nvPr/>
              </p:nvSpPr>
              <p:spPr>
                <a:xfrm>
                  <a:off x="6659700" y="4021100"/>
                  <a:ext cx="17650" cy="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9" extrusionOk="0">
                      <a:moveTo>
                        <a:pt x="688" y="1"/>
                      </a:moveTo>
                      <a:cubicBezTo>
                        <a:pt x="447" y="144"/>
                        <a:pt x="215" y="313"/>
                        <a:pt x="1" y="491"/>
                      </a:cubicBezTo>
                      <a:lnTo>
                        <a:pt x="27" y="518"/>
                      </a:lnTo>
                      <a:cubicBezTo>
                        <a:pt x="242" y="340"/>
                        <a:pt x="465" y="170"/>
                        <a:pt x="705" y="36"/>
                      </a:cubicBezTo>
                      <a:lnTo>
                        <a:pt x="6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1" name="Google Shape;9301;p40"/>
                <p:cNvSpPr/>
                <p:nvPr/>
              </p:nvSpPr>
              <p:spPr>
                <a:xfrm>
                  <a:off x="6659025" y="4030925"/>
                  <a:ext cx="203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616" extrusionOk="0">
                      <a:moveTo>
                        <a:pt x="795" y="0"/>
                      </a:moveTo>
                      <a:cubicBezTo>
                        <a:pt x="509" y="170"/>
                        <a:pt x="242" y="366"/>
                        <a:pt x="1" y="589"/>
                      </a:cubicBezTo>
                      <a:lnTo>
                        <a:pt x="19" y="616"/>
                      </a:lnTo>
                      <a:cubicBezTo>
                        <a:pt x="269" y="393"/>
                        <a:pt x="536" y="197"/>
                        <a:pt x="813" y="27"/>
                      </a:cubicBezTo>
                      <a:lnTo>
                        <a:pt x="7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2" name="Google Shape;9302;p40"/>
                <p:cNvSpPr/>
                <p:nvPr/>
              </p:nvSpPr>
              <p:spPr>
                <a:xfrm>
                  <a:off x="6659250" y="4037825"/>
                  <a:ext cx="263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13" extrusionOk="0">
                      <a:moveTo>
                        <a:pt x="1036" y="1"/>
                      </a:moveTo>
                      <a:cubicBezTo>
                        <a:pt x="661" y="224"/>
                        <a:pt x="313" y="483"/>
                        <a:pt x="1" y="786"/>
                      </a:cubicBezTo>
                      <a:lnTo>
                        <a:pt x="28" y="813"/>
                      </a:lnTo>
                      <a:cubicBezTo>
                        <a:pt x="340" y="509"/>
                        <a:pt x="688" y="251"/>
                        <a:pt x="1054" y="3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3" name="Google Shape;9303;p40"/>
                <p:cNvSpPr/>
                <p:nvPr/>
              </p:nvSpPr>
              <p:spPr>
                <a:xfrm>
                  <a:off x="6667950" y="4043175"/>
                  <a:ext cx="24775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751" extrusionOk="0">
                      <a:moveTo>
                        <a:pt x="973" y="1"/>
                      </a:moveTo>
                      <a:cubicBezTo>
                        <a:pt x="634" y="215"/>
                        <a:pt x="304" y="456"/>
                        <a:pt x="1" y="724"/>
                      </a:cubicBezTo>
                      <a:lnTo>
                        <a:pt x="28" y="750"/>
                      </a:lnTo>
                      <a:cubicBezTo>
                        <a:pt x="322" y="483"/>
                        <a:pt x="652" y="242"/>
                        <a:pt x="991" y="28"/>
                      </a:cubicBezTo>
                      <a:lnTo>
                        <a:pt x="9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4" name="Google Shape;9304;p40"/>
                <p:cNvSpPr/>
                <p:nvPr/>
              </p:nvSpPr>
              <p:spPr>
                <a:xfrm>
                  <a:off x="6674650" y="4049650"/>
                  <a:ext cx="22325" cy="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733" extrusionOk="0">
                      <a:moveTo>
                        <a:pt x="875" y="1"/>
                      </a:moveTo>
                      <a:lnTo>
                        <a:pt x="0" y="697"/>
                      </a:lnTo>
                      <a:lnTo>
                        <a:pt x="18" y="732"/>
                      </a:lnTo>
                      <a:lnTo>
                        <a:pt x="892" y="27"/>
                      </a:lnTo>
                      <a:lnTo>
                        <a:pt x="8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5" name="Google Shape;9305;p40"/>
                <p:cNvSpPr/>
                <p:nvPr/>
              </p:nvSpPr>
              <p:spPr>
                <a:xfrm>
                  <a:off x="6681775" y="4064375"/>
                  <a:ext cx="1075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40" extrusionOk="0">
                      <a:moveTo>
                        <a:pt x="411" y="0"/>
                      </a:moveTo>
                      <a:cubicBezTo>
                        <a:pt x="268" y="90"/>
                        <a:pt x="126" y="197"/>
                        <a:pt x="1" y="313"/>
                      </a:cubicBezTo>
                      <a:lnTo>
                        <a:pt x="28" y="339"/>
                      </a:lnTo>
                      <a:cubicBezTo>
                        <a:pt x="153" y="224"/>
                        <a:pt x="286" y="125"/>
                        <a:pt x="429" y="27"/>
                      </a:cubicBez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6" name="Google Shape;9306;p40"/>
                <p:cNvSpPr/>
                <p:nvPr/>
              </p:nvSpPr>
              <p:spPr>
                <a:xfrm>
                  <a:off x="6688475" y="4072175"/>
                  <a:ext cx="4925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71" extrusionOk="0">
                      <a:moveTo>
                        <a:pt x="170" y="1"/>
                      </a:moveTo>
                      <a:cubicBezTo>
                        <a:pt x="125" y="54"/>
                        <a:pt x="63" y="99"/>
                        <a:pt x="0" y="143"/>
                      </a:cubicBezTo>
                      <a:lnTo>
                        <a:pt x="27" y="170"/>
                      </a:lnTo>
                      <a:cubicBezTo>
                        <a:pt x="90" y="135"/>
                        <a:pt x="152" y="81"/>
                        <a:pt x="197" y="27"/>
                      </a:cubicBez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7" name="Google Shape;9307;p40"/>
                <p:cNvSpPr/>
                <p:nvPr/>
              </p:nvSpPr>
              <p:spPr>
                <a:xfrm>
                  <a:off x="6729300" y="3975425"/>
                  <a:ext cx="178000" cy="4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0" h="1694" extrusionOk="0">
                      <a:moveTo>
                        <a:pt x="2291" y="41"/>
                      </a:moveTo>
                      <a:cubicBezTo>
                        <a:pt x="3785" y="41"/>
                        <a:pt x="5280" y="203"/>
                        <a:pt x="6503" y="507"/>
                      </a:cubicBezTo>
                      <a:cubicBezTo>
                        <a:pt x="6664" y="552"/>
                        <a:pt x="7057" y="668"/>
                        <a:pt x="7066" y="846"/>
                      </a:cubicBezTo>
                      <a:cubicBezTo>
                        <a:pt x="7074" y="954"/>
                        <a:pt x="6958" y="1087"/>
                        <a:pt x="6735" y="1212"/>
                      </a:cubicBezTo>
                      <a:cubicBezTo>
                        <a:pt x="6343" y="1435"/>
                        <a:pt x="6111" y="1507"/>
                        <a:pt x="5754" y="1578"/>
                      </a:cubicBezTo>
                      <a:cubicBezTo>
                        <a:pt x="5438" y="1634"/>
                        <a:pt x="5099" y="1658"/>
                        <a:pt x="4746" y="1658"/>
                      </a:cubicBezTo>
                      <a:cubicBezTo>
                        <a:pt x="3477" y="1658"/>
                        <a:pt x="2047" y="1344"/>
                        <a:pt x="999" y="1078"/>
                      </a:cubicBezTo>
                      <a:cubicBezTo>
                        <a:pt x="714" y="1007"/>
                        <a:pt x="339" y="864"/>
                        <a:pt x="134" y="615"/>
                      </a:cubicBezTo>
                      <a:cubicBezTo>
                        <a:pt x="71" y="552"/>
                        <a:pt x="45" y="418"/>
                        <a:pt x="89" y="347"/>
                      </a:cubicBezTo>
                      <a:cubicBezTo>
                        <a:pt x="116" y="293"/>
                        <a:pt x="178" y="267"/>
                        <a:pt x="205" y="258"/>
                      </a:cubicBezTo>
                      <a:cubicBezTo>
                        <a:pt x="616" y="142"/>
                        <a:pt x="990" y="79"/>
                        <a:pt x="1383" y="61"/>
                      </a:cubicBezTo>
                      <a:cubicBezTo>
                        <a:pt x="1684" y="48"/>
                        <a:pt x="1987" y="41"/>
                        <a:pt x="2291" y="41"/>
                      </a:cubicBezTo>
                      <a:close/>
                      <a:moveTo>
                        <a:pt x="2218" y="0"/>
                      </a:moveTo>
                      <a:cubicBezTo>
                        <a:pt x="1939" y="0"/>
                        <a:pt x="1660" y="6"/>
                        <a:pt x="1383" y="17"/>
                      </a:cubicBezTo>
                      <a:cubicBezTo>
                        <a:pt x="981" y="35"/>
                        <a:pt x="607" y="106"/>
                        <a:pt x="196" y="222"/>
                      </a:cubicBezTo>
                      <a:cubicBezTo>
                        <a:pt x="134" y="240"/>
                        <a:pt x="80" y="276"/>
                        <a:pt x="54" y="320"/>
                      </a:cubicBezTo>
                      <a:cubicBezTo>
                        <a:pt x="0" y="418"/>
                        <a:pt x="36" y="561"/>
                        <a:pt x="107" y="641"/>
                      </a:cubicBezTo>
                      <a:cubicBezTo>
                        <a:pt x="312" y="900"/>
                        <a:pt x="705" y="1043"/>
                        <a:pt x="990" y="1114"/>
                      </a:cubicBezTo>
                      <a:cubicBezTo>
                        <a:pt x="2043" y="1382"/>
                        <a:pt x="3461" y="1694"/>
                        <a:pt x="4737" y="1694"/>
                      </a:cubicBezTo>
                      <a:cubicBezTo>
                        <a:pt x="5094" y="1694"/>
                        <a:pt x="5442" y="1667"/>
                        <a:pt x="5763" y="1614"/>
                      </a:cubicBezTo>
                      <a:cubicBezTo>
                        <a:pt x="6111" y="1551"/>
                        <a:pt x="6361" y="1471"/>
                        <a:pt x="6753" y="1248"/>
                      </a:cubicBezTo>
                      <a:cubicBezTo>
                        <a:pt x="6887" y="1168"/>
                        <a:pt x="7119" y="1007"/>
                        <a:pt x="7101" y="838"/>
                      </a:cubicBezTo>
                      <a:cubicBezTo>
                        <a:pt x="7092" y="641"/>
                        <a:pt x="6727" y="525"/>
                        <a:pt x="6512" y="472"/>
                      </a:cubicBezTo>
                      <a:cubicBezTo>
                        <a:pt x="5261" y="163"/>
                        <a:pt x="3737" y="0"/>
                        <a:pt x="22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8" name="Google Shape;9308;p40"/>
                <p:cNvSpPr/>
                <p:nvPr/>
              </p:nvSpPr>
              <p:spPr>
                <a:xfrm>
                  <a:off x="6734200" y="3977850"/>
                  <a:ext cx="2210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545" extrusionOk="0">
                      <a:moveTo>
                        <a:pt x="866" y="0"/>
                      </a:moveTo>
                      <a:cubicBezTo>
                        <a:pt x="562" y="143"/>
                        <a:pt x="268" y="321"/>
                        <a:pt x="0" y="518"/>
                      </a:cubicBezTo>
                      <a:lnTo>
                        <a:pt x="18" y="544"/>
                      </a:lnTo>
                      <a:cubicBezTo>
                        <a:pt x="295" y="348"/>
                        <a:pt x="580" y="179"/>
                        <a:pt x="883" y="36"/>
                      </a:cubicBez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9" name="Google Shape;9309;p40"/>
                <p:cNvSpPr/>
                <p:nvPr/>
              </p:nvSpPr>
              <p:spPr>
                <a:xfrm>
                  <a:off x="6742675" y="3977400"/>
                  <a:ext cx="3325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902" extrusionOk="0">
                      <a:moveTo>
                        <a:pt x="1312" y="0"/>
                      </a:moveTo>
                      <a:cubicBezTo>
                        <a:pt x="857" y="268"/>
                        <a:pt x="420" y="553"/>
                        <a:pt x="0" y="875"/>
                      </a:cubicBezTo>
                      <a:lnTo>
                        <a:pt x="27" y="901"/>
                      </a:lnTo>
                      <a:cubicBezTo>
                        <a:pt x="437" y="589"/>
                        <a:pt x="875" y="295"/>
                        <a:pt x="1330" y="36"/>
                      </a:cubicBez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0" name="Google Shape;9310;p40"/>
                <p:cNvSpPr/>
                <p:nvPr/>
              </p:nvSpPr>
              <p:spPr>
                <a:xfrm>
                  <a:off x="6758500" y="3979625"/>
                  <a:ext cx="34375" cy="2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911" extrusionOk="0">
                      <a:moveTo>
                        <a:pt x="1357" y="0"/>
                      </a:moveTo>
                      <a:cubicBezTo>
                        <a:pt x="911" y="295"/>
                        <a:pt x="456" y="589"/>
                        <a:pt x="1" y="875"/>
                      </a:cubicBezTo>
                      <a:lnTo>
                        <a:pt x="19" y="910"/>
                      </a:lnTo>
                      <a:cubicBezTo>
                        <a:pt x="474" y="616"/>
                        <a:pt x="928" y="322"/>
                        <a:pt x="1375" y="27"/>
                      </a:cubicBezTo>
                      <a:lnTo>
                        <a:pt x="13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1" name="Google Shape;9311;p40"/>
                <p:cNvSpPr/>
                <p:nvPr/>
              </p:nvSpPr>
              <p:spPr>
                <a:xfrm>
                  <a:off x="6773225" y="3976725"/>
                  <a:ext cx="47525" cy="2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" h="1107" extrusionOk="0">
                      <a:moveTo>
                        <a:pt x="1883" y="1"/>
                      </a:moveTo>
                      <a:cubicBezTo>
                        <a:pt x="1214" y="268"/>
                        <a:pt x="580" y="634"/>
                        <a:pt x="0" y="1080"/>
                      </a:cubicBezTo>
                      <a:lnTo>
                        <a:pt x="27" y="1107"/>
                      </a:lnTo>
                      <a:cubicBezTo>
                        <a:pt x="598" y="661"/>
                        <a:pt x="1232" y="304"/>
                        <a:pt x="1901" y="36"/>
                      </a:cubicBezTo>
                      <a:lnTo>
                        <a:pt x="18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2" name="Google Shape;9312;p40"/>
                <p:cNvSpPr/>
                <p:nvPr/>
              </p:nvSpPr>
              <p:spPr>
                <a:xfrm>
                  <a:off x="6788175" y="3980300"/>
                  <a:ext cx="4507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" h="1160" extrusionOk="0">
                      <a:moveTo>
                        <a:pt x="1784" y="0"/>
                      </a:moveTo>
                      <a:cubicBezTo>
                        <a:pt x="1169" y="330"/>
                        <a:pt x="562" y="705"/>
                        <a:pt x="0" y="1124"/>
                      </a:cubicBezTo>
                      <a:lnTo>
                        <a:pt x="18" y="1160"/>
                      </a:lnTo>
                      <a:cubicBezTo>
                        <a:pt x="580" y="741"/>
                        <a:pt x="1187" y="366"/>
                        <a:pt x="1802" y="36"/>
                      </a:cubicBezTo>
                      <a:lnTo>
                        <a:pt x="178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3" name="Google Shape;9313;p40"/>
                <p:cNvSpPr/>
                <p:nvPr/>
              </p:nvSpPr>
              <p:spPr>
                <a:xfrm>
                  <a:off x="6802875" y="3981400"/>
                  <a:ext cx="51325" cy="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1331" extrusionOk="0">
                      <a:moveTo>
                        <a:pt x="2035" y="1"/>
                      </a:moveTo>
                      <a:cubicBezTo>
                        <a:pt x="1339" y="411"/>
                        <a:pt x="661" y="848"/>
                        <a:pt x="1" y="1294"/>
                      </a:cubicBezTo>
                      <a:lnTo>
                        <a:pt x="19" y="1330"/>
                      </a:lnTo>
                      <a:cubicBezTo>
                        <a:pt x="679" y="875"/>
                        <a:pt x="1366" y="438"/>
                        <a:pt x="2053" y="28"/>
                      </a:cubicBezTo>
                      <a:lnTo>
                        <a:pt x="20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4" name="Google Shape;9314;p40"/>
                <p:cNvSpPr/>
                <p:nvPr/>
              </p:nvSpPr>
              <p:spPr>
                <a:xfrm>
                  <a:off x="6820050" y="3984525"/>
                  <a:ext cx="49775" cy="3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" h="1277" extrusionOk="0">
                      <a:moveTo>
                        <a:pt x="1972" y="1"/>
                      </a:moveTo>
                      <a:cubicBezTo>
                        <a:pt x="1303" y="402"/>
                        <a:pt x="643" y="821"/>
                        <a:pt x="1" y="1250"/>
                      </a:cubicBezTo>
                      <a:lnTo>
                        <a:pt x="19" y="1276"/>
                      </a:lnTo>
                      <a:cubicBezTo>
                        <a:pt x="661" y="848"/>
                        <a:pt x="1330" y="429"/>
                        <a:pt x="1990" y="36"/>
                      </a:cubicBezTo>
                      <a:lnTo>
                        <a:pt x="19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5" name="Google Shape;9315;p40"/>
                <p:cNvSpPr/>
                <p:nvPr/>
              </p:nvSpPr>
              <p:spPr>
                <a:xfrm>
                  <a:off x="6840575" y="3988550"/>
                  <a:ext cx="44625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1134" extrusionOk="0">
                      <a:moveTo>
                        <a:pt x="1758" y="0"/>
                      </a:moveTo>
                      <a:cubicBezTo>
                        <a:pt x="1187" y="384"/>
                        <a:pt x="598" y="759"/>
                        <a:pt x="1" y="1098"/>
                      </a:cubicBezTo>
                      <a:lnTo>
                        <a:pt x="18" y="1133"/>
                      </a:lnTo>
                      <a:cubicBezTo>
                        <a:pt x="616" y="785"/>
                        <a:pt x="1205" y="420"/>
                        <a:pt x="1785" y="27"/>
                      </a:cubicBezTo>
                      <a:lnTo>
                        <a:pt x="175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6" name="Google Shape;9316;p40"/>
                <p:cNvSpPr/>
                <p:nvPr/>
              </p:nvSpPr>
              <p:spPr>
                <a:xfrm>
                  <a:off x="6860875" y="3996125"/>
                  <a:ext cx="3437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884" extrusionOk="0">
                      <a:moveTo>
                        <a:pt x="1356" y="1"/>
                      </a:moveTo>
                      <a:cubicBezTo>
                        <a:pt x="893" y="259"/>
                        <a:pt x="429" y="545"/>
                        <a:pt x="0" y="848"/>
                      </a:cubicBezTo>
                      <a:lnTo>
                        <a:pt x="18" y="884"/>
                      </a:lnTo>
                      <a:cubicBezTo>
                        <a:pt x="455" y="581"/>
                        <a:pt x="910" y="295"/>
                        <a:pt x="1374" y="36"/>
                      </a:cubicBezTo>
                      <a:lnTo>
                        <a:pt x="135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7" name="Google Shape;9317;p40"/>
                <p:cNvSpPr/>
                <p:nvPr/>
              </p:nvSpPr>
              <p:spPr>
                <a:xfrm>
                  <a:off x="6634050" y="4180350"/>
                  <a:ext cx="382300" cy="25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2" h="10050" extrusionOk="0">
                      <a:moveTo>
                        <a:pt x="488" y="0"/>
                      </a:moveTo>
                      <a:cubicBezTo>
                        <a:pt x="444" y="0"/>
                        <a:pt x="400" y="33"/>
                        <a:pt x="393" y="81"/>
                      </a:cubicBezTo>
                      <a:cubicBezTo>
                        <a:pt x="126" y="2570"/>
                        <a:pt x="1" y="5076"/>
                        <a:pt x="19" y="7574"/>
                      </a:cubicBezTo>
                      <a:cubicBezTo>
                        <a:pt x="19" y="7699"/>
                        <a:pt x="81" y="7806"/>
                        <a:pt x="188" y="7869"/>
                      </a:cubicBezTo>
                      <a:cubicBezTo>
                        <a:pt x="1740" y="8734"/>
                        <a:pt x="3507" y="9198"/>
                        <a:pt x="5255" y="9492"/>
                      </a:cubicBezTo>
                      <a:cubicBezTo>
                        <a:pt x="7123" y="9811"/>
                        <a:pt x="9050" y="10049"/>
                        <a:pt x="10957" y="10049"/>
                      </a:cubicBezTo>
                      <a:cubicBezTo>
                        <a:pt x="11828" y="10049"/>
                        <a:pt x="12696" y="10000"/>
                        <a:pt x="13552" y="9885"/>
                      </a:cubicBezTo>
                      <a:cubicBezTo>
                        <a:pt x="13605" y="9876"/>
                        <a:pt x="13650" y="9840"/>
                        <a:pt x="13668" y="9787"/>
                      </a:cubicBezTo>
                      <a:cubicBezTo>
                        <a:pt x="13980" y="8716"/>
                        <a:pt x="14462" y="6664"/>
                        <a:pt x="14801" y="5103"/>
                      </a:cubicBezTo>
                      <a:cubicBezTo>
                        <a:pt x="14908" y="4621"/>
                        <a:pt x="15015" y="4140"/>
                        <a:pt x="15113" y="3649"/>
                      </a:cubicBezTo>
                      <a:cubicBezTo>
                        <a:pt x="15202" y="3176"/>
                        <a:pt x="15291" y="2695"/>
                        <a:pt x="15291" y="2213"/>
                      </a:cubicBezTo>
                      <a:cubicBezTo>
                        <a:pt x="15291" y="2175"/>
                        <a:pt x="15240" y="2098"/>
                        <a:pt x="15208" y="2098"/>
                      </a:cubicBezTo>
                      <a:cubicBezTo>
                        <a:pt x="15202" y="2098"/>
                        <a:pt x="15197" y="2100"/>
                        <a:pt x="15193" y="2106"/>
                      </a:cubicBezTo>
                      <a:cubicBezTo>
                        <a:pt x="14013" y="2315"/>
                        <a:pt x="12813" y="2410"/>
                        <a:pt x="11606" y="2410"/>
                      </a:cubicBezTo>
                      <a:cubicBezTo>
                        <a:pt x="10442" y="2410"/>
                        <a:pt x="9270" y="2321"/>
                        <a:pt x="8101" y="2159"/>
                      </a:cubicBezTo>
                      <a:cubicBezTo>
                        <a:pt x="6950" y="1999"/>
                        <a:pt x="5808" y="1776"/>
                        <a:pt x="4675" y="1481"/>
                      </a:cubicBezTo>
                      <a:cubicBezTo>
                        <a:pt x="4176" y="1356"/>
                        <a:pt x="3685" y="1231"/>
                        <a:pt x="3194" y="1071"/>
                      </a:cubicBezTo>
                      <a:cubicBezTo>
                        <a:pt x="2285" y="777"/>
                        <a:pt x="1375" y="464"/>
                        <a:pt x="527" y="9"/>
                      </a:cubicBezTo>
                      <a:cubicBezTo>
                        <a:pt x="515" y="3"/>
                        <a:pt x="502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8" name="Google Shape;9318;p40"/>
                <p:cNvSpPr/>
                <p:nvPr/>
              </p:nvSpPr>
              <p:spPr>
                <a:xfrm>
                  <a:off x="6631825" y="4178575"/>
                  <a:ext cx="386300" cy="25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2" h="10220" extrusionOk="0">
                      <a:moveTo>
                        <a:pt x="15327" y="2212"/>
                      </a:moveTo>
                      <a:lnTo>
                        <a:pt x="15327" y="2212"/>
                      </a:lnTo>
                      <a:cubicBezTo>
                        <a:pt x="15327" y="2219"/>
                        <a:pt x="15318" y="2225"/>
                        <a:pt x="15306" y="2228"/>
                      </a:cubicBezTo>
                      <a:lnTo>
                        <a:pt x="15306" y="2228"/>
                      </a:lnTo>
                      <a:lnTo>
                        <a:pt x="15327" y="2212"/>
                      </a:lnTo>
                      <a:close/>
                      <a:moveTo>
                        <a:pt x="563" y="0"/>
                      </a:moveTo>
                      <a:cubicBezTo>
                        <a:pt x="518" y="0"/>
                        <a:pt x="482" y="27"/>
                        <a:pt x="456" y="54"/>
                      </a:cubicBezTo>
                      <a:cubicBezTo>
                        <a:pt x="438" y="71"/>
                        <a:pt x="429" y="89"/>
                        <a:pt x="420" y="116"/>
                      </a:cubicBezTo>
                      <a:cubicBezTo>
                        <a:pt x="420" y="125"/>
                        <a:pt x="420" y="134"/>
                        <a:pt x="411" y="143"/>
                      </a:cubicBezTo>
                      <a:lnTo>
                        <a:pt x="411" y="161"/>
                      </a:lnTo>
                      <a:lnTo>
                        <a:pt x="393" y="312"/>
                      </a:lnTo>
                      <a:cubicBezTo>
                        <a:pt x="348" y="696"/>
                        <a:pt x="313" y="1088"/>
                        <a:pt x="277" y="1481"/>
                      </a:cubicBezTo>
                      <a:cubicBezTo>
                        <a:pt x="134" y="3051"/>
                        <a:pt x="36" y="4621"/>
                        <a:pt x="9" y="6200"/>
                      </a:cubicBezTo>
                      <a:cubicBezTo>
                        <a:pt x="9" y="6593"/>
                        <a:pt x="1" y="6985"/>
                        <a:pt x="9" y="7378"/>
                      </a:cubicBezTo>
                      <a:lnTo>
                        <a:pt x="9" y="7681"/>
                      </a:lnTo>
                      <a:cubicBezTo>
                        <a:pt x="18" y="7806"/>
                        <a:pt x="81" y="7931"/>
                        <a:pt x="188" y="8002"/>
                      </a:cubicBezTo>
                      <a:cubicBezTo>
                        <a:pt x="206" y="8011"/>
                        <a:pt x="215" y="8020"/>
                        <a:pt x="232" y="8029"/>
                      </a:cubicBezTo>
                      <a:lnTo>
                        <a:pt x="259" y="8047"/>
                      </a:lnTo>
                      <a:lnTo>
                        <a:pt x="331" y="8082"/>
                      </a:lnTo>
                      <a:lnTo>
                        <a:pt x="456" y="8154"/>
                      </a:lnTo>
                      <a:cubicBezTo>
                        <a:pt x="545" y="8198"/>
                        <a:pt x="634" y="8243"/>
                        <a:pt x="723" y="8288"/>
                      </a:cubicBezTo>
                      <a:cubicBezTo>
                        <a:pt x="1437" y="8636"/>
                        <a:pt x="2177" y="8912"/>
                        <a:pt x="2936" y="9135"/>
                      </a:cubicBezTo>
                      <a:cubicBezTo>
                        <a:pt x="3703" y="9349"/>
                        <a:pt x="4470" y="9519"/>
                        <a:pt x="5246" y="9661"/>
                      </a:cubicBezTo>
                      <a:cubicBezTo>
                        <a:pt x="6022" y="9795"/>
                        <a:pt x="6807" y="9911"/>
                        <a:pt x="7583" y="10000"/>
                      </a:cubicBezTo>
                      <a:cubicBezTo>
                        <a:pt x="8713" y="10135"/>
                        <a:pt x="9847" y="10219"/>
                        <a:pt x="10982" y="10219"/>
                      </a:cubicBezTo>
                      <a:cubicBezTo>
                        <a:pt x="11425" y="10219"/>
                        <a:pt x="11868" y="10206"/>
                        <a:pt x="12312" y="10179"/>
                      </a:cubicBezTo>
                      <a:cubicBezTo>
                        <a:pt x="12508" y="10170"/>
                        <a:pt x="12704" y="10152"/>
                        <a:pt x="12900" y="10134"/>
                      </a:cubicBezTo>
                      <a:cubicBezTo>
                        <a:pt x="13097" y="10116"/>
                        <a:pt x="13293" y="10099"/>
                        <a:pt x="13489" y="10072"/>
                      </a:cubicBezTo>
                      <a:lnTo>
                        <a:pt x="13641" y="10054"/>
                      </a:lnTo>
                      <a:lnTo>
                        <a:pt x="13659" y="10054"/>
                      </a:lnTo>
                      <a:cubicBezTo>
                        <a:pt x="13668" y="10054"/>
                        <a:pt x="13677" y="10054"/>
                        <a:pt x="13685" y="10045"/>
                      </a:cubicBezTo>
                      <a:cubicBezTo>
                        <a:pt x="13703" y="10045"/>
                        <a:pt x="13730" y="10036"/>
                        <a:pt x="13748" y="10018"/>
                      </a:cubicBezTo>
                      <a:cubicBezTo>
                        <a:pt x="13784" y="10000"/>
                        <a:pt x="13810" y="9965"/>
                        <a:pt x="13837" y="9929"/>
                      </a:cubicBezTo>
                      <a:cubicBezTo>
                        <a:pt x="13855" y="9884"/>
                        <a:pt x="13855" y="9867"/>
                        <a:pt x="13864" y="9840"/>
                      </a:cubicBezTo>
                      <a:lnTo>
                        <a:pt x="13882" y="9769"/>
                      </a:lnTo>
                      <a:lnTo>
                        <a:pt x="13926" y="9626"/>
                      </a:lnTo>
                      <a:lnTo>
                        <a:pt x="14078" y="9055"/>
                      </a:lnTo>
                      <a:cubicBezTo>
                        <a:pt x="14274" y="8297"/>
                        <a:pt x="14453" y="7529"/>
                        <a:pt x="14631" y="6762"/>
                      </a:cubicBezTo>
                      <a:cubicBezTo>
                        <a:pt x="14801" y="5995"/>
                        <a:pt x="14970" y="5228"/>
                        <a:pt x="15122" y="4452"/>
                      </a:cubicBezTo>
                      <a:cubicBezTo>
                        <a:pt x="15202" y="4068"/>
                        <a:pt x="15282" y="3684"/>
                        <a:pt x="15354" y="3301"/>
                      </a:cubicBezTo>
                      <a:cubicBezTo>
                        <a:pt x="15380" y="3105"/>
                        <a:pt x="15416" y="2908"/>
                        <a:pt x="15425" y="2703"/>
                      </a:cubicBezTo>
                      <a:cubicBezTo>
                        <a:pt x="15434" y="2605"/>
                        <a:pt x="15443" y="2507"/>
                        <a:pt x="15443" y="2409"/>
                      </a:cubicBezTo>
                      <a:lnTo>
                        <a:pt x="15443" y="2337"/>
                      </a:lnTo>
                      <a:cubicBezTo>
                        <a:pt x="15443" y="2302"/>
                        <a:pt x="15452" y="2293"/>
                        <a:pt x="15434" y="2239"/>
                      </a:cubicBezTo>
                      <a:cubicBezTo>
                        <a:pt x="15425" y="2204"/>
                        <a:pt x="15407" y="2177"/>
                        <a:pt x="15389" y="2150"/>
                      </a:cubicBezTo>
                      <a:cubicBezTo>
                        <a:pt x="15372" y="2141"/>
                        <a:pt x="15363" y="2132"/>
                        <a:pt x="15345" y="2114"/>
                      </a:cubicBezTo>
                      <a:cubicBezTo>
                        <a:pt x="15327" y="2114"/>
                        <a:pt x="15318" y="2105"/>
                        <a:pt x="15291" y="2105"/>
                      </a:cubicBezTo>
                      <a:cubicBezTo>
                        <a:pt x="15278" y="2105"/>
                        <a:pt x="15265" y="2110"/>
                        <a:pt x="15254" y="2116"/>
                      </a:cubicBezTo>
                      <a:lnTo>
                        <a:pt x="15254" y="2116"/>
                      </a:lnTo>
                      <a:cubicBezTo>
                        <a:pt x="14097" y="2329"/>
                        <a:pt x="12915" y="2436"/>
                        <a:pt x="11741" y="2453"/>
                      </a:cubicBezTo>
                      <a:cubicBezTo>
                        <a:pt x="11681" y="2454"/>
                        <a:pt x="11621" y="2454"/>
                        <a:pt x="11562" y="2454"/>
                      </a:cubicBezTo>
                      <a:cubicBezTo>
                        <a:pt x="10435" y="2454"/>
                        <a:pt x="9308" y="2374"/>
                        <a:pt x="8190" y="2230"/>
                      </a:cubicBezTo>
                      <a:lnTo>
                        <a:pt x="8190" y="2230"/>
                      </a:lnTo>
                      <a:cubicBezTo>
                        <a:pt x="9368" y="2409"/>
                        <a:pt x="10554" y="2507"/>
                        <a:pt x="11741" y="2516"/>
                      </a:cubicBezTo>
                      <a:cubicBezTo>
                        <a:pt x="11799" y="2516"/>
                        <a:pt x="11858" y="2516"/>
                        <a:pt x="11917" y="2516"/>
                      </a:cubicBezTo>
                      <a:cubicBezTo>
                        <a:pt x="13045" y="2516"/>
                        <a:pt x="14172" y="2434"/>
                        <a:pt x="15291" y="2239"/>
                      </a:cubicBezTo>
                      <a:cubicBezTo>
                        <a:pt x="15300" y="2248"/>
                        <a:pt x="15309" y="2266"/>
                        <a:pt x="15318" y="2284"/>
                      </a:cubicBezTo>
                      <a:cubicBezTo>
                        <a:pt x="15318" y="2290"/>
                        <a:pt x="15318" y="2315"/>
                        <a:pt x="15318" y="2328"/>
                      </a:cubicBezTo>
                      <a:lnTo>
                        <a:pt x="15318" y="2409"/>
                      </a:lnTo>
                      <a:cubicBezTo>
                        <a:pt x="15309" y="2498"/>
                        <a:pt x="15309" y="2596"/>
                        <a:pt x="15300" y="2694"/>
                      </a:cubicBezTo>
                      <a:cubicBezTo>
                        <a:pt x="15282" y="2890"/>
                        <a:pt x="15247" y="3078"/>
                        <a:pt x="15211" y="3274"/>
                      </a:cubicBezTo>
                      <a:cubicBezTo>
                        <a:pt x="15148" y="3658"/>
                        <a:pt x="15059" y="4041"/>
                        <a:pt x="14970" y="4425"/>
                      </a:cubicBezTo>
                      <a:cubicBezTo>
                        <a:pt x="14809" y="5192"/>
                        <a:pt x="14640" y="5959"/>
                        <a:pt x="14453" y="6726"/>
                      </a:cubicBezTo>
                      <a:cubicBezTo>
                        <a:pt x="14274" y="7485"/>
                        <a:pt x="14087" y="8252"/>
                        <a:pt x="13891" y="9010"/>
                      </a:cubicBezTo>
                      <a:lnTo>
                        <a:pt x="13730" y="9572"/>
                      </a:lnTo>
                      <a:lnTo>
                        <a:pt x="13659" y="9840"/>
                      </a:lnTo>
                      <a:cubicBezTo>
                        <a:pt x="13659" y="9849"/>
                        <a:pt x="13650" y="9849"/>
                        <a:pt x="13650" y="9849"/>
                      </a:cubicBezTo>
                      <a:cubicBezTo>
                        <a:pt x="13641" y="9858"/>
                        <a:pt x="13641" y="9858"/>
                        <a:pt x="13641" y="9858"/>
                      </a:cubicBezTo>
                      <a:lnTo>
                        <a:pt x="13614" y="9858"/>
                      </a:lnTo>
                      <a:lnTo>
                        <a:pt x="13471" y="9876"/>
                      </a:lnTo>
                      <a:cubicBezTo>
                        <a:pt x="13275" y="9902"/>
                        <a:pt x="13079" y="9920"/>
                        <a:pt x="12883" y="9938"/>
                      </a:cubicBezTo>
                      <a:cubicBezTo>
                        <a:pt x="12686" y="9956"/>
                        <a:pt x="12499" y="9974"/>
                        <a:pt x="12303" y="9983"/>
                      </a:cubicBezTo>
                      <a:cubicBezTo>
                        <a:pt x="11904" y="10005"/>
                        <a:pt x="11505" y="10016"/>
                        <a:pt x="11106" y="10016"/>
                      </a:cubicBezTo>
                      <a:cubicBezTo>
                        <a:pt x="9941" y="10016"/>
                        <a:pt x="8773" y="9926"/>
                        <a:pt x="7610" y="9786"/>
                      </a:cubicBezTo>
                      <a:cubicBezTo>
                        <a:pt x="6834" y="9688"/>
                        <a:pt x="6058" y="9572"/>
                        <a:pt x="5282" y="9438"/>
                      </a:cubicBezTo>
                      <a:cubicBezTo>
                        <a:pt x="4515" y="9314"/>
                        <a:pt x="3747" y="9144"/>
                        <a:pt x="2998" y="8930"/>
                      </a:cubicBezTo>
                      <a:cubicBezTo>
                        <a:pt x="2249" y="8716"/>
                        <a:pt x="1508" y="8448"/>
                        <a:pt x="812" y="8100"/>
                      </a:cubicBezTo>
                      <a:cubicBezTo>
                        <a:pt x="723" y="8056"/>
                        <a:pt x="634" y="8020"/>
                        <a:pt x="554" y="7975"/>
                      </a:cubicBezTo>
                      <a:lnTo>
                        <a:pt x="420" y="7904"/>
                      </a:lnTo>
                      <a:lnTo>
                        <a:pt x="357" y="7868"/>
                      </a:lnTo>
                      <a:lnTo>
                        <a:pt x="331" y="7851"/>
                      </a:lnTo>
                      <a:cubicBezTo>
                        <a:pt x="322" y="7851"/>
                        <a:pt x="313" y="7842"/>
                        <a:pt x="304" y="7842"/>
                      </a:cubicBezTo>
                      <a:cubicBezTo>
                        <a:pt x="250" y="7797"/>
                        <a:pt x="215" y="7735"/>
                        <a:pt x="206" y="7663"/>
                      </a:cubicBezTo>
                      <a:lnTo>
                        <a:pt x="206" y="7378"/>
                      </a:lnTo>
                      <a:cubicBezTo>
                        <a:pt x="197" y="6985"/>
                        <a:pt x="206" y="6593"/>
                        <a:pt x="206" y="6200"/>
                      </a:cubicBezTo>
                      <a:cubicBezTo>
                        <a:pt x="232" y="4630"/>
                        <a:pt x="295" y="3060"/>
                        <a:pt x="429" y="1499"/>
                      </a:cubicBezTo>
                      <a:cubicBezTo>
                        <a:pt x="456" y="1106"/>
                        <a:pt x="491" y="714"/>
                        <a:pt x="536" y="321"/>
                      </a:cubicBezTo>
                      <a:lnTo>
                        <a:pt x="545" y="178"/>
                      </a:lnTo>
                      <a:lnTo>
                        <a:pt x="554" y="161"/>
                      </a:lnTo>
                      <a:cubicBezTo>
                        <a:pt x="554" y="152"/>
                        <a:pt x="554" y="152"/>
                        <a:pt x="554" y="152"/>
                      </a:cubicBezTo>
                      <a:cubicBezTo>
                        <a:pt x="554" y="152"/>
                        <a:pt x="554" y="143"/>
                        <a:pt x="554" y="143"/>
                      </a:cubicBezTo>
                      <a:cubicBezTo>
                        <a:pt x="563" y="143"/>
                        <a:pt x="563" y="134"/>
                        <a:pt x="571" y="134"/>
                      </a:cubicBezTo>
                      <a:cubicBezTo>
                        <a:pt x="571" y="133"/>
                        <a:pt x="572" y="133"/>
                        <a:pt x="573" y="133"/>
                      </a:cubicBezTo>
                      <a:cubicBezTo>
                        <a:pt x="582" y="133"/>
                        <a:pt x="637" y="171"/>
                        <a:pt x="670" y="187"/>
                      </a:cubicBezTo>
                      <a:lnTo>
                        <a:pt x="803" y="250"/>
                      </a:lnTo>
                      <a:cubicBezTo>
                        <a:pt x="982" y="339"/>
                        <a:pt x="1160" y="428"/>
                        <a:pt x="1339" y="500"/>
                      </a:cubicBezTo>
                      <a:cubicBezTo>
                        <a:pt x="2070" y="812"/>
                        <a:pt x="2820" y="1062"/>
                        <a:pt x="3578" y="1276"/>
                      </a:cubicBezTo>
                      <a:cubicBezTo>
                        <a:pt x="5086" y="1713"/>
                        <a:pt x="6629" y="2025"/>
                        <a:pt x="8190" y="2230"/>
                      </a:cubicBezTo>
                      <a:cubicBezTo>
                        <a:pt x="6638" y="1998"/>
                        <a:pt x="5103" y="1650"/>
                        <a:pt x="3605" y="1187"/>
                      </a:cubicBezTo>
                      <a:cubicBezTo>
                        <a:pt x="3221" y="1079"/>
                        <a:pt x="2855" y="946"/>
                        <a:pt x="2481" y="821"/>
                      </a:cubicBezTo>
                      <a:cubicBezTo>
                        <a:pt x="2115" y="687"/>
                        <a:pt x="1749" y="544"/>
                        <a:pt x="1392" y="384"/>
                      </a:cubicBezTo>
                      <a:cubicBezTo>
                        <a:pt x="1214" y="312"/>
                        <a:pt x="1035" y="223"/>
                        <a:pt x="866" y="134"/>
                      </a:cubicBezTo>
                      <a:lnTo>
                        <a:pt x="732" y="62"/>
                      </a:lnTo>
                      <a:lnTo>
                        <a:pt x="670" y="36"/>
                      </a:lnTo>
                      <a:cubicBezTo>
                        <a:pt x="652" y="27"/>
                        <a:pt x="607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9" name="Google Shape;9319;p40"/>
                <p:cNvSpPr/>
                <p:nvPr/>
              </p:nvSpPr>
              <p:spPr>
                <a:xfrm>
                  <a:off x="6651450" y="4189725"/>
                  <a:ext cx="13175" cy="1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7655" extrusionOk="0">
                      <a:moveTo>
                        <a:pt x="527" y="0"/>
                      </a:moveTo>
                      <a:lnTo>
                        <a:pt x="527" y="0"/>
                      </a:lnTo>
                      <a:cubicBezTo>
                        <a:pt x="429" y="633"/>
                        <a:pt x="349" y="1267"/>
                        <a:pt x="286" y="1900"/>
                      </a:cubicBezTo>
                      <a:cubicBezTo>
                        <a:pt x="215" y="2543"/>
                        <a:pt x="170" y="3176"/>
                        <a:pt x="117" y="3818"/>
                      </a:cubicBezTo>
                      <a:cubicBezTo>
                        <a:pt x="81" y="4452"/>
                        <a:pt x="45" y="5094"/>
                        <a:pt x="27" y="5736"/>
                      </a:cubicBezTo>
                      <a:cubicBezTo>
                        <a:pt x="1" y="6379"/>
                        <a:pt x="1" y="7012"/>
                        <a:pt x="1" y="7654"/>
                      </a:cubicBezTo>
                      <a:cubicBezTo>
                        <a:pt x="27" y="7012"/>
                        <a:pt x="54" y="6379"/>
                        <a:pt x="81" y="5736"/>
                      </a:cubicBezTo>
                      <a:cubicBezTo>
                        <a:pt x="117" y="5094"/>
                        <a:pt x="152" y="4461"/>
                        <a:pt x="197" y="3818"/>
                      </a:cubicBezTo>
                      <a:cubicBezTo>
                        <a:pt x="233" y="3185"/>
                        <a:pt x="286" y="2543"/>
                        <a:pt x="340" y="1909"/>
                      </a:cubicBezTo>
                      <a:cubicBezTo>
                        <a:pt x="402" y="1267"/>
                        <a:pt x="456" y="633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0" name="Google Shape;9320;p40"/>
                <p:cNvSpPr/>
                <p:nvPr/>
              </p:nvSpPr>
              <p:spPr>
                <a:xfrm>
                  <a:off x="6671750" y="4201100"/>
                  <a:ext cx="15625" cy="18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7521" extrusionOk="0">
                      <a:moveTo>
                        <a:pt x="625" y="0"/>
                      </a:moveTo>
                      <a:lnTo>
                        <a:pt x="625" y="0"/>
                      </a:lnTo>
                      <a:cubicBezTo>
                        <a:pt x="545" y="625"/>
                        <a:pt x="464" y="1249"/>
                        <a:pt x="402" y="1873"/>
                      </a:cubicBezTo>
                      <a:cubicBezTo>
                        <a:pt x="330" y="2498"/>
                        <a:pt x="277" y="3131"/>
                        <a:pt x="223" y="3756"/>
                      </a:cubicBezTo>
                      <a:cubicBezTo>
                        <a:pt x="170" y="4380"/>
                        <a:pt x="125" y="5005"/>
                        <a:pt x="90" y="5638"/>
                      </a:cubicBezTo>
                      <a:cubicBezTo>
                        <a:pt x="45" y="6263"/>
                        <a:pt x="18" y="6896"/>
                        <a:pt x="0" y="7520"/>
                      </a:cubicBezTo>
                      <a:lnTo>
                        <a:pt x="143" y="5638"/>
                      </a:lnTo>
                      <a:lnTo>
                        <a:pt x="295" y="3756"/>
                      </a:lnTo>
                      <a:lnTo>
                        <a:pt x="455" y="1882"/>
                      </a:lnTo>
                      <a:lnTo>
                        <a:pt x="6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1" name="Google Shape;9321;p40"/>
                <p:cNvSpPr/>
                <p:nvPr/>
              </p:nvSpPr>
              <p:spPr>
                <a:xfrm>
                  <a:off x="6690250" y="4211125"/>
                  <a:ext cx="20325" cy="1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7432" extrusionOk="0">
                      <a:moveTo>
                        <a:pt x="813" y="0"/>
                      </a:moveTo>
                      <a:cubicBezTo>
                        <a:pt x="706" y="616"/>
                        <a:pt x="616" y="1232"/>
                        <a:pt x="527" y="1847"/>
                      </a:cubicBezTo>
                      <a:cubicBezTo>
                        <a:pt x="447" y="2463"/>
                        <a:pt x="367" y="3087"/>
                        <a:pt x="304" y="3703"/>
                      </a:cubicBezTo>
                      <a:cubicBezTo>
                        <a:pt x="233" y="4327"/>
                        <a:pt x="170" y="4943"/>
                        <a:pt x="126" y="5567"/>
                      </a:cubicBezTo>
                      <a:cubicBezTo>
                        <a:pt x="72" y="6183"/>
                        <a:pt x="37" y="6807"/>
                        <a:pt x="1" y="7432"/>
                      </a:cubicBezTo>
                      <a:lnTo>
                        <a:pt x="179" y="5567"/>
                      </a:lnTo>
                      <a:cubicBezTo>
                        <a:pt x="242" y="4952"/>
                        <a:pt x="304" y="4327"/>
                        <a:pt x="376" y="3712"/>
                      </a:cubicBezTo>
                      <a:cubicBezTo>
                        <a:pt x="438" y="3096"/>
                        <a:pt x="509" y="2472"/>
                        <a:pt x="581" y="1856"/>
                      </a:cubicBezTo>
                      <a:lnTo>
                        <a:pt x="8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2" name="Google Shape;9322;p40"/>
                <p:cNvSpPr/>
                <p:nvPr/>
              </p:nvSpPr>
              <p:spPr>
                <a:xfrm>
                  <a:off x="6712125" y="4217825"/>
                  <a:ext cx="22100" cy="1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7325" extrusionOk="0">
                      <a:moveTo>
                        <a:pt x="883" y="0"/>
                      </a:moveTo>
                      <a:lnTo>
                        <a:pt x="625" y="1829"/>
                      </a:lnTo>
                      <a:lnTo>
                        <a:pt x="384" y="3658"/>
                      </a:lnTo>
                      <a:cubicBezTo>
                        <a:pt x="312" y="4264"/>
                        <a:pt x="232" y="4871"/>
                        <a:pt x="170" y="5487"/>
                      </a:cubicBezTo>
                      <a:cubicBezTo>
                        <a:pt x="107" y="6102"/>
                        <a:pt x="45" y="6709"/>
                        <a:pt x="0" y="7324"/>
                      </a:cubicBezTo>
                      <a:lnTo>
                        <a:pt x="223" y="5495"/>
                      </a:lnTo>
                      <a:lnTo>
                        <a:pt x="455" y="3667"/>
                      </a:lnTo>
                      <a:lnTo>
                        <a:pt x="687" y="1829"/>
                      </a:lnTo>
                      <a:cubicBezTo>
                        <a:pt x="758" y="1222"/>
                        <a:pt x="821" y="607"/>
                        <a:pt x="8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3" name="Google Shape;9323;p40"/>
                <p:cNvSpPr/>
                <p:nvPr/>
              </p:nvSpPr>
              <p:spPr>
                <a:xfrm>
                  <a:off x="6736200" y="4223400"/>
                  <a:ext cx="22550" cy="1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7352" extrusionOk="0">
                      <a:moveTo>
                        <a:pt x="902" y="0"/>
                      </a:moveTo>
                      <a:cubicBezTo>
                        <a:pt x="795" y="607"/>
                        <a:pt x="696" y="1213"/>
                        <a:pt x="607" y="1829"/>
                      </a:cubicBezTo>
                      <a:cubicBezTo>
                        <a:pt x="518" y="2436"/>
                        <a:pt x="438" y="3051"/>
                        <a:pt x="366" y="3667"/>
                      </a:cubicBezTo>
                      <a:cubicBezTo>
                        <a:pt x="295" y="4282"/>
                        <a:pt x="233" y="4889"/>
                        <a:pt x="170" y="5504"/>
                      </a:cubicBezTo>
                      <a:cubicBezTo>
                        <a:pt x="108" y="6120"/>
                        <a:pt x="54" y="6735"/>
                        <a:pt x="1" y="7351"/>
                      </a:cubicBezTo>
                      <a:cubicBezTo>
                        <a:pt x="81" y="6735"/>
                        <a:pt x="152" y="6129"/>
                        <a:pt x="224" y="5513"/>
                      </a:cubicBezTo>
                      <a:lnTo>
                        <a:pt x="438" y="3676"/>
                      </a:lnTo>
                      <a:cubicBezTo>
                        <a:pt x="509" y="3060"/>
                        <a:pt x="589" y="2444"/>
                        <a:pt x="661" y="1838"/>
                      </a:cubicBezTo>
                      <a:cubicBezTo>
                        <a:pt x="741" y="1222"/>
                        <a:pt x="821" y="616"/>
                        <a:pt x="9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4" name="Google Shape;9324;p40"/>
                <p:cNvSpPr/>
                <p:nvPr/>
              </p:nvSpPr>
              <p:spPr>
                <a:xfrm>
                  <a:off x="6804225" y="4237675"/>
                  <a:ext cx="23900" cy="1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7298" extrusionOk="0">
                      <a:moveTo>
                        <a:pt x="955" y="0"/>
                      </a:moveTo>
                      <a:cubicBezTo>
                        <a:pt x="866" y="607"/>
                        <a:pt x="786" y="1213"/>
                        <a:pt x="705" y="1820"/>
                      </a:cubicBezTo>
                      <a:lnTo>
                        <a:pt x="482" y="3649"/>
                      </a:lnTo>
                      <a:cubicBezTo>
                        <a:pt x="411" y="4255"/>
                        <a:pt x="331" y="4871"/>
                        <a:pt x="250" y="5478"/>
                      </a:cubicBezTo>
                      <a:cubicBezTo>
                        <a:pt x="170" y="6084"/>
                        <a:pt x="90" y="6691"/>
                        <a:pt x="1" y="7297"/>
                      </a:cubicBezTo>
                      <a:cubicBezTo>
                        <a:pt x="116" y="6700"/>
                        <a:pt x="224" y="6093"/>
                        <a:pt x="313" y="5487"/>
                      </a:cubicBezTo>
                      <a:cubicBezTo>
                        <a:pt x="402" y="4880"/>
                        <a:pt x="482" y="4264"/>
                        <a:pt x="554" y="3658"/>
                      </a:cubicBezTo>
                      <a:cubicBezTo>
                        <a:pt x="625" y="3051"/>
                        <a:pt x="696" y="2436"/>
                        <a:pt x="768" y="1829"/>
                      </a:cubicBezTo>
                      <a:cubicBezTo>
                        <a:pt x="830" y="1222"/>
                        <a:pt x="893" y="607"/>
                        <a:pt x="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5" name="Google Shape;9325;p40"/>
                <p:cNvSpPr/>
                <p:nvPr/>
              </p:nvSpPr>
              <p:spPr>
                <a:xfrm>
                  <a:off x="6824975" y="4240350"/>
                  <a:ext cx="23650" cy="18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7227" extrusionOk="0">
                      <a:moveTo>
                        <a:pt x="946" y="0"/>
                      </a:moveTo>
                      <a:lnTo>
                        <a:pt x="741" y="1811"/>
                      </a:lnTo>
                      <a:cubicBezTo>
                        <a:pt x="669" y="2418"/>
                        <a:pt x="598" y="3015"/>
                        <a:pt x="518" y="3622"/>
                      </a:cubicBezTo>
                      <a:cubicBezTo>
                        <a:pt x="446" y="4220"/>
                        <a:pt x="357" y="4826"/>
                        <a:pt x="277" y="5424"/>
                      </a:cubicBezTo>
                      <a:cubicBezTo>
                        <a:pt x="188" y="6031"/>
                        <a:pt x="89" y="6628"/>
                        <a:pt x="0" y="7226"/>
                      </a:cubicBezTo>
                      <a:cubicBezTo>
                        <a:pt x="125" y="6637"/>
                        <a:pt x="232" y="6040"/>
                        <a:pt x="330" y="5433"/>
                      </a:cubicBezTo>
                      <a:cubicBezTo>
                        <a:pt x="428" y="4835"/>
                        <a:pt x="518" y="4229"/>
                        <a:pt x="598" y="3631"/>
                      </a:cubicBezTo>
                      <a:cubicBezTo>
                        <a:pt x="669" y="3024"/>
                        <a:pt x="741" y="2427"/>
                        <a:pt x="794" y="1820"/>
                      </a:cubicBezTo>
                      <a:cubicBezTo>
                        <a:pt x="857" y="1213"/>
                        <a:pt x="910" y="607"/>
                        <a:pt x="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6" name="Google Shape;9326;p40"/>
                <p:cNvSpPr/>
                <p:nvPr/>
              </p:nvSpPr>
              <p:spPr>
                <a:xfrm>
                  <a:off x="6845925" y="4243250"/>
                  <a:ext cx="25225" cy="18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7227" extrusionOk="0">
                      <a:moveTo>
                        <a:pt x="1009" y="0"/>
                      </a:moveTo>
                      <a:lnTo>
                        <a:pt x="1" y="7226"/>
                      </a:lnTo>
                      <a:cubicBezTo>
                        <a:pt x="108" y="6628"/>
                        <a:pt x="206" y="6031"/>
                        <a:pt x="304" y="5424"/>
                      </a:cubicBezTo>
                      <a:cubicBezTo>
                        <a:pt x="402" y="4826"/>
                        <a:pt x="491" y="4229"/>
                        <a:pt x="572" y="3622"/>
                      </a:cubicBezTo>
                      <a:cubicBezTo>
                        <a:pt x="661" y="3024"/>
                        <a:pt x="741" y="2418"/>
                        <a:pt x="813" y="1811"/>
                      </a:cubicBezTo>
                      <a:cubicBezTo>
                        <a:pt x="884" y="1213"/>
                        <a:pt x="955" y="607"/>
                        <a:pt x="10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7" name="Google Shape;9327;p40"/>
                <p:cNvSpPr/>
                <p:nvPr/>
              </p:nvSpPr>
              <p:spPr>
                <a:xfrm>
                  <a:off x="6868000" y="4245475"/>
                  <a:ext cx="26125" cy="17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7191" extrusionOk="0">
                      <a:moveTo>
                        <a:pt x="1045" y="0"/>
                      </a:moveTo>
                      <a:cubicBezTo>
                        <a:pt x="938" y="598"/>
                        <a:pt x="848" y="1196"/>
                        <a:pt x="759" y="1793"/>
                      </a:cubicBezTo>
                      <a:lnTo>
                        <a:pt x="501" y="3595"/>
                      </a:lnTo>
                      <a:lnTo>
                        <a:pt x="1" y="7191"/>
                      </a:lnTo>
                      <a:cubicBezTo>
                        <a:pt x="117" y="6593"/>
                        <a:pt x="215" y="5995"/>
                        <a:pt x="313" y="5398"/>
                      </a:cubicBezTo>
                      <a:cubicBezTo>
                        <a:pt x="402" y="4800"/>
                        <a:pt x="492" y="4202"/>
                        <a:pt x="572" y="3604"/>
                      </a:cubicBezTo>
                      <a:lnTo>
                        <a:pt x="813" y="1802"/>
                      </a:lnTo>
                      <a:lnTo>
                        <a:pt x="10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8" name="Google Shape;9328;p40"/>
                <p:cNvSpPr/>
                <p:nvPr/>
              </p:nvSpPr>
              <p:spPr>
                <a:xfrm>
                  <a:off x="6890100" y="4245250"/>
                  <a:ext cx="29000" cy="1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7173" extrusionOk="0">
                      <a:moveTo>
                        <a:pt x="1160" y="0"/>
                      </a:moveTo>
                      <a:lnTo>
                        <a:pt x="1160" y="0"/>
                      </a:lnTo>
                      <a:cubicBezTo>
                        <a:pt x="1044" y="598"/>
                        <a:pt x="937" y="1196"/>
                        <a:pt x="839" y="1785"/>
                      </a:cubicBezTo>
                      <a:lnTo>
                        <a:pt x="535" y="3578"/>
                      </a:lnTo>
                      <a:lnTo>
                        <a:pt x="259" y="5371"/>
                      </a:lnTo>
                      <a:cubicBezTo>
                        <a:pt x="170" y="5969"/>
                        <a:pt x="80" y="6566"/>
                        <a:pt x="0" y="7173"/>
                      </a:cubicBezTo>
                      <a:cubicBezTo>
                        <a:pt x="107" y="6575"/>
                        <a:pt x="214" y="5977"/>
                        <a:pt x="312" y="5380"/>
                      </a:cubicBezTo>
                      <a:lnTo>
                        <a:pt x="616" y="3596"/>
                      </a:lnTo>
                      <a:lnTo>
                        <a:pt x="892" y="1794"/>
                      </a:lnTo>
                      <a:cubicBezTo>
                        <a:pt x="981" y="1196"/>
                        <a:pt x="1071" y="598"/>
                        <a:pt x="1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9" name="Google Shape;9329;p40"/>
                <p:cNvSpPr/>
                <p:nvPr/>
              </p:nvSpPr>
              <p:spPr>
                <a:xfrm>
                  <a:off x="6912625" y="4244575"/>
                  <a:ext cx="30125" cy="18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7272" extrusionOk="0">
                      <a:moveTo>
                        <a:pt x="1204" y="1"/>
                      </a:moveTo>
                      <a:lnTo>
                        <a:pt x="598" y="3631"/>
                      </a:lnTo>
                      <a:lnTo>
                        <a:pt x="0" y="7271"/>
                      </a:lnTo>
                      <a:cubicBezTo>
                        <a:pt x="125" y="6665"/>
                        <a:pt x="241" y="6067"/>
                        <a:pt x="357" y="5460"/>
                      </a:cubicBezTo>
                      <a:cubicBezTo>
                        <a:pt x="464" y="4854"/>
                        <a:pt x="571" y="4247"/>
                        <a:pt x="669" y="3649"/>
                      </a:cubicBezTo>
                      <a:cubicBezTo>
                        <a:pt x="767" y="3043"/>
                        <a:pt x="865" y="2436"/>
                        <a:pt x="955" y="1829"/>
                      </a:cubicBezTo>
                      <a:cubicBezTo>
                        <a:pt x="1044" y="1214"/>
                        <a:pt x="1124" y="607"/>
                        <a:pt x="1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0" name="Google Shape;9330;p40"/>
                <p:cNvSpPr/>
                <p:nvPr/>
              </p:nvSpPr>
              <p:spPr>
                <a:xfrm>
                  <a:off x="6932475" y="4242800"/>
                  <a:ext cx="33250" cy="1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7352" extrusionOk="0">
                      <a:moveTo>
                        <a:pt x="1329" y="0"/>
                      </a:moveTo>
                      <a:lnTo>
                        <a:pt x="1329" y="0"/>
                      </a:lnTo>
                      <a:cubicBezTo>
                        <a:pt x="1222" y="616"/>
                        <a:pt x="1115" y="1222"/>
                        <a:pt x="1008" y="1838"/>
                      </a:cubicBezTo>
                      <a:lnTo>
                        <a:pt x="669" y="3676"/>
                      </a:lnTo>
                      <a:lnTo>
                        <a:pt x="321" y="5513"/>
                      </a:lnTo>
                      <a:cubicBezTo>
                        <a:pt x="214" y="6120"/>
                        <a:pt x="98" y="6736"/>
                        <a:pt x="0" y="7351"/>
                      </a:cubicBezTo>
                      <a:cubicBezTo>
                        <a:pt x="125" y="6745"/>
                        <a:pt x="259" y="6129"/>
                        <a:pt x="384" y="5522"/>
                      </a:cubicBezTo>
                      <a:cubicBezTo>
                        <a:pt x="509" y="4907"/>
                        <a:pt x="625" y="4300"/>
                        <a:pt x="741" y="3685"/>
                      </a:cubicBezTo>
                      <a:cubicBezTo>
                        <a:pt x="848" y="3078"/>
                        <a:pt x="964" y="2462"/>
                        <a:pt x="1062" y="1847"/>
                      </a:cubicBezTo>
                      <a:cubicBezTo>
                        <a:pt x="1160" y="1231"/>
                        <a:pt x="1249" y="616"/>
                        <a:pt x="13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1" name="Google Shape;9331;p40"/>
                <p:cNvSpPr/>
                <p:nvPr/>
              </p:nvSpPr>
              <p:spPr>
                <a:xfrm>
                  <a:off x="6949850" y="4239450"/>
                  <a:ext cx="37725" cy="18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7405" extrusionOk="0">
                      <a:moveTo>
                        <a:pt x="1509" y="0"/>
                      </a:moveTo>
                      <a:lnTo>
                        <a:pt x="1143" y="1856"/>
                      </a:lnTo>
                      <a:lnTo>
                        <a:pt x="777" y="3712"/>
                      </a:lnTo>
                      <a:cubicBezTo>
                        <a:pt x="652" y="4327"/>
                        <a:pt x="527" y="4943"/>
                        <a:pt x="393" y="5558"/>
                      </a:cubicBezTo>
                      <a:lnTo>
                        <a:pt x="1" y="7405"/>
                      </a:lnTo>
                      <a:cubicBezTo>
                        <a:pt x="162" y="6798"/>
                        <a:pt x="313" y="6183"/>
                        <a:pt x="447" y="5567"/>
                      </a:cubicBezTo>
                      <a:cubicBezTo>
                        <a:pt x="590" y="4952"/>
                        <a:pt x="724" y="4336"/>
                        <a:pt x="848" y="3721"/>
                      </a:cubicBezTo>
                      <a:cubicBezTo>
                        <a:pt x="973" y="3105"/>
                        <a:pt x="1089" y="2489"/>
                        <a:pt x="1205" y="1865"/>
                      </a:cubicBezTo>
                      <a:cubicBezTo>
                        <a:pt x="1312" y="1249"/>
                        <a:pt x="1419" y="625"/>
                        <a:pt x="1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2" name="Google Shape;9332;p40"/>
                <p:cNvSpPr/>
                <p:nvPr/>
              </p:nvSpPr>
              <p:spPr>
                <a:xfrm>
                  <a:off x="6969700" y="4237000"/>
                  <a:ext cx="38175" cy="1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7503" extrusionOk="0">
                      <a:moveTo>
                        <a:pt x="1526" y="0"/>
                      </a:moveTo>
                      <a:lnTo>
                        <a:pt x="1161" y="1883"/>
                      </a:lnTo>
                      <a:lnTo>
                        <a:pt x="786" y="3756"/>
                      </a:lnTo>
                      <a:lnTo>
                        <a:pt x="393" y="5629"/>
                      </a:lnTo>
                      <a:lnTo>
                        <a:pt x="1" y="7503"/>
                      </a:lnTo>
                      <a:cubicBezTo>
                        <a:pt x="162" y="6887"/>
                        <a:pt x="313" y="6263"/>
                        <a:pt x="456" y="5638"/>
                      </a:cubicBezTo>
                      <a:cubicBezTo>
                        <a:pt x="599" y="5023"/>
                        <a:pt x="724" y="4398"/>
                        <a:pt x="857" y="3774"/>
                      </a:cubicBezTo>
                      <a:cubicBezTo>
                        <a:pt x="982" y="3141"/>
                        <a:pt x="1107" y="2516"/>
                        <a:pt x="1214" y="1892"/>
                      </a:cubicBezTo>
                      <a:cubicBezTo>
                        <a:pt x="1330" y="1258"/>
                        <a:pt x="1437" y="634"/>
                        <a:pt x="1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3" name="Google Shape;9333;p40"/>
                <p:cNvSpPr/>
                <p:nvPr/>
              </p:nvSpPr>
              <p:spPr>
                <a:xfrm>
                  <a:off x="6760075" y="4229200"/>
                  <a:ext cx="22100" cy="18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7289" extrusionOk="0">
                      <a:moveTo>
                        <a:pt x="883" y="0"/>
                      </a:moveTo>
                      <a:lnTo>
                        <a:pt x="883" y="0"/>
                      </a:lnTo>
                      <a:cubicBezTo>
                        <a:pt x="785" y="607"/>
                        <a:pt x="696" y="1204"/>
                        <a:pt x="607" y="1811"/>
                      </a:cubicBezTo>
                      <a:cubicBezTo>
                        <a:pt x="518" y="2418"/>
                        <a:pt x="437" y="3024"/>
                        <a:pt x="357" y="3631"/>
                      </a:cubicBezTo>
                      <a:cubicBezTo>
                        <a:pt x="286" y="4238"/>
                        <a:pt x="214" y="4844"/>
                        <a:pt x="152" y="5460"/>
                      </a:cubicBezTo>
                      <a:cubicBezTo>
                        <a:pt x="89" y="6066"/>
                        <a:pt x="36" y="6673"/>
                        <a:pt x="0" y="7289"/>
                      </a:cubicBezTo>
                      <a:cubicBezTo>
                        <a:pt x="63" y="6682"/>
                        <a:pt x="134" y="6075"/>
                        <a:pt x="205" y="5460"/>
                      </a:cubicBezTo>
                      <a:cubicBezTo>
                        <a:pt x="277" y="4853"/>
                        <a:pt x="357" y="4246"/>
                        <a:pt x="428" y="3640"/>
                      </a:cubicBezTo>
                      <a:lnTo>
                        <a:pt x="660" y="1820"/>
                      </a:lnTo>
                      <a:cubicBezTo>
                        <a:pt x="741" y="1213"/>
                        <a:pt x="812" y="607"/>
                        <a:pt x="8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4" name="Google Shape;9334;p40"/>
                <p:cNvSpPr/>
                <p:nvPr/>
              </p:nvSpPr>
              <p:spPr>
                <a:xfrm>
                  <a:off x="6781925" y="4234100"/>
                  <a:ext cx="25000" cy="1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7325" extrusionOk="0">
                      <a:moveTo>
                        <a:pt x="1000" y="0"/>
                      </a:moveTo>
                      <a:lnTo>
                        <a:pt x="1000" y="0"/>
                      </a:lnTo>
                      <a:cubicBezTo>
                        <a:pt x="901" y="607"/>
                        <a:pt x="812" y="1214"/>
                        <a:pt x="723" y="1829"/>
                      </a:cubicBezTo>
                      <a:lnTo>
                        <a:pt x="464" y="3658"/>
                      </a:lnTo>
                      <a:lnTo>
                        <a:pt x="223" y="5487"/>
                      </a:lnTo>
                      <a:cubicBezTo>
                        <a:pt x="143" y="6102"/>
                        <a:pt x="72" y="6709"/>
                        <a:pt x="0" y="7324"/>
                      </a:cubicBezTo>
                      <a:cubicBezTo>
                        <a:pt x="99" y="6718"/>
                        <a:pt x="188" y="6111"/>
                        <a:pt x="277" y="5496"/>
                      </a:cubicBezTo>
                      <a:lnTo>
                        <a:pt x="536" y="3667"/>
                      </a:lnTo>
                      <a:lnTo>
                        <a:pt x="777" y="1829"/>
                      </a:lnTo>
                      <a:cubicBezTo>
                        <a:pt x="857" y="1223"/>
                        <a:pt x="928" y="607"/>
                        <a:pt x="10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5" name="Google Shape;9335;p40"/>
                <p:cNvSpPr/>
                <p:nvPr/>
              </p:nvSpPr>
              <p:spPr>
                <a:xfrm>
                  <a:off x="6647225" y="4195725"/>
                  <a:ext cx="136725" cy="2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9" h="8673" extrusionOk="0">
                      <a:moveTo>
                        <a:pt x="303" y="1"/>
                      </a:moveTo>
                      <a:cubicBezTo>
                        <a:pt x="294" y="1"/>
                        <a:pt x="286" y="10"/>
                        <a:pt x="286" y="19"/>
                      </a:cubicBezTo>
                      <a:cubicBezTo>
                        <a:pt x="0" y="1857"/>
                        <a:pt x="179" y="3560"/>
                        <a:pt x="803" y="4952"/>
                      </a:cubicBezTo>
                      <a:cubicBezTo>
                        <a:pt x="1499" y="6513"/>
                        <a:pt x="3622" y="8217"/>
                        <a:pt x="5442" y="8672"/>
                      </a:cubicBezTo>
                      <a:cubicBezTo>
                        <a:pt x="5451" y="8672"/>
                        <a:pt x="5460" y="8672"/>
                        <a:pt x="5460" y="8663"/>
                      </a:cubicBezTo>
                      <a:cubicBezTo>
                        <a:pt x="5469" y="8654"/>
                        <a:pt x="5460" y="8645"/>
                        <a:pt x="5451" y="8636"/>
                      </a:cubicBezTo>
                      <a:cubicBezTo>
                        <a:pt x="3640" y="8190"/>
                        <a:pt x="1526" y="6495"/>
                        <a:pt x="839" y="4943"/>
                      </a:cubicBezTo>
                      <a:cubicBezTo>
                        <a:pt x="223" y="3551"/>
                        <a:pt x="45" y="1848"/>
                        <a:pt x="321" y="28"/>
                      </a:cubicBezTo>
                      <a:cubicBezTo>
                        <a:pt x="321" y="10"/>
                        <a:pt x="312" y="1"/>
                        <a:pt x="3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6" name="Google Shape;9336;p40"/>
                <p:cNvSpPr/>
                <p:nvPr/>
              </p:nvSpPr>
              <p:spPr>
                <a:xfrm>
                  <a:off x="6641650" y="4188500"/>
                  <a:ext cx="116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64" extrusionOk="0">
                      <a:moveTo>
                        <a:pt x="445" y="1"/>
                      </a:moveTo>
                      <a:cubicBezTo>
                        <a:pt x="442" y="1"/>
                        <a:pt x="440" y="2"/>
                        <a:pt x="437" y="4"/>
                      </a:cubicBezTo>
                      <a:cubicBezTo>
                        <a:pt x="286" y="58"/>
                        <a:pt x="143" y="138"/>
                        <a:pt x="9" y="236"/>
                      </a:cubicBezTo>
                      <a:cubicBezTo>
                        <a:pt x="9" y="236"/>
                        <a:pt x="0" y="254"/>
                        <a:pt x="9" y="263"/>
                      </a:cubicBezTo>
                      <a:lnTo>
                        <a:pt x="36" y="263"/>
                      </a:lnTo>
                      <a:cubicBezTo>
                        <a:pt x="161" y="165"/>
                        <a:pt x="303" y="94"/>
                        <a:pt x="446" y="40"/>
                      </a:cubicBezTo>
                      <a:cubicBezTo>
                        <a:pt x="455" y="31"/>
                        <a:pt x="464" y="22"/>
                        <a:pt x="455" y="13"/>
                      </a:cubicBezTo>
                      <a:cubicBezTo>
                        <a:pt x="455" y="7"/>
                        <a:pt x="451" y="1"/>
                        <a:pt x="4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7" name="Google Shape;9337;p40"/>
                <p:cNvSpPr/>
                <p:nvPr/>
              </p:nvSpPr>
              <p:spPr>
                <a:xfrm>
                  <a:off x="6643200" y="4199200"/>
                  <a:ext cx="105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335" extrusionOk="0">
                      <a:moveTo>
                        <a:pt x="401" y="1"/>
                      </a:moveTo>
                      <a:cubicBezTo>
                        <a:pt x="398" y="1"/>
                        <a:pt x="396" y="2"/>
                        <a:pt x="393" y="5"/>
                      </a:cubicBezTo>
                      <a:cubicBezTo>
                        <a:pt x="241" y="67"/>
                        <a:pt x="108" y="174"/>
                        <a:pt x="9" y="308"/>
                      </a:cubicBezTo>
                      <a:cubicBezTo>
                        <a:pt x="1" y="317"/>
                        <a:pt x="1" y="326"/>
                        <a:pt x="9" y="335"/>
                      </a:cubicBezTo>
                      <a:lnTo>
                        <a:pt x="18" y="335"/>
                      </a:lnTo>
                      <a:cubicBezTo>
                        <a:pt x="27" y="335"/>
                        <a:pt x="27" y="335"/>
                        <a:pt x="36" y="326"/>
                      </a:cubicBezTo>
                      <a:cubicBezTo>
                        <a:pt x="134" y="201"/>
                        <a:pt x="268" y="103"/>
                        <a:pt x="411" y="31"/>
                      </a:cubicBezTo>
                      <a:cubicBezTo>
                        <a:pt x="420" y="31"/>
                        <a:pt x="420" y="23"/>
                        <a:pt x="420" y="14"/>
                      </a:cubicBezTo>
                      <a:cubicBezTo>
                        <a:pt x="413" y="7"/>
                        <a:pt x="407" y="1"/>
                        <a:pt x="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8" name="Google Shape;9338;p40"/>
                <p:cNvSpPr/>
                <p:nvPr/>
              </p:nvSpPr>
              <p:spPr>
                <a:xfrm>
                  <a:off x="6640525" y="4214700"/>
                  <a:ext cx="10275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49" extrusionOk="0">
                      <a:moveTo>
                        <a:pt x="384" y="0"/>
                      </a:moveTo>
                      <a:cubicBezTo>
                        <a:pt x="241" y="89"/>
                        <a:pt x="116" y="196"/>
                        <a:pt x="9" y="321"/>
                      </a:cubicBezTo>
                      <a:cubicBezTo>
                        <a:pt x="0" y="330"/>
                        <a:pt x="0" y="339"/>
                        <a:pt x="9" y="348"/>
                      </a:cubicBezTo>
                      <a:lnTo>
                        <a:pt x="36" y="348"/>
                      </a:lnTo>
                      <a:cubicBezTo>
                        <a:pt x="143" y="223"/>
                        <a:pt x="268" y="125"/>
                        <a:pt x="402" y="36"/>
                      </a:cubicBezTo>
                      <a:cubicBezTo>
                        <a:pt x="411" y="27"/>
                        <a:pt x="411" y="18"/>
                        <a:pt x="411" y="9"/>
                      </a:cubicBezTo>
                      <a:cubicBezTo>
                        <a:pt x="402" y="0"/>
                        <a:pt x="393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9" name="Google Shape;9339;p40"/>
                <p:cNvSpPr/>
                <p:nvPr/>
              </p:nvSpPr>
              <p:spPr>
                <a:xfrm>
                  <a:off x="6640300" y="4227025"/>
                  <a:ext cx="12750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391" extrusionOk="0">
                      <a:moveTo>
                        <a:pt x="496" y="0"/>
                      </a:moveTo>
                      <a:cubicBezTo>
                        <a:pt x="491" y="0"/>
                        <a:pt x="487" y="2"/>
                        <a:pt x="482" y="7"/>
                      </a:cubicBezTo>
                      <a:cubicBezTo>
                        <a:pt x="322" y="114"/>
                        <a:pt x="161" y="230"/>
                        <a:pt x="9" y="355"/>
                      </a:cubicBezTo>
                      <a:cubicBezTo>
                        <a:pt x="1" y="364"/>
                        <a:pt x="1" y="373"/>
                        <a:pt x="9" y="381"/>
                      </a:cubicBezTo>
                      <a:cubicBezTo>
                        <a:pt x="9" y="381"/>
                        <a:pt x="18" y="390"/>
                        <a:pt x="18" y="390"/>
                      </a:cubicBezTo>
                      <a:cubicBezTo>
                        <a:pt x="27" y="390"/>
                        <a:pt x="27" y="381"/>
                        <a:pt x="36" y="381"/>
                      </a:cubicBezTo>
                      <a:cubicBezTo>
                        <a:pt x="179" y="257"/>
                        <a:pt x="340" y="141"/>
                        <a:pt x="500" y="34"/>
                      </a:cubicBezTo>
                      <a:cubicBezTo>
                        <a:pt x="509" y="25"/>
                        <a:pt x="509" y="16"/>
                        <a:pt x="509" y="7"/>
                      </a:cubicBezTo>
                      <a:cubicBezTo>
                        <a:pt x="505" y="2"/>
                        <a:pt x="500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0" name="Google Shape;9340;p40"/>
                <p:cNvSpPr/>
                <p:nvPr/>
              </p:nvSpPr>
              <p:spPr>
                <a:xfrm>
                  <a:off x="6637850" y="4241300"/>
                  <a:ext cx="11850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91" extrusionOk="0">
                      <a:moveTo>
                        <a:pt x="460" y="0"/>
                      </a:moveTo>
                      <a:cubicBezTo>
                        <a:pt x="455" y="0"/>
                        <a:pt x="451" y="2"/>
                        <a:pt x="446" y="7"/>
                      </a:cubicBezTo>
                      <a:cubicBezTo>
                        <a:pt x="286" y="105"/>
                        <a:pt x="143" y="230"/>
                        <a:pt x="9" y="364"/>
                      </a:cubicBezTo>
                      <a:cubicBezTo>
                        <a:pt x="0" y="373"/>
                        <a:pt x="0" y="381"/>
                        <a:pt x="9" y="390"/>
                      </a:cubicBezTo>
                      <a:lnTo>
                        <a:pt x="36" y="390"/>
                      </a:lnTo>
                      <a:cubicBezTo>
                        <a:pt x="170" y="257"/>
                        <a:pt x="313" y="141"/>
                        <a:pt x="464" y="34"/>
                      </a:cubicBezTo>
                      <a:cubicBezTo>
                        <a:pt x="473" y="34"/>
                        <a:pt x="473" y="16"/>
                        <a:pt x="473" y="7"/>
                      </a:cubicBezTo>
                      <a:cubicBezTo>
                        <a:pt x="469" y="2"/>
                        <a:pt x="464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1" name="Google Shape;9341;p40"/>
                <p:cNvSpPr/>
                <p:nvPr/>
              </p:nvSpPr>
              <p:spPr>
                <a:xfrm>
                  <a:off x="6638975" y="4254625"/>
                  <a:ext cx="147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3" extrusionOk="0">
                      <a:moveTo>
                        <a:pt x="553" y="0"/>
                      </a:moveTo>
                      <a:cubicBezTo>
                        <a:pt x="357" y="134"/>
                        <a:pt x="170" y="277"/>
                        <a:pt x="9" y="446"/>
                      </a:cubicBezTo>
                      <a:cubicBezTo>
                        <a:pt x="0" y="446"/>
                        <a:pt x="0" y="464"/>
                        <a:pt x="9" y="473"/>
                      </a:cubicBezTo>
                      <a:lnTo>
                        <a:pt x="27" y="473"/>
                      </a:lnTo>
                      <a:cubicBezTo>
                        <a:pt x="196" y="303"/>
                        <a:pt x="375" y="161"/>
                        <a:pt x="571" y="36"/>
                      </a:cubicBezTo>
                      <a:cubicBezTo>
                        <a:pt x="580" y="27"/>
                        <a:pt x="589" y="18"/>
                        <a:pt x="580" y="9"/>
                      </a:cubicBezTo>
                      <a:cubicBezTo>
                        <a:pt x="571" y="0"/>
                        <a:pt x="562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2" name="Google Shape;9342;p40"/>
                <p:cNvSpPr/>
                <p:nvPr/>
              </p:nvSpPr>
              <p:spPr>
                <a:xfrm>
                  <a:off x="6639850" y="4267550"/>
                  <a:ext cx="160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474" extrusionOk="0">
                      <a:moveTo>
                        <a:pt x="607" y="1"/>
                      </a:moveTo>
                      <a:cubicBezTo>
                        <a:pt x="402" y="134"/>
                        <a:pt x="197" y="277"/>
                        <a:pt x="10" y="438"/>
                      </a:cubicBezTo>
                      <a:cubicBezTo>
                        <a:pt x="1" y="447"/>
                        <a:pt x="1" y="455"/>
                        <a:pt x="1" y="464"/>
                      </a:cubicBezTo>
                      <a:cubicBezTo>
                        <a:pt x="10" y="473"/>
                        <a:pt x="10" y="473"/>
                        <a:pt x="19" y="473"/>
                      </a:cubicBezTo>
                      <a:cubicBezTo>
                        <a:pt x="19" y="473"/>
                        <a:pt x="27" y="473"/>
                        <a:pt x="27" y="464"/>
                      </a:cubicBezTo>
                      <a:cubicBezTo>
                        <a:pt x="215" y="313"/>
                        <a:pt x="420" y="161"/>
                        <a:pt x="634" y="36"/>
                      </a:cubicBezTo>
                      <a:cubicBezTo>
                        <a:pt x="643" y="27"/>
                        <a:pt x="643" y="18"/>
                        <a:pt x="634" y="9"/>
                      </a:cubicBezTo>
                      <a:cubicBezTo>
                        <a:pt x="634" y="1"/>
                        <a:pt x="616" y="1"/>
                        <a:pt x="6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3" name="Google Shape;9343;p40"/>
                <p:cNvSpPr/>
                <p:nvPr/>
              </p:nvSpPr>
              <p:spPr>
                <a:xfrm>
                  <a:off x="6638075" y="4279200"/>
                  <a:ext cx="1742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525" extrusionOk="0">
                      <a:moveTo>
                        <a:pt x="674" y="1"/>
                      </a:moveTo>
                      <a:cubicBezTo>
                        <a:pt x="669" y="1"/>
                        <a:pt x="665" y="3"/>
                        <a:pt x="660" y="7"/>
                      </a:cubicBezTo>
                      <a:cubicBezTo>
                        <a:pt x="429" y="141"/>
                        <a:pt x="206" y="302"/>
                        <a:pt x="9" y="489"/>
                      </a:cubicBezTo>
                      <a:cubicBezTo>
                        <a:pt x="0" y="498"/>
                        <a:pt x="0" y="516"/>
                        <a:pt x="9" y="516"/>
                      </a:cubicBezTo>
                      <a:cubicBezTo>
                        <a:pt x="9" y="525"/>
                        <a:pt x="18" y="525"/>
                        <a:pt x="18" y="525"/>
                      </a:cubicBezTo>
                      <a:cubicBezTo>
                        <a:pt x="27" y="525"/>
                        <a:pt x="27" y="525"/>
                        <a:pt x="36" y="516"/>
                      </a:cubicBezTo>
                      <a:cubicBezTo>
                        <a:pt x="232" y="337"/>
                        <a:pt x="446" y="177"/>
                        <a:pt x="678" y="34"/>
                      </a:cubicBezTo>
                      <a:cubicBezTo>
                        <a:pt x="687" y="34"/>
                        <a:pt x="696" y="16"/>
                        <a:pt x="687" y="7"/>
                      </a:cubicBezTo>
                      <a:cubicBezTo>
                        <a:pt x="683" y="3"/>
                        <a:pt x="678" y="1"/>
                        <a:pt x="6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4" name="Google Shape;9344;p40"/>
                <p:cNvSpPr/>
                <p:nvPr/>
              </p:nvSpPr>
              <p:spPr>
                <a:xfrm>
                  <a:off x="6634050" y="4289325"/>
                  <a:ext cx="2457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727" extrusionOk="0">
                      <a:moveTo>
                        <a:pt x="963" y="0"/>
                      </a:moveTo>
                      <a:cubicBezTo>
                        <a:pt x="961" y="0"/>
                        <a:pt x="958" y="1"/>
                        <a:pt x="955" y="4"/>
                      </a:cubicBezTo>
                      <a:cubicBezTo>
                        <a:pt x="607" y="191"/>
                        <a:pt x="295" y="423"/>
                        <a:pt x="10" y="700"/>
                      </a:cubicBezTo>
                      <a:cubicBezTo>
                        <a:pt x="1" y="709"/>
                        <a:pt x="1" y="717"/>
                        <a:pt x="10" y="726"/>
                      </a:cubicBezTo>
                      <a:lnTo>
                        <a:pt x="36" y="726"/>
                      </a:lnTo>
                      <a:cubicBezTo>
                        <a:pt x="313" y="459"/>
                        <a:pt x="634" y="227"/>
                        <a:pt x="973" y="39"/>
                      </a:cubicBezTo>
                      <a:cubicBezTo>
                        <a:pt x="982" y="31"/>
                        <a:pt x="982" y="22"/>
                        <a:pt x="982" y="13"/>
                      </a:cubicBezTo>
                      <a:cubicBezTo>
                        <a:pt x="976" y="6"/>
                        <a:pt x="969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5" name="Google Shape;9345;p40"/>
                <p:cNvSpPr/>
                <p:nvPr/>
              </p:nvSpPr>
              <p:spPr>
                <a:xfrm>
                  <a:off x="6634500" y="4299900"/>
                  <a:ext cx="26800" cy="1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794" extrusionOk="0">
                      <a:moveTo>
                        <a:pt x="1044" y="0"/>
                      </a:moveTo>
                      <a:cubicBezTo>
                        <a:pt x="670" y="223"/>
                        <a:pt x="322" y="473"/>
                        <a:pt x="1" y="767"/>
                      </a:cubicBezTo>
                      <a:cubicBezTo>
                        <a:pt x="1" y="767"/>
                        <a:pt x="1" y="785"/>
                        <a:pt x="1" y="794"/>
                      </a:cubicBezTo>
                      <a:lnTo>
                        <a:pt x="27" y="794"/>
                      </a:lnTo>
                      <a:cubicBezTo>
                        <a:pt x="349" y="509"/>
                        <a:pt x="696" y="250"/>
                        <a:pt x="1062" y="36"/>
                      </a:cubicBezTo>
                      <a:cubicBezTo>
                        <a:pt x="1071" y="27"/>
                        <a:pt x="1071" y="18"/>
                        <a:pt x="1071" y="9"/>
                      </a:cubicBezTo>
                      <a:cubicBezTo>
                        <a:pt x="1062" y="0"/>
                        <a:pt x="1053" y="0"/>
                        <a:pt x="10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6" name="Google Shape;9346;p40"/>
                <p:cNvSpPr/>
                <p:nvPr/>
              </p:nvSpPr>
              <p:spPr>
                <a:xfrm>
                  <a:off x="6638075" y="4315175"/>
                  <a:ext cx="2677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710" extrusionOk="0">
                      <a:moveTo>
                        <a:pt x="1052" y="1"/>
                      </a:moveTo>
                      <a:cubicBezTo>
                        <a:pt x="1049" y="1"/>
                        <a:pt x="1047" y="2"/>
                        <a:pt x="1044" y="5"/>
                      </a:cubicBezTo>
                      <a:cubicBezTo>
                        <a:pt x="678" y="183"/>
                        <a:pt x="330" y="415"/>
                        <a:pt x="9" y="683"/>
                      </a:cubicBezTo>
                      <a:cubicBezTo>
                        <a:pt x="9" y="683"/>
                        <a:pt x="0" y="700"/>
                        <a:pt x="9" y="700"/>
                      </a:cubicBezTo>
                      <a:cubicBezTo>
                        <a:pt x="18" y="709"/>
                        <a:pt x="18" y="709"/>
                        <a:pt x="27" y="709"/>
                      </a:cubicBezTo>
                      <a:lnTo>
                        <a:pt x="36" y="709"/>
                      </a:lnTo>
                      <a:cubicBezTo>
                        <a:pt x="348" y="442"/>
                        <a:pt x="696" y="219"/>
                        <a:pt x="1062" y="31"/>
                      </a:cubicBezTo>
                      <a:cubicBezTo>
                        <a:pt x="1071" y="31"/>
                        <a:pt x="1071" y="22"/>
                        <a:pt x="1071" y="14"/>
                      </a:cubicBezTo>
                      <a:cubicBezTo>
                        <a:pt x="1065" y="7"/>
                        <a:pt x="1058" y="1"/>
                        <a:pt x="10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7" name="Google Shape;9347;p40"/>
                <p:cNvSpPr/>
                <p:nvPr/>
              </p:nvSpPr>
              <p:spPr>
                <a:xfrm>
                  <a:off x="6642075" y="4326425"/>
                  <a:ext cx="27025" cy="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50" extrusionOk="0">
                      <a:moveTo>
                        <a:pt x="1054" y="1"/>
                      </a:moveTo>
                      <a:cubicBezTo>
                        <a:pt x="670" y="197"/>
                        <a:pt x="322" y="438"/>
                        <a:pt x="10" y="714"/>
                      </a:cubicBezTo>
                      <a:cubicBezTo>
                        <a:pt x="1" y="723"/>
                        <a:pt x="1" y="741"/>
                        <a:pt x="10" y="741"/>
                      </a:cubicBezTo>
                      <a:cubicBezTo>
                        <a:pt x="19" y="750"/>
                        <a:pt x="19" y="750"/>
                        <a:pt x="28" y="750"/>
                      </a:cubicBezTo>
                      <a:lnTo>
                        <a:pt x="37" y="750"/>
                      </a:lnTo>
                      <a:cubicBezTo>
                        <a:pt x="349" y="465"/>
                        <a:pt x="697" y="224"/>
                        <a:pt x="1063" y="36"/>
                      </a:cubicBezTo>
                      <a:cubicBezTo>
                        <a:pt x="1071" y="27"/>
                        <a:pt x="1080" y="18"/>
                        <a:pt x="1071" y="10"/>
                      </a:cubicBezTo>
                      <a:cubicBezTo>
                        <a:pt x="1071" y="1"/>
                        <a:pt x="1063" y="1"/>
                        <a:pt x="10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8" name="Google Shape;9348;p40"/>
                <p:cNvSpPr/>
                <p:nvPr/>
              </p:nvSpPr>
              <p:spPr>
                <a:xfrm>
                  <a:off x="6639625" y="4336025"/>
                  <a:ext cx="33250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982" extrusionOk="0">
                      <a:moveTo>
                        <a:pt x="1294" y="0"/>
                      </a:moveTo>
                      <a:cubicBezTo>
                        <a:pt x="857" y="295"/>
                        <a:pt x="420" y="616"/>
                        <a:pt x="10" y="955"/>
                      </a:cubicBezTo>
                      <a:cubicBezTo>
                        <a:pt x="1" y="955"/>
                        <a:pt x="1" y="973"/>
                        <a:pt x="10" y="982"/>
                      </a:cubicBezTo>
                      <a:lnTo>
                        <a:pt x="36" y="982"/>
                      </a:lnTo>
                      <a:cubicBezTo>
                        <a:pt x="447" y="651"/>
                        <a:pt x="875" y="330"/>
                        <a:pt x="1321" y="36"/>
                      </a:cubicBezTo>
                      <a:cubicBezTo>
                        <a:pt x="1330" y="27"/>
                        <a:pt x="1330" y="18"/>
                        <a:pt x="1321" y="9"/>
                      </a:cubicBezTo>
                      <a:cubicBezTo>
                        <a:pt x="1321" y="0"/>
                        <a:pt x="1303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9" name="Google Shape;9349;p40"/>
                <p:cNvSpPr/>
                <p:nvPr/>
              </p:nvSpPr>
              <p:spPr>
                <a:xfrm>
                  <a:off x="6642975" y="4347225"/>
                  <a:ext cx="36600" cy="2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1034" extrusionOk="0">
                      <a:moveTo>
                        <a:pt x="1450" y="1"/>
                      </a:moveTo>
                      <a:cubicBezTo>
                        <a:pt x="1446" y="1"/>
                        <a:pt x="1441" y="3"/>
                        <a:pt x="1437" y="7"/>
                      </a:cubicBezTo>
                      <a:lnTo>
                        <a:pt x="10" y="997"/>
                      </a:lnTo>
                      <a:cubicBezTo>
                        <a:pt x="1" y="1006"/>
                        <a:pt x="1" y="1015"/>
                        <a:pt x="1" y="1024"/>
                      </a:cubicBezTo>
                      <a:cubicBezTo>
                        <a:pt x="10" y="1033"/>
                        <a:pt x="10" y="1033"/>
                        <a:pt x="18" y="1033"/>
                      </a:cubicBezTo>
                      <a:lnTo>
                        <a:pt x="27" y="1033"/>
                      </a:lnTo>
                      <a:lnTo>
                        <a:pt x="1455" y="34"/>
                      </a:lnTo>
                      <a:cubicBezTo>
                        <a:pt x="1464" y="34"/>
                        <a:pt x="1464" y="16"/>
                        <a:pt x="1464" y="7"/>
                      </a:cubicBezTo>
                      <a:cubicBezTo>
                        <a:pt x="1459" y="3"/>
                        <a:pt x="1455" y="1"/>
                        <a:pt x="14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0" name="Google Shape;9350;p40"/>
                <p:cNvSpPr/>
                <p:nvPr/>
              </p:nvSpPr>
              <p:spPr>
                <a:xfrm>
                  <a:off x="6657250" y="4355925"/>
                  <a:ext cx="32150" cy="2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" h="998" extrusionOk="0">
                      <a:moveTo>
                        <a:pt x="1272" y="0"/>
                      </a:moveTo>
                      <a:cubicBezTo>
                        <a:pt x="1267" y="0"/>
                        <a:pt x="1263" y="3"/>
                        <a:pt x="1258" y="7"/>
                      </a:cubicBezTo>
                      <a:cubicBezTo>
                        <a:pt x="821" y="293"/>
                        <a:pt x="402" y="614"/>
                        <a:pt x="9" y="962"/>
                      </a:cubicBezTo>
                      <a:cubicBezTo>
                        <a:pt x="9" y="971"/>
                        <a:pt x="1" y="980"/>
                        <a:pt x="9" y="988"/>
                      </a:cubicBezTo>
                      <a:cubicBezTo>
                        <a:pt x="18" y="997"/>
                        <a:pt x="18" y="997"/>
                        <a:pt x="27" y="997"/>
                      </a:cubicBezTo>
                      <a:cubicBezTo>
                        <a:pt x="27" y="997"/>
                        <a:pt x="36" y="997"/>
                        <a:pt x="36" y="988"/>
                      </a:cubicBezTo>
                      <a:cubicBezTo>
                        <a:pt x="429" y="649"/>
                        <a:pt x="848" y="328"/>
                        <a:pt x="1276" y="34"/>
                      </a:cubicBezTo>
                      <a:cubicBezTo>
                        <a:pt x="1285" y="34"/>
                        <a:pt x="1285" y="16"/>
                        <a:pt x="1285" y="7"/>
                      </a:cubicBezTo>
                      <a:cubicBezTo>
                        <a:pt x="1281" y="3"/>
                        <a:pt x="1276" y="0"/>
                        <a:pt x="1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1" name="Google Shape;9351;p40"/>
                <p:cNvSpPr/>
                <p:nvPr/>
              </p:nvSpPr>
              <p:spPr>
                <a:xfrm>
                  <a:off x="6670625" y="4362775"/>
                  <a:ext cx="281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876" extrusionOk="0">
                      <a:moveTo>
                        <a:pt x="1089" y="1"/>
                      </a:moveTo>
                      <a:cubicBezTo>
                        <a:pt x="723" y="268"/>
                        <a:pt x="358" y="545"/>
                        <a:pt x="10" y="839"/>
                      </a:cubicBezTo>
                      <a:cubicBezTo>
                        <a:pt x="1" y="848"/>
                        <a:pt x="1" y="857"/>
                        <a:pt x="1" y="866"/>
                      </a:cubicBezTo>
                      <a:cubicBezTo>
                        <a:pt x="10" y="866"/>
                        <a:pt x="10" y="875"/>
                        <a:pt x="19" y="875"/>
                      </a:cubicBezTo>
                      <a:cubicBezTo>
                        <a:pt x="19" y="875"/>
                        <a:pt x="28" y="875"/>
                        <a:pt x="28" y="866"/>
                      </a:cubicBezTo>
                      <a:cubicBezTo>
                        <a:pt x="375" y="581"/>
                        <a:pt x="741" y="295"/>
                        <a:pt x="1116" y="36"/>
                      </a:cubicBezTo>
                      <a:cubicBezTo>
                        <a:pt x="1125" y="28"/>
                        <a:pt x="1125" y="19"/>
                        <a:pt x="1116" y="10"/>
                      </a:cubicBezTo>
                      <a:cubicBezTo>
                        <a:pt x="1116" y="1"/>
                        <a:pt x="1098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2" name="Google Shape;9352;p40"/>
                <p:cNvSpPr/>
                <p:nvPr/>
              </p:nvSpPr>
              <p:spPr>
                <a:xfrm>
                  <a:off x="6680675" y="4373700"/>
                  <a:ext cx="27450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778" extrusionOk="0">
                      <a:moveTo>
                        <a:pt x="1062" y="1"/>
                      </a:moveTo>
                      <a:cubicBezTo>
                        <a:pt x="705" y="233"/>
                        <a:pt x="348" y="483"/>
                        <a:pt x="9" y="741"/>
                      </a:cubicBezTo>
                      <a:cubicBezTo>
                        <a:pt x="0" y="750"/>
                        <a:pt x="0" y="759"/>
                        <a:pt x="0" y="768"/>
                      </a:cubicBezTo>
                      <a:cubicBezTo>
                        <a:pt x="9" y="768"/>
                        <a:pt x="18" y="777"/>
                        <a:pt x="18" y="777"/>
                      </a:cubicBezTo>
                      <a:cubicBezTo>
                        <a:pt x="27" y="777"/>
                        <a:pt x="27" y="777"/>
                        <a:pt x="27" y="768"/>
                      </a:cubicBezTo>
                      <a:cubicBezTo>
                        <a:pt x="366" y="509"/>
                        <a:pt x="723" y="269"/>
                        <a:pt x="1080" y="37"/>
                      </a:cubicBezTo>
                      <a:cubicBezTo>
                        <a:pt x="1089" y="28"/>
                        <a:pt x="1098" y="19"/>
                        <a:pt x="1089" y="10"/>
                      </a:cubicBezTo>
                      <a:cubicBezTo>
                        <a:pt x="1080" y="1"/>
                        <a:pt x="1071" y="1"/>
                        <a:pt x="10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3" name="Google Shape;9353;p40"/>
                <p:cNvSpPr/>
                <p:nvPr/>
              </p:nvSpPr>
              <p:spPr>
                <a:xfrm>
                  <a:off x="6694050" y="4382325"/>
                  <a:ext cx="25450" cy="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709" extrusionOk="0">
                      <a:moveTo>
                        <a:pt x="999" y="0"/>
                      </a:moveTo>
                      <a:cubicBezTo>
                        <a:pt x="996" y="0"/>
                        <a:pt x="993" y="1"/>
                        <a:pt x="991" y="4"/>
                      </a:cubicBezTo>
                      <a:cubicBezTo>
                        <a:pt x="634" y="182"/>
                        <a:pt x="304" y="405"/>
                        <a:pt x="9" y="673"/>
                      </a:cubicBezTo>
                      <a:cubicBezTo>
                        <a:pt x="1" y="682"/>
                        <a:pt x="1" y="691"/>
                        <a:pt x="1" y="700"/>
                      </a:cubicBezTo>
                      <a:cubicBezTo>
                        <a:pt x="9" y="700"/>
                        <a:pt x="9" y="709"/>
                        <a:pt x="18" y="709"/>
                      </a:cubicBezTo>
                      <a:cubicBezTo>
                        <a:pt x="27" y="709"/>
                        <a:pt x="27" y="700"/>
                        <a:pt x="27" y="700"/>
                      </a:cubicBezTo>
                      <a:cubicBezTo>
                        <a:pt x="331" y="441"/>
                        <a:pt x="661" y="218"/>
                        <a:pt x="1009" y="39"/>
                      </a:cubicBezTo>
                      <a:cubicBezTo>
                        <a:pt x="1018" y="31"/>
                        <a:pt x="1018" y="22"/>
                        <a:pt x="1018" y="13"/>
                      </a:cubicBezTo>
                      <a:cubicBezTo>
                        <a:pt x="1011" y="6"/>
                        <a:pt x="1005" y="0"/>
                        <a:pt x="9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4" name="Google Shape;9354;p40"/>
                <p:cNvSpPr/>
                <p:nvPr/>
              </p:nvSpPr>
              <p:spPr>
                <a:xfrm>
                  <a:off x="6707875" y="4389900"/>
                  <a:ext cx="2187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629" extrusionOk="0">
                      <a:moveTo>
                        <a:pt x="856" y="0"/>
                      </a:moveTo>
                      <a:cubicBezTo>
                        <a:pt x="853" y="0"/>
                        <a:pt x="851" y="2"/>
                        <a:pt x="848" y="4"/>
                      </a:cubicBezTo>
                      <a:cubicBezTo>
                        <a:pt x="554" y="183"/>
                        <a:pt x="277" y="388"/>
                        <a:pt x="10" y="602"/>
                      </a:cubicBezTo>
                      <a:cubicBezTo>
                        <a:pt x="1" y="602"/>
                        <a:pt x="1" y="620"/>
                        <a:pt x="10" y="629"/>
                      </a:cubicBezTo>
                      <a:lnTo>
                        <a:pt x="36" y="629"/>
                      </a:lnTo>
                      <a:cubicBezTo>
                        <a:pt x="295" y="414"/>
                        <a:pt x="580" y="218"/>
                        <a:pt x="866" y="31"/>
                      </a:cubicBezTo>
                      <a:cubicBezTo>
                        <a:pt x="875" y="31"/>
                        <a:pt x="875" y="13"/>
                        <a:pt x="875" y="13"/>
                      </a:cubicBezTo>
                      <a:cubicBezTo>
                        <a:pt x="869" y="7"/>
                        <a:pt x="862" y="0"/>
                        <a:pt x="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5" name="Google Shape;9355;p40"/>
                <p:cNvSpPr/>
                <p:nvPr/>
              </p:nvSpPr>
              <p:spPr>
                <a:xfrm>
                  <a:off x="6723925" y="4392950"/>
                  <a:ext cx="181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578" extrusionOk="0">
                      <a:moveTo>
                        <a:pt x="710" y="0"/>
                      </a:moveTo>
                      <a:cubicBezTo>
                        <a:pt x="706" y="0"/>
                        <a:pt x="701" y="3"/>
                        <a:pt x="697" y="7"/>
                      </a:cubicBezTo>
                      <a:cubicBezTo>
                        <a:pt x="447" y="159"/>
                        <a:pt x="224" y="346"/>
                        <a:pt x="10" y="551"/>
                      </a:cubicBezTo>
                      <a:cubicBezTo>
                        <a:pt x="1" y="560"/>
                        <a:pt x="1" y="569"/>
                        <a:pt x="10" y="578"/>
                      </a:cubicBezTo>
                      <a:lnTo>
                        <a:pt x="37" y="578"/>
                      </a:lnTo>
                      <a:cubicBezTo>
                        <a:pt x="242" y="373"/>
                        <a:pt x="474" y="194"/>
                        <a:pt x="715" y="34"/>
                      </a:cubicBezTo>
                      <a:cubicBezTo>
                        <a:pt x="724" y="34"/>
                        <a:pt x="724" y="16"/>
                        <a:pt x="724" y="7"/>
                      </a:cubicBezTo>
                      <a:cubicBezTo>
                        <a:pt x="719" y="3"/>
                        <a:pt x="715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6" name="Google Shape;9356;p40"/>
                <p:cNvSpPr/>
                <p:nvPr/>
              </p:nvSpPr>
              <p:spPr>
                <a:xfrm>
                  <a:off x="6735525" y="4400975"/>
                  <a:ext cx="14075" cy="1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3" extrusionOk="0">
                      <a:moveTo>
                        <a:pt x="548" y="0"/>
                      </a:moveTo>
                      <a:cubicBezTo>
                        <a:pt x="545" y="0"/>
                        <a:pt x="541" y="3"/>
                        <a:pt x="536" y="7"/>
                      </a:cubicBezTo>
                      <a:cubicBezTo>
                        <a:pt x="331" y="114"/>
                        <a:pt x="152" y="257"/>
                        <a:pt x="10" y="435"/>
                      </a:cubicBezTo>
                      <a:cubicBezTo>
                        <a:pt x="1" y="444"/>
                        <a:pt x="1" y="453"/>
                        <a:pt x="10" y="462"/>
                      </a:cubicBezTo>
                      <a:lnTo>
                        <a:pt x="19" y="462"/>
                      </a:lnTo>
                      <a:cubicBezTo>
                        <a:pt x="28" y="462"/>
                        <a:pt x="37" y="462"/>
                        <a:pt x="37" y="453"/>
                      </a:cubicBezTo>
                      <a:cubicBezTo>
                        <a:pt x="179" y="284"/>
                        <a:pt x="358" y="141"/>
                        <a:pt x="554" y="34"/>
                      </a:cubicBezTo>
                      <a:cubicBezTo>
                        <a:pt x="563" y="34"/>
                        <a:pt x="563" y="16"/>
                        <a:pt x="554" y="7"/>
                      </a:cubicBezTo>
                      <a:cubicBezTo>
                        <a:pt x="554" y="3"/>
                        <a:pt x="552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7" name="Google Shape;9357;p40"/>
                <p:cNvSpPr/>
                <p:nvPr/>
              </p:nvSpPr>
              <p:spPr>
                <a:xfrm>
                  <a:off x="6746450" y="4404925"/>
                  <a:ext cx="1387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" h="403" extrusionOk="0">
                      <a:moveTo>
                        <a:pt x="518" y="1"/>
                      </a:moveTo>
                      <a:cubicBezTo>
                        <a:pt x="340" y="108"/>
                        <a:pt x="170" y="233"/>
                        <a:pt x="10" y="376"/>
                      </a:cubicBezTo>
                      <a:cubicBezTo>
                        <a:pt x="1" y="376"/>
                        <a:pt x="1" y="393"/>
                        <a:pt x="10" y="393"/>
                      </a:cubicBezTo>
                      <a:cubicBezTo>
                        <a:pt x="10" y="402"/>
                        <a:pt x="19" y="402"/>
                        <a:pt x="19" y="402"/>
                      </a:cubicBezTo>
                      <a:lnTo>
                        <a:pt x="37" y="402"/>
                      </a:lnTo>
                      <a:cubicBezTo>
                        <a:pt x="188" y="260"/>
                        <a:pt x="358" y="144"/>
                        <a:pt x="545" y="37"/>
                      </a:cubicBezTo>
                      <a:cubicBezTo>
                        <a:pt x="554" y="28"/>
                        <a:pt x="554" y="19"/>
                        <a:pt x="545" y="10"/>
                      </a:cubicBezTo>
                      <a:cubicBezTo>
                        <a:pt x="545" y="1"/>
                        <a:pt x="527" y="1"/>
                        <a:pt x="5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8" name="Google Shape;9358;p40"/>
                <p:cNvSpPr/>
                <p:nvPr/>
              </p:nvSpPr>
              <p:spPr>
                <a:xfrm>
                  <a:off x="6766100" y="4409400"/>
                  <a:ext cx="7375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68" extrusionOk="0">
                      <a:moveTo>
                        <a:pt x="259" y="0"/>
                      </a:moveTo>
                      <a:lnTo>
                        <a:pt x="9" y="232"/>
                      </a:lnTo>
                      <a:cubicBezTo>
                        <a:pt x="0" y="241"/>
                        <a:pt x="0" y="250"/>
                        <a:pt x="9" y="259"/>
                      </a:cubicBezTo>
                      <a:cubicBezTo>
                        <a:pt x="9" y="268"/>
                        <a:pt x="18" y="268"/>
                        <a:pt x="18" y="268"/>
                      </a:cubicBezTo>
                      <a:cubicBezTo>
                        <a:pt x="27" y="268"/>
                        <a:pt x="27" y="268"/>
                        <a:pt x="36" y="259"/>
                      </a:cubicBezTo>
                      <a:lnTo>
                        <a:pt x="285" y="27"/>
                      </a:lnTo>
                      <a:cubicBezTo>
                        <a:pt x="294" y="27"/>
                        <a:pt x="294" y="9"/>
                        <a:pt x="285" y="9"/>
                      </a:cubicBezTo>
                      <a:cubicBezTo>
                        <a:pt x="285" y="0"/>
                        <a:pt x="268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9" name="Google Shape;9359;p40"/>
                <p:cNvSpPr/>
                <p:nvPr/>
              </p:nvSpPr>
              <p:spPr>
                <a:xfrm>
                  <a:off x="6669750" y="3943500"/>
                  <a:ext cx="123800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" h="1321" extrusionOk="0">
                      <a:moveTo>
                        <a:pt x="4862" y="0"/>
                      </a:moveTo>
                      <a:cubicBezTo>
                        <a:pt x="3542" y="0"/>
                        <a:pt x="2248" y="223"/>
                        <a:pt x="1008" y="678"/>
                      </a:cubicBezTo>
                      <a:cubicBezTo>
                        <a:pt x="625" y="812"/>
                        <a:pt x="241" y="982"/>
                        <a:pt x="0" y="1303"/>
                      </a:cubicBezTo>
                      <a:lnTo>
                        <a:pt x="27" y="1321"/>
                      </a:lnTo>
                      <a:cubicBezTo>
                        <a:pt x="268" y="1017"/>
                        <a:pt x="642" y="848"/>
                        <a:pt x="1026" y="705"/>
                      </a:cubicBezTo>
                      <a:cubicBezTo>
                        <a:pt x="2257" y="259"/>
                        <a:pt x="3551" y="36"/>
                        <a:pt x="4862" y="36"/>
                      </a:cubicBezTo>
                      <a:lnTo>
                        <a:pt x="4951" y="36"/>
                      </a:lnTo>
                      <a:lnTo>
                        <a:pt x="49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0" name="Google Shape;9360;p40"/>
                <p:cNvSpPr/>
                <p:nvPr/>
              </p:nvSpPr>
              <p:spPr>
                <a:xfrm>
                  <a:off x="6679325" y="3937025"/>
                  <a:ext cx="50000" cy="1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" h="617" extrusionOk="0">
                      <a:moveTo>
                        <a:pt x="1990" y="1"/>
                      </a:moveTo>
                      <a:cubicBezTo>
                        <a:pt x="1303" y="90"/>
                        <a:pt x="634" y="286"/>
                        <a:pt x="1" y="580"/>
                      </a:cubicBezTo>
                      <a:lnTo>
                        <a:pt x="19" y="616"/>
                      </a:lnTo>
                      <a:cubicBezTo>
                        <a:pt x="643" y="322"/>
                        <a:pt x="1312" y="125"/>
                        <a:pt x="1999" y="36"/>
                      </a:cubicBezTo>
                      <a:lnTo>
                        <a:pt x="199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1" name="Google Shape;9361;p40"/>
                <p:cNvSpPr/>
                <p:nvPr/>
              </p:nvSpPr>
              <p:spPr>
                <a:xfrm>
                  <a:off x="6905700" y="4577775"/>
                  <a:ext cx="43750" cy="10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0" h="4292" extrusionOk="0">
                      <a:moveTo>
                        <a:pt x="1713" y="1"/>
                      </a:moveTo>
                      <a:cubicBezTo>
                        <a:pt x="1517" y="1339"/>
                        <a:pt x="955" y="3257"/>
                        <a:pt x="1" y="4265"/>
                      </a:cubicBezTo>
                      <a:lnTo>
                        <a:pt x="27" y="4292"/>
                      </a:lnTo>
                      <a:cubicBezTo>
                        <a:pt x="991" y="3284"/>
                        <a:pt x="1553" y="1348"/>
                        <a:pt x="17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62" name="Google Shape;9362;p40"/>
              <p:cNvGrpSpPr/>
              <p:nvPr/>
            </p:nvGrpSpPr>
            <p:grpSpPr>
              <a:xfrm>
                <a:off x="5314986" y="1728546"/>
                <a:ext cx="1870949" cy="2553943"/>
                <a:chOff x="6559800" y="2732025"/>
                <a:chExt cx="515200" cy="703275"/>
              </a:xfrm>
            </p:grpSpPr>
            <p:sp>
              <p:nvSpPr>
                <p:cNvPr id="9363" name="Google Shape;9363;p40"/>
                <p:cNvSpPr/>
                <p:nvPr/>
              </p:nvSpPr>
              <p:spPr>
                <a:xfrm>
                  <a:off x="6593900" y="2880325"/>
                  <a:ext cx="419100" cy="55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22093" extrusionOk="0">
                      <a:moveTo>
                        <a:pt x="14337" y="1"/>
                      </a:moveTo>
                      <a:lnTo>
                        <a:pt x="7379" y="1633"/>
                      </a:lnTo>
                      <a:lnTo>
                        <a:pt x="1" y="3373"/>
                      </a:lnTo>
                      <a:cubicBezTo>
                        <a:pt x="1892" y="9636"/>
                        <a:pt x="4221" y="16674"/>
                        <a:pt x="6549" y="21947"/>
                      </a:cubicBezTo>
                      <a:cubicBezTo>
                        <a:pt x="6549" y="21947"/>
                        <a:pt x="7006" y="22092"/>
                        <a:pt x="8005" y="22092"/>
                      </a:cubicBezTo>
                      <a:cubicBezTo>
                        <a:pt x="8872" y="22092"/>
                        <a:pt x="10146" y="21982"/>
                        <a:pt x="11884" y="21572"/>
                      </a:cubicBezTo>
                      <a:cubicBezTo>
                        <a:pt x="15622" y="20689"/>
                        <a:pt x="16764" y="19547"/>
                        <a:pt x="16764" y="19547"/>
                      </a:cubicBezTo>
                      <a:cubicBezTo>
                        <a:pt x="16496" y="13784"/>
                        <a:pt x="15443" y="6442"/>
                        <a:pt x="143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4" name="Google Shape;9364;p40"/>
                <p:cNvSpPr/>
                <p:nvPr/>
              </p:nvSpPr>
              <p:spPr>
                <a:xfrm>
                  <a:off x="6592350" y="2878775"/>
                  <a:ext cx="423325" cy="55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3" h="22261" extrusionOk="0">
                      <a:moveTo>
                        <a:pt x="14435" y="0"/>
                      </a:moveTo>
                      <a:lnTo>
                        <a:pt x="14390" y="9"/>
                      </a:lnTo>
                      <a:lnTo>
                        <a:pt x="7441" y="1695"/>
                      </a:lnTo>
                      <a:lnTo>
                        <a:pt x="14363" y="118"/>
                      </a:lnTo>
                      <a:lnTo>
                        <a:pt x="14363" y="118"/>
                      </a:lnTo>
                      <a:cubicBezTo>
                        <a:pt x="14628" y="1723"/>
                        <a:pt x="14884" y="3328"/>
                        <a:pt x="15122" y="4934"/>
                      </a:cubicBezTo>
                      <a:cubicBezTo>
                        <a:pt x="15363" y="6557"/>
                        <a:pt x="15595" y="8181"/>
                        <a:pt x="15800" y="9814"/>
                      </a:cubicBezTo>
                      <a:cubicBezTo>
                        <a:pt x="16208" y="13057"/>
                        <a:pt x="16564" y="16309"/>
                        <a:pt x="16717" y="19570"/>
                      </a:cubicBezTo>
                      <a:lnTo>
                        <a:pt x="16717" y="19570"/>
                      </a:lnTo>
                      <a:cubicBezTo>
                        <a:pt x="16572" y="19691"/>
                        <a:pt x="16400" y="19806"/>
                        <a:pt x="16228" y="19912"/>
                      </a:cubicBezTo>
                      <a:cubicBezTo>
                        <a:pt x="16041" y="20028"/>
                        <a:pt x="15853" y="20135"/>
                        <a:pt x="15657" y="20242"/>
                      </a:cubicBezTo>
                      <a:cubicBezTo>
                        <a:pt x="15264" y="20438"/>
                        <a:pt x="14854" y="20617"/>
                        <a:pt x="14444" y="20769"/>
                      </a:cubicBezTo>
                      <a:cubicBezTo>
                        <a:pt x="13614" y="21090"/>
                        <a:pt x="12758" y="21331"/>
                        <a:pt x="11892" y="21536"/>
                      </a:cubicBezTo>
                      <a:cubicBezTo>
                        <a:pt x="11027" y="21732"/>
                        <a:pt x="10153" y="21893"/>
                        <a:pt x="9269" y="21982"/>
                      </a:cubicBezTo>
                      <a:cubicBezTo>
                        <a:pt x="8889" y="22021"/>
                        <a:pt x="8501" y="22046"/>
                        <a:pt x="8113" y="22046"/>
                      </a:cubicBezTo>
                      <a:cubicBezTo>
                        <a:pt x="8055" y="22046"/>
                        <a:pt x="7998" y="22045"/>
                        <a:pt x="7940" y="22044"/>
                      </a:cubicBezTo>
                      <a:cubicBezTo>
                        <a:pt x="7726" y="22044"/>
                        <a:pt x="7503" y="22035"/>
                        <a:pt x="7289" y="22017"/>
                      </a:cubicBezTo>
                      <a:cubicBezTo>
                        <a:pt x="7082" y="21993"/>
                        <a:pt x="6876" y="21968"/>
                        <a:pt x="6691" y="21922"/>
                      </a:cubicBezTo>
                      <a:lnTo>
                        <a:pt x="6691" y="21922"/>
                      </a:lnTo>
                      <a:cubicBezTo>
                        <a:pt x="5378" y="18938"/>
                        <a:pt x="4242" y="15874"/>
                        <a:pt x="3167" y="12784"/>
                      </a:cubicBezTo>
                      <a:cubicBezTo>
                        <a:pt x="2085" y="9705"/>
                        <a:pt x="1091" y="6591"/>
                        <a:pt x="132" y="3467"/>
                      </a:cubicBezTo>
                      <a:lnTo>
                        <a:pt x="132" y="3467"/>
                      </a:lnTo>
                      <a:lnTo>
                        <a:pt x="7441" y="1695"/>
                      </a:lnTo>
                      <a:lnTo>
                        <a:pt x="7441" y="1695"/>
                      </a:lnTo>
                      <a:lnTo>
                        <a:pt x="54" y="3382"/>
                      </a:lnTo>
                      <a:lnTo>
                        <a:pt x="1" y="3390"/>
                      </a:lnTo>
                      <a:lnTo>
                        <a:pt x="18" y="3444"/>
                      </a:lnTo>
                      <a:cubicBezTo>
                        <a:pt x="482" y="5023"/>
                        <a:pt x="964" y="6593"/>
                        <a:pt x="1455" y="8163"/>
                      </a:cubicBezTo>
                      <a:cubicBezTo>
                        <a:pt x="1954" y="9724"/>
                        <a:pt x="2463" y="11286"/>
                        <a:pt x="2998" y="12847"/>
                      </a:cubicBezTo>
                      <a:cubicBezTo>
                        <a:pt x="3524" y="14399"/>
                        <a:pt x="4077" y="15942"/>
                        <a:pt x="4666" y="17486"/>
                      </a:cubicBezTo>
                      <a:cubicBezTo>
                        <a:pt x="5246" y="19020"/>
                        <a:pt x="5862" y="20546"/>
                        <a:pt x="6522" y="22053"/>
                      </a:cubicBezTo>
                      <a:lnTo>
                        <a:pt x="6540" y="22098"/>
                      </a:lnTo>
                      <a:lnTo>
                        <a:pt x="6584" y="22107"/>
                      </a:lnTo>
                      <a:cubicBezTo>
                        <a:pt x="6816" y="22178"/>
                        <a:pt x="7039" y="22205"/>
                        <a:pt x="7262" y="22223"/>
                      </a:cubicBezTo>
                      <a:cubicBezTo>
                        <a:pt x="7494" y="22249"/>
                        <a:pt x="7717" y="22258"/>
                        <a:pt x="7940" y="22258"/>
                      </a:cubicBezTo>
                      <a:cubicBezTo>
                        <a:pt x="7999" y="22259"/>
                        <a:pt x="8058" y="22260"/>
                        <a:pt x="8116" y="22260"/>
                      </a:cubicBezTo>
                      <a:cubicBezTo>
                        <a:pt x="8510" y="22260"/>
                        <a:pt x="8899" y="22235"/>
                        <a:pt x="9287" y="22196"/>
                      </a:cubicBezTo>
                      <a:cubicBezTo>
                        <a:pt x="10188" y="22107"/>
                        <a:pt x="11072" y="21955"/>
                        <a:pt x="11946" y="21750"/>
                      </a:cubicBezTo>
                      <a:cubicBezTo>
                        <a:pt x="12811" y="21545"/>
                        <a:pt x="13676" y="21295"/>
                        <a:pt x="14515" y="20974"/>
                      </a:cubicBezTo>
                      <a:cubicBezTo>
                        <a:pt x="14934" y="20813"/>
                        <a:pt x="15354" y="20635"/>
                        <a:pt x="15755" y="20430"/>
                      </a:cubicBezTo>
                      <a:cubicBezTo>
                        <a:pt x="16157" y="20215"/>
                        <a:pt x="16540" y="20001"/>
                        <a:pt x="16897" y="19680"/>
                      </a:cubicBezTo>
                      <a:lnTo>
                        <a:pt x="16933" y="19653"/>
                      </a:lnTo>
                      <a:lnTo>
                        <a:pt x="16933" y="19600"/>
                      </a:lnTo>
                      <a:cubicBezTo>
                        <a:pt x="16852" y="17958"/>
                        <a:pt x="16719" y="16317"/>
                        <a:pt x="16549" y="14684"/>
                      </a:cubicBezTo>
                      <a:cubicBezTo>
                        <a:pt x="16388" y="13052"/>
                        <a:pt x="16192" y="11419"/>
                        <a:pt x="15978" y="9787"/>
                      </a:cubicBezTo>
                      <a:cubicBezTo>
                        <a:pt x="15755" y="8163"/>
                        <a:pt x="15514" y="6531"/>
                        <a:pt x="15264" y="4916"/>
                      </a:cubicBezTo>
                      <a:cubicBezTo>
                        <a:pt x="15006" y="3292"/>
                        <a:pt x="14738" y="1669"/>
                        <a:pt x="14444" y="54"/>
                      </a:cubicBezTo>
                      <a:lnTo>
                        <a:pt x="144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5" name="Google Shape;9365;p40"/>
                <p:cNvSpPr/>
                <p:nvPr/>
              </p:nvSpPr>
              <p:spPr>
                <a:xfrm>
                  <a:off x="6561575" y="2737350"/>
                  <a:ext cx="406825" cy="2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3" h="9280" extrusionOk="0">
                      <a:moveTo>
                        <a:pt x="11263" y="0"/>
                      </a:moveTo>
                      <a:cubicBezTo>
                        <a:pt x="10252" y="0"/>
                        <a:pt x="8838" y="154"/>
                        <a:pt x="6870" y="617"/>
                      </a:cubicBezTo>
                      <a:cubicBezTo>
                        <a:pt x="991" y="2000"/>
                        <a:pt x="768" y="3650"/>
                        <a:pt x="768" y="3650"/>
                      </a:cubicBezTo>
                      <a:cubicBezTo>
                        <a:pt x="741" y="4087"/>
                        <a:pt x="759" y="4560"/>
                        <a:pt x="884" y="4988"/>
                      </a:cubicBezTo>
                      <a:cubicBezTo>
                        <a:pt x="678" y="5051"/>
                        <a:pt x="330" y="5292"/>
                        <a:pt x="250" y="5479"/>
                      </a:cubicBezTo>
                      <a:cubicBezTo>
                        <a:pt x="197" y="5595"/>
                        <a:pt x="188" y="5720"/>
                        <a:pt x="197" y="5845"/>
                      </a:cubicBezTo>
                      <a:cubicBezTo>
                        <a:pt x="197" y="6086"/>
                        <a:pt x="215" y="6353"/>
                        <a:pt x="268" y="6594"/>
                      </a:cubicBezTo>
                      <a:cubicBezTo>
                        <a:pt x="63" y="6639"/>
                        <a:pt x="0" y="7058"/>
                        <a:pt x="36" y="7210"/>
                      </a:cubicBezTo>
                      <a:cubicBezTo>
                        <a:pt x="134" y="7700"/>
                        <a:pt x="313" y="8245"/>
                        <a:pt x="429" y="8744"/>
                      </a:cubicBezTo>
                      <a:cubicBezTo>
                        <a:pt x="455" y="8842"/>
                        <a:pt x="518" y="8923"/>
                        <a:pt x="607" y="8958"/>
                      </a:cubicBezTo>
                      <a:cubicBezTo>
                        <a:pt x="1312" y="9235"/>
                        <a:pt x="2088" y="9262"/>
                        <a:pt x="2891" y="9279"/>
                      </a:cubicBezTo>
                      <a:cubicBezTo>
                        <a:pt x="2891" y="9279"/>
                        <a:pt x="5647" y="9270"/>
                        <a:pt x="8734" y="8548"/>
                      </a:cubicBezTo>
                      <a:cubicBezTo>
                        <a:pt x="12106" y="7754"/>
                        <a:pt x="14265" y="6603"/>
                        <a:pt x="14265" y="6603"/>
                      </a:cubicBezTo>
                      <a:cubicBezTo>
                        <a:pt x="15077" y="6175"/>
                        <a:pt x="15684" y="5854"/>
                        <a:pt x="16192" y="5292"/>
                      </a:cubicBezTo>
                      <a:cubicBezTo>
                        <a:pt x="16255" y="5220"/>
                        <a:pt x="16272" y="5113"/>
                        <a:pt x="16255" y="5015"/>
                      </a:cubicBezTo>
                      <a:cubicBezTo>
                        <a:pt x="16130" y="4516"/>
                        <a:pt x="16058" y="3954"/>
                        <a:pt x="15924" y="3472"/>
                      </a:cubicBezTo>
                      <a:cubicBezTo>
                        <a:pt x="15883" y="3329"/>
                        <a:pt x="15667" y="3013"/>
                        <a:pt x="15478" y="3013"/>
                      </a:cubicBezTo>
                      <a:cubicBezTo>
                        <a:pt x="15466" y="3013"/>
                        <a:pt x="15454" y="3014"/>
                        <a:pt x="15443" y="3017"/>
                      </a:cubicBezTo>
                      <a:cubicBezTo>
                        <a:pt x="15380" y="2785"/>
                        <a:pt x="15282" y="2544"/>
                        <a:pt x="15175" y="2321"/>
                      </a:cubicBezTo>
                      <a:cubicBezTo>
                        <a:pt x="15122" y="2205"/>
                        <a:pt x="15059" y="2098"/>
                        <a:pt x="14961" y="2018"/>
                      </a:cubicBezTo>
                      <a:cubicBezTo>
                        <a:pt x="14830" y="1909"/>
                        <a:pt x="14529" y="1847"/>
                        <a:pt x="14305" y="1847"/>
                      </a:cubicBezTo>
                      <a:cubicBezTo>
                        <a:pt x="14254" y="1847"/>
                        <a:pt x="14207" y="1850"/>
                        <a:pt x="14167" y="1857"/>
                      </a:cubicBezTo>
                      <a:cubicBezTo>
                        <a:pt x="14096" y="1429"/>
                        <a:pt x="13899" y="992"/>
                        <a:pt x="13685" y="608"/>
                      </a:cubicBezTo>
                      <a:cubicBezTo>
                        <a:pt x="13685" y="608"/>
                        <a:pt x="13271" y="0"/>
                        <a:pt x="112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6" name="Google Shape;9366;p40"/>
                <p:cNvSpPr/>
                <p:nvPr/>
              </p:nvSpPr>
              <p:spPr>
                <a:xfrm>
                  <a:off x="6559800" y="2736250"/>
                  <a:ext cx="410825" cy="23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3" h="9422" extrusionOk="0">
                      <a:moveTo>
                        <a:pt x="11510" y="1"/>
                      </a:moveTo>
                      <a:cubicBezTo>
                        <a:pt x="11133" y="1"/>
                        <a:pt x="10757" y="26"/>
                        <a:pt x="10384" y="54"/>
                      </a:cubicBezTo>
                      <a:cubicBezTo>
                        <a:pt x="9804" y="108"/>
                        <a:pt x="9224" y="188"/>
                        <a:pt x="8653" y="295"/>
                      </a:cubicBezTo>
                      <a:cubicBezTo>
                        <a:pt x="8368" y="358"/>
                        <a:pt x="8074" y="402"/>
                        <a:pt x="7788" y="465"/>
                      </a:cubicBezTo>
                      <a:lnTo>
                        <a:pt x="6941" y="661"/>
                      </a:lnTo>
                      <a:lnTo>
                        <a:pt x="7797" y="483"/>
                      </a:lnTo>
                      <a:cubicBezTo>
                        <a:pt x="8083" y="420"/>
                        <a:pt x="8368" y="385"/>
                        <a:pt x="8653" y="331"/>
                      </a:cubicBezTo>
                      <a:cubicBezTo>
                        <a:pt x="9233" y="233"/>
                        <a:pt x="9813" y="170"/>
                        <a:pt x="10393" y="126"/>
                      </a:cubicBezTo>
                      <a:cubicBezTo>
                        <a:pt x="10696" y="107"/>
                        <a:pt x="10999" y="93"/>
                        <a:pt x="11302" y="93"/>
                      </a:cubicBezTo>
                      <a:cubicBezTo>
                        <a:pt x="11579" y="93"/>
                        <a:pt x="11856" y="105"/>
                        <a:pt x="12133" y="135"/>
                      </a:cubicBezTo>
                      <a:cubicBezTo>
                        <a:pt x="12275" y="162"/>
                        <a:pt x="12418" y="179"/>
                        <a:pt x="12561" y="197"/>
                      </a:cubicBezTo>
                      <a:cubicBezTo>
                        <a:pt x="12695" y="233"/>
                        <a:pt x="12837" y="260"/>
                        <a:pt x="12971" y="304"/>
                      </a:cubicBezTo>
                      <a:cubicBezTo>
                        <a:pt x="13114" y="340"/>
                        <a:pt x="13248" y="393"/>
                        <a:pt x="13373" y="456"/>
                      </a:cubicBezTo>
                      <a:cubicBezTo>
                        <a:pt x="13498" y="518"/>
                        <a:pt x="13622" y="608"/>
                        <a:pt x="13703" y="697"/>
                      </a:cubicBezTo>
                      <a:lnTo>
                        <a:pt x="13694" y="688"/>
                      </a:lnTo>
                      <a:lnTo>
                        <a:pt x="13694" y="688"/>
                      </a:lnTo>
                      <a:cubicBezTo>
                        <a:pt x="13917" y="1071"/>
                        <a:pt x="14095" y="1482"/>
                        <a:pt x="14167" y="1919"/>
                      </a:cubicBezTo>
                      <a:lnTo>
                        <a:pt x="14185" y="1981"/>
                      </a:lnTo>
                      <a:lnTo>
                        <a:pt x="14256" y="1972"/>
                      </a:lnTo>
                      <a:cubicBezTo>
                        <a:pt x="14294" y="1968"/>
                        <a:pt x="14334" y="1965"/>
                        <a:pt x="14374" y="1965"/>
                      </a:cubicBezTo>
                      <a:cubicBezTo>
                        <a:pt x="14484" y="1965"/>
                        <a:pt x="14600" y="1982"/>
                        <a:pt x="14711" y="2008"/>
                      </a:cubicBezTo>
                      <a:cubicBezTo>
                        <a:pt x="14782" y="2026"/>
                        <a:pt x="14854" y="2053"/>
                        <a:pt x="14916" y="2080"/>
                      </a:cubicBezTo>
                      <a:cubicBezTo>
                        <a:pt x="14978" y="2115"/>
                        <a:pt x="15032" y="2160"/>
                        <a:pt x="15077" y="2213"/>
                      </a:cubicBezTo>
                      <a:cubicBezTo>
                        <a:pt x="15157" y="2338"/>
                        <a:pt x="15210" y="2490"/>
                        <a:pt x="15282" y="2642"/>
                      </a:cubicBezTo>
                      <a:cubicBezTo>
                        <a:pt x="15344" y="2784"/>
                        <a:pt x="15398" y="2936"/>
                        <a:pt x="15433" y="3088"/>
                      </a:cubicBezTo>
                      <a:lnTo>
                        <a:pt x="15451" y="3168"/>
                      </a:lnTo>
                      <a:lnTo>
                        <a:pt x="15532" y="3150"/>
                      </a:lnTo>
                      <a:cubicBezTo>
                        <a:pt x="15539" y="3148"/>
                        <a:pt x="15546" y="3147"/>
                        <a:pt x="15554" y="3147"/>
                      </a:cubicBezTo>
                      <a:cubicBezTo>
                        <a:pt x="15608" y="3147"/>
                        <a:pt x="15682" y="3196"/>
                        <a:pt x="15737" y="3266"/>
                      </a:cubicBezTo>
                      <a:cubicBezTo>
                        <a:pt x="15808" y="3337"/>
                        <a:pt x="15871" y="3427"/>
                        <a:pt x="15906" y="3516"/>
                      </a:cubicBezTo>
                      <a:cubicBezTo>
                        <a:pt x="15960" y="3721"/>
                        <a:pt x="16004" y="3944"/>
                        <a:pt x="16049" y="4158"/>
                      </a:cubicBezTo>
                      <a:cubicBezTo>
                        <a:pt x="16085" y="4381"/>
                        <a:pt x="16129" y="4604"/>
                        <a:pt x="16174" y="4827"/>
                      </a:cubicBezTo>
                      <a:lnTo>
                        <a:pt x="16210" y="4997"/>
                      </a:lnTo>
                      <a:lnTo>
                        <a:pt x="16227" y="5077"/>
                      </a:lnTo>
                      <a:cubicBezTo>
                        <a:pt x="16236" y="5104"/>
                        <a:pt x="16236" y="5113"/>
                        <a:pt x="16236" y="5139"/>
                      </a:cubicBezTo>
                      <a:cubicBezTo>
                        <a:pt x="16236" y="5175"/>
                        <a:pt x="16227" y="5211"/>
                        <a:pt x="16210" y="5246"/>
                      </a:cubicBezTo>
                      <a:cubicBezTo>
                        <a:pt x="16201" y="5255"/>
                        <a:pt x="16201" y="5264"/>
                        <a:pt x="16192" y="5264"/>
                      </a:cubicBezTo>
                      <a:lnTo>
                        <a:pt x="16165" y="5300"/>
                      </a:lnTo>
                      <a:lnTo>
                        <a:pt x="16111" y="5354"/>
                      </a:lnTo>
                      <a:cubicBezTo>
                        <a:pt x="15808" y="5675"/>
                        <a:pt x="15442" y="5924"/>
                        <a:pt x="15050" y="6148"/>
                      </a:cubicBezTo>
                      <a:cubicBezTo>
                        <a:pt x="14666" y="6362"/>
                        <a:pt x="14265" y="6576"/>
                        <a:pt x="13863" y="6763"/>
                      </a:cubicBezTo>
                      <a:cubicBezTo>
                        <a:pt x="12240" y="7512"/>
                        <a:pt x="10527" y="8074"/>
                        <a:pt x="8778" y="8485"/>
                      </a:cubicBezTo>
                      <a:cubicBezTo>
                        <a:pt x="7039" y="8886"/>
                        <a:pt x="5255" y="9127"/>
                        <a:pt x="3461" y="9207"/>
                      </a:cubicBezTo>
                      <a:cubicBezTo>
                        <a:pt x="3303" y="9214"/>
                        <a:pt x="3145" y="9217"/>
                        <a:pt x="2987" y="9217"/>
                      </a:cubicBezTo>
                      <a:cubicBezTo>
                        <a:pt x="2699" y="9217"/>
                        <a:pt x="2411" y="9207"/>
                        <a:pt x="2123" y="9190"/>
                      </a:cubicBezTo>
                      <a:cubicBezTo>
                        <a:pt x="1677" y="9163"/>
                        <a:pt x="1240" y="9100"/>
                        <a:pt x="821" y="8958"/>
                      </a:cubicBezTo>
                      <a:lnTo>
                        <a:pt x="749" y="8922"/>
                      </a:lnTo>
                      <a:lnTo>
                        <a:pt x="714" y="8913"/>
                      </a:lnTo>
                      <a:cubicBezTo>
                        <a:pt x="705" y="8904"/>
                        <a:pt x="696" y="8904"/>
                        <a:pt x="687" y="8895"/>
                      </a:cubicBezTo>
                      <a:cubicBezTo>
                        <a:pt x="651" y="8877"/>
                        <a:pt x="625" y="8851"/>
                        <a:pt x="616" y="8815"/>
                      </a:cubicBezTo>
                      <a:cubicBezTo>
                        <a:pt x="607" y="8797"/>
                        <a:pt x="598" y="8779"/>
                        <a:pt x="589" y="8752"/>
                      </a:cubicBezTo>
                      <a:lnTo>
                        <a:pt x="571" y="8672"/>
                      </a:lnTo>
                      <a:lnTo>
                        <a:pt x="526" y="8512"/>
                      </a:lnTo>
                      <a:cubicBezTo>
                        <a:pt x="473" y="8289"/>
                        <a:pt x="410" y="8074"/>
                        <a:pt x="348" y="7860"/>
                      </a:cubicBezTo>
                      <a:cubicBezTo>
                        <a:pt x="286" y="7646"/>
                        <a:pt x="232" y="7423"/>
                        <a:pt x="187" y="7218"/>
                      </a:cubicBezTo>
                      <a:cubicBezTo>
                        <a:pt x="178" y="7120"/>
                        <a:pt x="196" y="7013"/>
                        <a:pt x="223" y="6915"/>
                      </a:cubicBezTo>
                      <a:cubicBezTo>
                        <a:pt x="250" y="6826"/>
                        <a:pt x="303" y="6727"/>
                        <a:pt x="357" y="6718"/>
                      </a:cubicBezTo>
                      <a:lnTo>
                        <a:pt x="437" y="6701"/>
                      </a:lnTo>
                      <a:lnTo>
                        <a:pt x="419" y="6620"/>
                      </a:lnTo>
                      <a:cubicBezTo>
                        <a:pt x="384" y="6469"/>
                        <a:pt x="366" y="6308"/>
                        <a:pt x="357" y="6148"/>
                      </a:cubicBezTo>
                      <a:cubicBezTo>
                        <a:pt x="348" y="5996"/>
                        <a:pt x="330" y="5826"/>
                        <a:pt x="348" y="5684"/>
                      </a:cubicBezTo>
                      <a:cubicBezTo>
                        <a:pt x="366" y="5612"/>
                        <a:pt x="384" y="5550"/>
                        <a:pt x="428" y="5496"/>
                      </a:cubicBezTo>
                      <a:cubicBezTo>
                        <a:pt x="473" y="5434"/>
                        <a:pt x="526" y="5380"/>
                        <a:pt x="589" y="5336"/>
                      </a:cubicBezTo>
                      <a:cubicBezTo>
                        <a:pt x="705" y="5238"/>
                        <a:pt x="839" y="5148"/>
                        <a:pt x="981" y="5104"/>
                      </a:cubicBezTo>
                      <a:lnTo>
                        <a:pt x="1044" y="5077"/>
                      </a:lnTo>
                      <a:lnTo>
                        <a:pt x="1026" y="5006"/>
                      </a:lnTo>
                      <a:cubicBezTo>
                        <a:pt x="901" y="4586"/>
                        <a:pt x="874" y="4140"/>
                        <a:pt x="901" y="3703"/>
                      </a:cubicBezTo>
                      <a:cubicBezTo>
                        <a:pt x="928" y="3587"/>
                        <a:pt x="1008" y="3462"/>
                        <a:pt x="1088" y="3346"/>
                      </a:cubicBezTo>
                      <a:cubicBezTo>
                        <a:pt x="1178" y="3239"/>
                        <a:pt x="1267" y="3132"/>
                        <a:pt x="1374" y="3034"/>
                      </a:cubicBezTo>
                      <a:cubicBezTo>
                        <a:pt x="1472" y="2927"/>
                        <a:pt x="1597" y="2847"/>
                        <a:pt x="1704" y="2758"/>
                      </a:cubicBezTo>
                      <a:lnTo>
                        <a:pt x="2061" y="2508"/>
                      </a:lnTo>
                      <a:cubicBezTo>
                        <a:pt x="2543" y="2196"/>
                        <a:pt x="3078" y="1946"/>
                        <a:pt x="3613" y="1723"/>
                      </a:cubicBezTo>
                      <a:cubicBezTo>
                        <a:pt x="4148" y="1500"/>
                        <a:pt x="4701" y="1303"/>
                        <a:pt x="5255" y="1134"/>
                      </a:cubicBezTo>
                      <a:cubicBezTo>
                        <a:pt x="5531" y="1054"/>
                        <a:pt x="5808" y="955"/>
                        <a:pt x="6093" y="884"/>
                      </a:cubicBezTo>
                      <a:lnTo>
                        <a:pt x="6941" y="661"/>
                      </a:lnTo>
                      <a:lnTo>
                        <a:pt x="6093" y="866"/>
                      </a:lnTo>
                      <a:cubicBezTo>
                        <a:pt x="5808" y="938"/>
                        <a:pt x="5522" y="1027"/>
                        <a:pt x="5246" y="1098"/>
                      </a:cubicBezTo>
                      <a:cubicBezTo>
                        <a:pt x="4684" y="1259"/>
                        <a:pt x="4130" y="1446"/>
                        <a:pt x="3586" y="1651"/>
                      </a:cubicBezTo>
                      <a:cubicBezTo>
                        <a:pt x="3042" y="1874"/>
                        <a:pt x="2507" y="2106"/>
                        <a:pt x="1998" y="2419"/>
                      </a:cubicBezTo>
                      <a:cubicBezTo>
                        <a:pt x="1882" y="2499"/>
                        <a:pt x="1757" y="2579"/>
                        <a:pt x="1633" y="2668"/>
                      </a:cubicBezTo>
                      <a:cubicBezTo>
                        <a:pt x="1526" y="2758"/>
                        <a:pt x="1401" y="2838"/>
                        <a:pt x="1294" y="2945"/>
                      </a:cubicBezTo>
                      <a:cubicBezTo>
                        <a:pt x="1187" y="3043"/>
                        <a:pt x="1079" y="3159"/>
                        <a:pt x="990" y="3275"/>
                      </a:cubicBezTo>
                      <a:cubicBezTo>
                        <a:pt x="946" y="3337"/>
                        <a:pt x="901" y="3400"/>
                        <a:pt x="865" y="3462"/>
                      </a:cubicBezTo>
                      <a:cubicBezTo>
                        <a:pt x="821" y="3534"/>
                        <a:pt x="794" y="3596"/>
                        <a:pt x="776" y="3685"/>
                      </a:cubicBezTo>
                      <a:lnTo>
                        <a:pt x="776" y="3694"/>
                      </a:lnTo>
                      <a:cubicBezTo>
                        <a:pt x="742" y="4119"/>
                        <a:pt x="757" y="4560"/>
                        <a:pt x="866" y="4986"/>
                      </a:cubicBezTo>
                      <a:lnTo>
                        <a:pt x="866" y="4986"/>
                      </a:lnTo>
                      <a:cubicBezTo>
                        <a:pt x="727" y="5042"/>
                        <a:pt x="606" y="5127"/>
                        <a:pt x="491" y="5211"/>
                      </a:cubicBezTo>
                      <a:cubicBezTo>
                        <a:pt x="428" y="5273"/>
                        <a:pt x="357" y="5327"/>
                        <a:pt x="303" y="5398"/>
                      </a:cubicBezTo>
                      <a:cubicBezTo>
                        <a:pt x="250" y="5470"/>
                        <a:pt x="214" y="5568"/>
                        <a:pt x="196" y="5657"/>
                      </a:cubicBezTo>
                      <a:cubicBezTo>
                        <a:pt x="170" y="5835"/>
                        <a:pt x="187" y="5996"/>
                        <a:pt x="196" y="6156"/>
                      </a:cubicBezTo>
                      <a:cubicBezTo>
                        <a:pt x="204" y="6304"/>
                        <a:pt x="219" y="6444"/>
                        <a:pt x="240" y="6589"/>
                      </a:cubicBezTo>
                      <a:lnTo>
                        <a:pt x="240" y="6589"/>
                      </a:lnTo>
                      <a:cubicBezTo>
                        <a:pt x="193" y="6617"/>
                        <a:pt x="157" y="6656"/>
                        <a:pt x="134" y="6692"/>
                      </a:cubicBezTo>
                      <a:cubicBezTo>
                        <a:pt x="98" y="6745"/>
                        <a:pt x="71" y="6808"/>
                        <a:pt x="54" y="6870"/>
                      </a:cubicBezTo>
                      <a:cubicBezTo>
                        <a:pt x="18" y="6986"/>
                        <a:pt x="0" y="7102"/>
                        <a:pt x="18" y="7236"/>
                      </a:cubicBezTo>
                      <a:cubicBezTo>
                        <a:pt x="54" y="7477"/>
                        <a:pt x="116" y="7682"/>
                        <a:pt x="170" y="7905"/>
                      </a:cubicBezTo>
                      <a:lnTo>
                        <a:pt x="348" y="8556"/>
                      </a:lnTo>
                      <a:lnTo>
                        <a:pt x="384" y="8717"/>
                      </a:lnTo>
                      <a:lnTo>
                        <a:pt x="410" y="8797"/>
                      </a:lnTo>
                      <a:cubicBezTo>
                        <a:pt x="410" y="8833"/>
                        <a:pt x="428" y="8868"/>
                        <a:pt x="437" y="8895"/>
                      </a:cubicBezTo>
                      <a:cubicBezTo>
                        <a:pt x="473" y="8967"/>
                        <a:pt x="526" y="9020"/>
                        <a:pt x="589" y="9065"/>
                      </a:cubicBezTo>
                      <a:cubicBezTo>
                        <a:pt x="607" y="9074"/>
                        <a:pt x="625" y="9083"/>
                        <a:pt x="642" y="9091"/>
                      </a:cubicBezTo>
                      <a:lnTo>
                        <a:pt x="678" y="9100"/>
                      </a:lnTo>
                      <a:lnTo>
                        <a:pt x="758" y="9136"/>
                      </a:lnTo>
                      <a:cubicBezTo>
                        <a:pt x="1195" y="9288"/>
                        <a:pt x="1659" y="9359"/>
                        <a:pt x="2105" y="9386"/>
                      </a:cubicBezTo>
                      <a:cubicBezTo>
                        <a:pt x="2409" y="9410"/>
                        <a:pt x="2712" y="9422"/>
                        <a:pt x="3015" y="9422"/>
                      </a:cubicBezTo>
                      <a:cubicBezTo>
                        <a:pt x="3167" y="9422"/>
                        <a:pt x="3319" y="9419"/>
                        <a:pt x="3470" y="9413"/>
                      </a:cubicBezTo>
                      <a:cubicBezTo>
                        <a:pt x="5272" y="9332"/>
                        <a:pt x="7066" y="9100"/>
                        <a:pt x="8832" y="8699"/>
                      </a:cubicBezTo>
                      <a:cubicBezTo>
                        <a:pt x="10589" y="8280"/>
                        <a:pt x="12311" y="7709"/>
                        <a:pt x="13953" y="6950"/>
                      </a:cubicBezTo>
                      <a:cubicBezTo>
                        <a:pt x="14363" y="6754"/>
                        <a:pt x="14755" y="6540"/>
                        <a:pt x="15148" y="6317"/>
                      </a:cubicBezTo>
                      <a:cubicBezTo>
                        <a:pt x="15541" y="6085"/>
                        <a:pt x="15924" y="5826"/>
                        <a:pt x="16245" y="5487"/>
                      </a:cubicBezTo>
                      <a:lnTo>
                        <a:pt x="16308" y="5425"/>
                      </a:lnTo>
                      <a:lnTo>
                        <a:pt x="16334" y="5398"/>
                      </a:lnTo>
                      <a:cubicBezTo>
                        <a:pt x="16352" y="5380"/>
                        <a:pt x="16361" y="5362"/>
                        <a:pt x="16370" y="5345"/>
                      </a:cubicBezTo>
                      <a:cubicBezTo>
                        <a:pt x="16415" y="5282"/>
                        <a:pt x="16433" y="5211"/>
                        <a:pt x="16433" y="5139"/>
                      </a:cubicBezTo>
                      <a:cubicBezTo>
                        <a:pt x="16433" y="5104"/>
                        <a:pt x="16424" y="5059"/>
                        <a:pt x="16415" y="5032"/>
                      </a:cubicBezTo>
                      <a:lnTo>
                        <a:pt x="16397" y="4952"/>
                      </a:lnTo>
                      <a:lnTo>
                        <a:pt x="16361" y="4783"/>
                      </a:lnTo>
                      <a:lnTo>
                        <a:pt x="16227" y="4131"/>
                      </a:lnTo>
                      <a:cubicBezTo>
                        <a:pt x="16183" y="3899"/>
                        <a:pt x="16138" y="3685"/>
                        <a:pt x="16067" y="3453"/>
                      </a:cubicBezTo>
                      <a:cubicBezTo>
                        <a:pt x="16022" y="3337"/>
                        <a:pt x="15951" y="3239"/>
                        <a:pt x="15871" y="3150"/>
                      </a:cubicBezTo>
                      <a:cubicBezTo>
                        <a:pt x="15826" y="3105"/>
                        <a:pt x="15772" y="3061"/>
                        <a:pt x="15719" y="3025"/>
                      </a:cubicBezTo>
                      <a:cubicBezTo>
                        <a:pt x="15677" y="3001"/>
                        <a:pt x="15627" y="2981"/>
                        <a:pt x="15575" y="2976"/>
                      </a:cubicBezTo>
                      <a:lnTo>
                        <a:pt x="15575" y="2976"/>
                      </a:lnTo>
                      <a:cubicBezTo>
                        <a:pt x="15534" y="2838"/>
                        <a:pt x="15486" y="2701"/>
                        <a:pt x="15425" y="2570"/>
                      </a:cubicBezTo>
                      <a:cubicBezTo>
                        <a:pt x="15362" y="2427"/>
                        <a:pt x="15300" y="2276"/>
                        <a:pt x="15202" y="2124"/>
                      </a:cubicBezTo>
                      <a:cubicBezTo>
                        <a:pt x="15148" y="2053"/>
                        <a:pt x="15077" y="1981"/>
                        <a:pt x="14987" y="1946"/>
                      </a:cubicBezTo>
                      <a:cubicBezTo>
                        <a:pt x="14907" y="1901"/>
                        <a:pt x="14827" y="1883"/>
                        <a:pt x="14738" y="1857"/>
                      </a:cubicBezTo>
                      <a:cubicBezTo>
                        <a:pt x="14624" y="1838"/>
                        <a:pt x="14506" y="1819"/>
                        <a:pt x="14384" y="1819"/>
                      </a:cubicBezTo>
                      <a:cubicBezTo>
                        <a:pt x="14355" y="1819"/>
                        <a:pt x="14325" y="1820"/>
                        <a:pt x="14296" y="1822"/>
                      </a:cubicBezTo>
                      <a:lnTo>
                        <a:pt x="14296" y="1822"/>
                      </a:lnTo>
                      <a:cubicBezTo>
                        <a:pt x="14209" y="1394"/>
                        <a:pt x="14021" y="998"/>
                        <a:pt x="13810" y="625"/>
                      </a:cubicBezTo>
                      <a:lnTo>
                        <a:pt x="13810" y="616"/>
                      </a:lnTo>
                      <a:cubicBezTo>
                        <a:pt x="13747" y="545"/>
                        <a:pt x="13694" y="501"/>
                        <a:pt x="13622" y="456"/>
                      </a:cubicBezTo>
                      <a:cubicBezTo>
                        <a:pt x="13560" y="411"/>
                        <a:pt x="13498" y="385"/>
                        <a:pt x="13426" y="349"/>
                      </a:cubicBezTo>
                      <a:cubicBezTo>
                        <a:pt x="13292" y="277"/>
                        <a:pt x="13150" y="233"/>
                        <a:pt x="13007" y="188"/>
                      </a:cubicBezTo>
                      <a:cubicBezTo>
                        <a:pt x="12873" y="144"/>
                        <a:pt x="12721" y="126"/>
                        <a:pt x="12579" y="90"/>
                      </a:cubicBezTo>
                      <a:cubicBezTo>
                        <a:pt x="12436" y="63"/>
                        <a:pt x="12284" y="46"/>
                        <a:pt x="12142" y="28"/>
                      </a:cubicBezTo>
                      <a:cubicBezTo>
                        <a:pt x="11931" y="9"/>
                        <a:pt x="11721" y="1"/>
                        <a:pt x="115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7" name="Google Shape;9367;p40"/>
                <p:cNvSpPr/>
                <p:nvPr/>
              </p:nvSpPr>
              <p:spPr>
                <a:xfrm>
                  <a:off x="6822725" y="2746975"/>
                  <a:ext cx="40850" cy="3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4" h="1459" extrusionOk="0">
                      <a:moveTo>
                        <a:pt x="1223" y="0"/>
                      </a:moveTo>
                      <a:cubicBezTo>
                        <a:pt x="920" y="0"/>
                        <a:pt x="768" y="205"/>
                        <a:pt x="617" y="428"/>
                      </a:cubicBezTo>
                      <a:lnTo>
                        <a:pt x="99" y="1169"/>
                      </a:lnTo>
                      <a:cubicBezTo>
                        <a:pt x="46" y="1240"/>
                        <a:pt x="1" y="1347"/>
                        <a:pt x="54" y="1410"/>
                      </a:cubicBezTo>
                      <a:cubicBezTo>
                        <a:pt x="86" y="1448"/>
                        <a:pt x="136" y="1459"/>
                        <a:pt x="184" y="1459"/>
                      </a:cubicBezTo>
                      <a:cubicBezTo>
                        <a:pt x="204" y="1459"/>
                        <a:pt x="224" y="1457"/>
                        <a:pt x="242" y="1454"/>
                      </a:cubicBezTo>
                      <a:cubicBezTo>
                        <a:pt x="741" y="1365"/>
                        <a:pt x="1205" y="1071"/>
                        <a:pt x="1491" y="651"/>
                      </a:cubicBezTo>
                      <a:cubicBezTo>
                        <a:pt x="1571" y="535"/>
                        <a:pt x="1634" y="402"/>
                        <a:pt x="1607" y="268"/>
                      </a:cubicBezTo>
                      <a:cubicBezTo>
                        <a:pt x="1571" y="98"/>
                        <a:pt x="1393" y="0"/>
                        <a:pt x="12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8" name="Google Shape;9368;p40"/>
                <p:cNvSpPr/>
                <p:nvPr/>
              </p:nvSpPr>
              <p:spPr>
                <a:xfrm>
                  <a:off x="6870475" y="2778050"/>
                  <a:ext cx="7227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1" h="4254" extrusionOk="0">
                      <a:moveTo>
                        <a:pt x="577" y="0"/>
                      </a:moveTo>
                      <a:cubicBezTo>
                        <a:pt x="409" y="0"/>
                        <a:pt x="239" y="103"/>
                        <a:pt x="232" y="274"/>
                      </a:cubicBezTo>
                      <a:lnTo>
                        <a:pt x="0" y="390"/>
                      </a:lnTo>
                      <a:cubicBezTo>
                        <a:pt x="205" y="595"/>
                        <a:pt x="277" y="898"/>
                        <a:pt x="330" y="1184"/>
                      </a:cubicBezTo>
                      <a:cubicBezTo>
                        <a:pt x="348" y="1246"/>
                        <a:pt x="357" y="1317"/>
                        <a:pt x="393" y="1380"/>
                      </a:cubicBezTo>
                      <a:cubicBezTo>
                        <a:pt x="437" y="1460"/>
                        <a:pt x="517" y="1514"/>
                        <a:pt x="589" y="1576"/>
                      </a:cubicBezTo>
                      <a:cubicBezTo>
                        <a:pt x="856" y="1808"/>
                        <a:pt x="1044" y="2156"/>
                        <a:pt x="1080" y="2513"/>
                      </a:cubicBezTo>
                      <a:cubicBezTo>
                        <a:pt x="1088" y="2584"/>
                        <a:pt x="1088" y="2665"/>
                        <a:pt x="1133" y="2727"/>
                      </a:cubicBezTo>
                      <a:cubicBezTo>
                        <a:pt x="1187" y="2798"/>
                        <a:pt x="1276" y="2825"/>
                        <a:pt x="1347" y="2861"/>
                      </a:cubicBezTo>
                      <a:cubicBezTo>
                        <a:pt x="1552" y="2986"/>
                        <a:pt x="1642" y="3235"/>
                        <a:pt x="1695" y="3467"/>
                      </a:cubicBezTo>
                      <a:cubicBezTo>
                        <a:pt x="1740" y="3673"/>
                        <a:pt x="1784" y="3878"/>
                        <a:pt x="1811" y="4083"/>
                      </a:cubicBezTo>
                      <a:cubicBezTo>
                        <a:pt x="1829" y="4163"/>
                        <a:pt x="1891" y="4226"/>
                        <a:pt x="1963" y="4244"/>
                      </a:cubicBezTo>
                      <a:cubicBezTo>
                        <a:pt x="1990" y="4250"/>
                        <a:pt x="2017" y="4253"/>
                        <a:pt x="2044" y="4253"/>
                      </a:cubicBezTo>
                      <a:cubicBezTo>
                        <a:pt x="2087" y="4253"/>
                        <a:pt x="2129" y="4246"/>
                        <a:pt x="2168" y="4235"/>
                      </a:cubicBezTo>
                      <a:cubicBezTo>
                        <a:pt x="2534" y="4137"/>
                        <a:pt x="2890" y="3789"/>
                        <a:pt x="2801" y="3423"/>
                      </a:cubicBezTo>
                      <a:cubicBezTo>
                        <a:pt x="2712" y="3048"/>
                        <a:pt x="2560" y="2709"/>
                        <a:pt x="2266" y="2477"/>
                      </a:cubicBezTo>
                      <a:cubicBezTo>
                        <a:pt x="2212" y="2442"/>
                        <a:pt x="2168" y="2406"/>
                        <a:pt x="2132" y="2361"/>
                      </a:cubicBezTo>
                      <a:cubicBezTo>
                        <a:pt x="2097" y="2308"/>
                        <a:pt x="2079" y="2245"/>
                        <a:pt x="2061" y="2183"/>
                      </a:cubicBezTo>
                      <a:cubicBezTo>
                        <a:pt x="2007" y="1951"/>
                        <a:pt x="1972" y="1710"/>
                        <a:pt x="1873" y="1487"/>
                      </a:cubicBezTo>
                      <a:cubicBezTo>
                        <a:pt x="1775" y="1264"/>
                        <a:pt x="1615" y="1059"/>
                        <a:pt x="1383" y="987"/>
                      </a:cubicBezTo>
                      <a:cubicBezTo>
                        <a:pt x="1320" y="970"/>
                        <a:pt x="1258" y="952"/>
                        <a:pt x="1204" y="916"/>
                      </a:cubicBezTo>
                      <a:cubicBezTo>
                        <a:pt x="1115" y="845"/>
                        <a:pt x="1097" y="720"/>
                        <a:pt x="1080" y="604"/>
                      </a:cubicBezTo>
                      <a:cubicBezTo>
                        <a:pt x="1044" y="381"/>
                        <a:pt x="955" y="149"/>
                        <a:pt x="749" y="42"/>
                      </a:cubicBezTo>
                      <a:cubicBezTo>
                        <a:pt x="697" y="13"/>
                        <a:pt x="637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9" name="Google Shape;9369;p40"/>
                <p:cNvSpPr/>
                <p:nvPr/>
              </p:nvSpPr>
              <p:spPr>
                <a:xfrm>
                  <a:off x="6870025" y="2777500"/>
                  <a:ext cx="731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4293" extrusionOk="0">
                      <a:moveTo>
                        <a:pt x="590" y="0"/>
                      </a:moveTo>
                      <a:cubicBezTo>
                        <a:pt x="520" y="0"/>
                        <a:pt x="448" y="18"/>
                        <a:pt x="384" y="55"/>
                      </a:cubicBezTo>
                      <a:cubicBezTo>
                        <a:pt x="286" y="108"/>
                        <a:pt x="232" y="198"/>
                        <a:pt x="223" y="287"/>
                      </a:cubicBezTo>
                      <a:lnTo>
                        <a:pt x="268" y="296"/>
                      </a:lnTo>
                      <a:cubicBezTo>
                        <a:pt x="268" y="207"/>
                        <a:pt x="321" y="135"/>
                        <a:pt x="402" y="91"/>
                      </a:cubicBezTo>
                      <a:cubicBezTo>
                        <a:pt x="461" y="56"/>
                        <a:pt x="535" y="38"/>
                        <a:pt x="605" y="38"/>
                      </a:cubicBezTo>
                      <a:cubicBezTo>
                        <a:pt x="661" y="38"/>
                        <a:pt x="715" y="49"/>
                        <a:pt x="759" y="73"/>
                      </a:cubicBezTo>
                      <a:cubicBezTo>
                        <a:pt x="982" y="198"/>
                        <a:pt x="1053" y="474"/>
                        <a:pt x="1080" y="635"/>
                      </a:cubicBezTo>
                      <a:lnTo>
                        <a:pt x="1089" y="653"/>
                      </a:lnTo>
                      <a:cubicBezTo>
                        <a:pt x="1098" y="760"/>
                        <a:pt x="1115" y="885"/>
                        <a:pt x="1205" y="947"/>
                      </a:cubicBezTo>
                      <a:cubicBezTo>
                        <a:pt x="1249" y="983"/>
                        <a:pt x="1303" y="1000"/>
                        <a:pt x="1347" y="1009"/>
                      </a:cubicBezTo>
                      <a:cubicBezTo>
                        <a:pt x="1365" y="1018"/>
                        <a:pt x="1383" y="1018"/>
                        <a:pt x="1392" y="1027"/>
                      </a:cubicBezTo>
                      <a:cubicBezTo>
                        <a:pt x="1668" y="1116"/>
                        <a:pt x="1811" y="1375"/>
                        <a:pt x="1874" y="1518"/>
                      </a:cubicBezTo>
                      <a:cubicBezTo>
                        <a:pt x="1945" y="1687"/>
                        <a:pt x="1981" y="1866"/>
                        <a:pt x="2025" y="2044"/>
                      </a:cubicBezTo>
                      <a:cubicBezTo>
                        <a:pt x="2034" y="2098"/>
                        <a:pt x="2052" y="2151"/>
                        <a:pt x="2061" y="2214"/>
                      </a:cubicBezTo>
                      <a:cubicBezTo>
                        <a:pt x="2079" y="2276"/>
                        <a:pt x="2097" y="2339"/>
                        <a:pt x="2132" y="2392"/>
                      </a:cubicBezTo>
                      <a:cubicBezTo>
                        <a:pt x="2159" y="2437"/>
                        <a:pt x="2204" y="2464"/>
                        <a:pt x="2239" y="2499"/>
                      </a:cubicBezTo>
                      <a:lnTo>
                        <a:pt x="2266" y="2517"/>
                      </a:lnTo>
                      <a:cubicBezTo>
                        <a:pt x="2525" y="2713"/>
                        <a:pt x="2694" y="3017"/>
                        <a:pt x="2801" y="3445"/>
                      </a:cubicBezTo>
                      <a:cubicBezTo>
                        <a:pt x="2882" y="3793"/>
                        <a:pt x="2543" y="4141"/>
                        <a:pt x="2177" y="4239"/>
                      </a:cubicBezTo>
                      <a:cubicBezTo>
                        <a:pt x="2138" y="4254"/>
                        <a:pt x="2101" y="4260"/>
                        <a:pt x="2067" y="4260"/>
                      </a:cubicBezTo>
                      <a:cubicBezTo>
                        <a:pt x="2040" y="4260"/>
                        <a:pt x="2014" y="4256"/>
                        <a:pt x="1990" y="4248"/>
                      </a:cubicBezTo>
                      <a:cubicBezTo>
                        <a:pt x="1918" y="4230"/>
                        <a:pt x="1856" y="4167"/>
                        <a:pt x="1847" y="4105"/>
                      </a:cubicBezTo>
                      <a:cubicBezTo>
                        <a:pt x="1820" y="3891"/>
                        <a:pt x="1776" y="3686"/>
                        <a:pt x="1731" y="3481"/>
                      </a:cubicBezTo>
                      <a:cubicBezTo>
                        <a:pt x="1677" y="3249"/>
                        <a:pt x="1588" y="2990"/>
                        <a:pt x="1383" y="2874"/>
                      </a:cubicBezTo>
                      <a:cubicBezTo>
                        <a:pt x="1356" y="2856"/>
                        <a:pt x="1338" y="2847"/>
                        <a:pt x="1312" y="2838"/>
                      </a:cubicBezTo>
                      <a:cubicBezTo>
                        <a:pt x="1258" y="2811"/>
                        <a:pt x="1205" y="2785"/>
                        <a:pt x="1169" y="2740"/>
                      </a:cubicBezTo>
                      <a:cubicBezTo>
                        <a:pt x="1133" y="2687"/>
                        <a:pt x="1124" y="2624"/>
                        <a:pt x="1115" y="2553"/>
                      </a:cubicBezTo>
                      <a:lnTo>
                        <a:pt x="1115" y="2535"/>
                      </a:lnTo>
                      <a:cubicBezTo>
                        <a:pt x="1080" y="2169"/>
                        <a:pt x="892" y="1821"/>
                        <a:pt x="616" y="1580"/>
                      </a:cubicBezTo>
                      <a:cubicBezTo>
                        <a:pt x="607" y="1571"/>
                        <a:pt x="589" y="1563"/>
                        <a:pt x="580" y="1554"/>
                      </a:cubicBezTo>
                      <a:cubicBezTo>
                        <a:pt x="527" y="1500"/>
                        <a:pt x="464" y="1455"/>
                        <a:pt x="428" y="1393"/>
                      </a:cubicBezTo>
                      <a:cubicBezTo>
                        <a:pt x="393" y="1331"/>
                        <a:pt x="384" y="1268"/>
                        <a:pt x="375" y="1197"/>
                      </a:cubicBezTo>
                      <a:cubicBezTo>
                        <a:pt x="312" y="902"/>
                        <a:pt x="241" y="608"/>
                        <a:pt x="27" y="403"/>
                      </a:cubicBezTo>
                      <a:lnTo>
                        <a:pt x="0" y="430"/>
                      </a:lnTo>
                      <a:cubicBezTo>
                        <a:pt x="205" y="626"/>
                        <a:pt x="277" y="920"/>
                        <a:pt x="330" y="1206"/>
                      </a:cubicBezTo>
                      <a:cubicBezTo>
                        <a:pt x="348" y="1277"/>
                        <a:pt x="357" y="1348"/>
                        <a:pt x="393" y="1411"/>
                      </a:cubicBezTo>
                      <a:cubicBezTo>
                        <a:pt x="437" y="1473"/>
                        <a:pt x="500" y="1527"/>
                        <a:pt x="553" y="1580"/>
                      </a:cubicBezTo>
                      <a:cubicBezTo>
                        <a:pt x="571" y="1589"/>
                        <a:pt x="580" y="1598"/>
                        <a:pt x="589" y="1607"/>
                      </a:cubicBezTo>
                      <a:cubicBezTo>
                        <a:pt x="866" y="1848"/>
                        <a:pt x="1044" y="2178"/>
                        <a:pt x="1080" y="2535"/>
                      </a:cubicBezTo>
                      <a:lnTo>
                        <a:pt x="1080" y="2562"/>
                      </a:lnTo>
                      <a:cubicBezTo>
                        <a:pt x="1089" y="2633"/>
                        <a:pt x="1098" y="2704"/>
                        <a:pt x="1142" y="2758"/>
                      </a:cubicBezTo>
                      <a:cubicBezTo>
                        <a:pt x="1178" y="2811"/>
                        <a:pt x="1240" y="2838"/>
                        <a:pt x="1294" y="2874"/>
                      </a:cubicBezTo>
                      <a:cubicBezTo>
                        <a:pt x="1321" y="2883"/>
                        <a:pt x="1338" y="2892"/>
                        <a:pt x="1356" y="2901"/>
                      </a:cubicBezTo>
                      <a:cubicBezTo>
                        <a:pt x="1561" y="3017"/>
                        <a:pt x="1642" y="3266"/>
                        <a:pt x="1695" y="3489"/>
                      </a:cubicBezTo>
                      <a:cubicBezTo>
                        <a:pt x="1740" y="3695"/>
                        <a:pt x="1784" y="3900"/>
                        <a:pt x="1811" y="4105"/>
                      </a:cubicBezTo>
                      <a:cubicBezTo>
                        <a:pt x="1829" y="4185"/>
                        <a:pt x="1891" y="4257"/>
                        <a:pt x="1981" y="4283"/>
                      </a:cubicBezTo>
                      <a:cubicBezTo>
                        <a:pt x="2007" y="4292"/>
                        <a:pt x="2034" y="4292"/>
                        <a:pt x="2061" y="4292"/>
                      </a:cubicBezTo>
                      <a:cubicBezTo>
                        <a:pt x="2097" y="4292"/>
                        <a:pt x="2141" y="4292"/>
                        <a:pt x="2186" y="4274"/>
                      </a:cubicBezTo>
                      <a:cubicBezTo>
                        <a:pt x="2569" y="4167"/>
                        <a:pt x="2926" y="3820"/>
                        <a:pt x="2837" y="3436"/>
                      </a:cubicBezTo>
                      <a:cubicBezTo>
                        <a:pt x="2730" y="2999"/>
                        <a:pt x="2552" y="2687"/>
                        <a:pt x="2293" y="2481"/>
                      </a:cubicBezTo>
                      <a:lnTo>
                        <a:pt x="2266" y="2464"/>
                      </a:lnTo>
                      <a:cubicBezTo>
                        <a:pt x="2230" y="2437"/>
                        <a:pt x="2186" y="2410"/>
                        <a:pt x="2159" y="2374"/>
                      </a:cubicBezTo>
                      <a:cubicBezTo>
                        <a:pt x="2132" y="2321"/>
                        <a:pt x="2115" y="2267"/>
                        <a:pt x="2097" y="2205"/>
                      </a:cubicBezTo>
                      <a:cubicBezTo>
                        <a:pt x="2088" y="2151"/>
                        <a:pt x="2070" y="2089"/>
                        <a:pt x="2061" y="2035"/>
                      </a:cubicBezTo>
                      <a:cubicBezTo>
                        <a:pt x="2025" y="1857"/>
                        <a:pt x="1981" y="1670"/>
                        <a:pt x="1909" y="1500"/>
                      </a:cubicBezTo>
                      <a:cubicBezTo>
                        <a:pt x="1838" y="1348"/>
                        <a:pt x="1686" y="1090"/>
                        <a:pt x="1410" y="992"/>
                      </a:cubicBezTo>
                      <a:cubicBezTo>
                        <a:pt x="1392" y="983"/>
                        <a:pt x="1374" y="983"/>
                        <a:pt x="1356" y="974"/>
                      </a:cubicBezTo>
                      <a:cubicBezTo>
                        <a:pt x="1312" y="965"/>
                        <a:pt x="1267" y="947"/>
                        <a:pt x="1231" y="920"/>
                      </a:cubicBezTo>
                      <a:cubicBezTo>
                        <a:pt x="1151" y="858"/>
                        <a:pt x="1133" y="751"/>
                        <a:pt x="1124" y="644"/>
                      </a:cubicBezTo>
                      <a:lnTo>
                        <a:pt x="1115" y="626"/>
                      </a:lnTo>
                      <a:cubicBezTo>
                        <a:pt x="1089" y="465"/>
                        <a:pt x="1017" y="171"/>
                        <a:pt x="776" y="46"/>
                      </a:cubicBezTo>
                      <a:cubicBezTo>
                        <a:pt x="720" y="16"/>
                        <a:pt x="656" y="0"/>
                        <a:pt x="5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0" name="Google Shape;9370;p40"/>
                <p:cNvSpPr/>
                <p:nvPr/>
              </p:nvSpPr>
              <p:spPr>
                <a:xfrm>
                  <a:off x="6568275" y="2812750"/>
                  <a:ext cx="379375" cy="10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5" h="4215" extrusionOk="0">
                      <a:moveTo>
                        <a:pt x="15175" y="1"/>
                      </a:moveTo>
                      <a:lnTo>
                        <a:pt x="15175" y="1"/>
                      </a:lnTo>
                      <a:cubicBezTo>
                        <a:pt x="14764" y="545"/>
                        <a:pt x="14202" y="946"/>
                        <a:pt x="13640" y="1312"/>
                      </a:cubicBezTo>
                      <a:cubicBezTo>
                        <a:pt x="13060" y="1669"/>
                        <a:pt x="12463" y="1981"/>
                        <a:pt x="11838" y="2240"/>
                      </a:cubicBezTo>
                      <a:cubicBezTo>
                        <a:pt x="10598" y="2775"/>
                        <a:pt x="9296" y="3159"/>
                        <a:pt x="7984" y="3471"/>
                      </a:cubicBezTo>
                      <a:cubicBezTo>
                        <a:pt x="6664" y="3783"/>
                        <a:pt x="5326" y="4015"/>
                        <a:pt x="3979" y="4087"/>
                      </a:cubicBezTo>
                      <a:cubicBezTo>
                        <a:pt x="3696" y="4105"/>
                        <a:pt x="3415" y="4115"/>
                        <a:pt x="3135" y="4115"/>
                      </a:cubicBezTo>
                      <a:cubicBezTo>
                        <a:pt x="2742" y="4115"/>
                        <a:pt x="2349" y="4096"/>
                        <a:pt x="1954" y="4060"/>
                      </a:cubicBezTo>
                      <a:cubicBezTo>
                        <a:pt x="1285" y="3989"/>
                        <a:pt x="607" y="3873"/>
                        <a:pt x="0" y="3578"/>
                      </a:cubicBezTo>
                      <a:lnTo>
                        <a:pt x="0" y="3578"/>
                      </a:lnTo>
                      <a:cubicBezTo>
                        <a:pt x="294" y="3748"/>
                        <a:pt x="616" y="3855"/>
                        <a:pt x="946" y="3944"/>
                      </a:cubicBezTo>
                      <a:cubicBezTo>
                        <a:pt x="1276" y="4024"/>
                        <a:pt x="1606" y="4087"/>
                        <a:pt x="1945" y="4131"/>
                      </a:cubicBezTo>
                      <a:cubicBezTo>
                        <a:pt x="2430" y="4189"/>
                        <a:pt x="2916" y="4214"/>
                        <a:pt x="3405" y="4214"/>
                      </a:cubicBezTo>
                      <a:cubicBezTo>
                        <a:pt x="3598" y="4214"/>
                        <a:pt x="3793" y="4210"/>
                        <a:pt x="3988" y="4203"/>
                      </a:cubicBezTo>
                      <a:cubicBezTo>
                        <a:pt x="5344" y="4149"/>
                        <a:pt x="6691" y="3917"/>
                        <a:pt x="8011" y="3614"/>
                      </a:cubicBezTo>
                      <a:cubicBezTo>
                        <a:pt x="9331" y="3293"/>
                        <a:pt x="10643" y="2900"/>
                        <a:pt x="11883" y="2338"/>
                      </a:cubicBezTo>
                      <a:cubicBezTo>
                        <a:pt x="12507" y="2071"/>
                        <a:pt x="13105" y="1740"/>
                        <a:pt x="13676" y="1375"/>
                      </a:cubicBezTo>
                      <a:cubicBezTo>
                        <a:pt x="13961" y="1187"/>
                        <a:pt x="14229" y="973"/>
                        <a:pt x="14488" y="759"/>
                      </a:cubicBezTo>
                      <a:cubicBezTo>
                        <a:pt x="14738" y="527"/>
                        <a:pt x="14987" y="286"/>
                        <a:pt x="15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1" name="Google Shape;9371;p40"/>
                <p:cNvSpPr/>
                <p:nvPr/>
              </p:nvSpPr>
              <p:spPr>
                <a:xfrm>
                  <a:off x="6583650" y="2783775"/>
                  <a:ext cx="332100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3955" extrusionOk="0">
                      <a:moveTo>
                        <a:pt x="13284" y="0"/>
                      </a:moveTo>
                      <a:lnTo>
                        <a:pt x="13284" y="0"/>
                      </a:lnTo>
                      <a:cubicBezTo>
                        <a:pt x="12963" y="518"/>
                        <a:pt x="12463" y="892"/>
                        <a:pt x="11955" y="1222"/>
                      </a:cubicBezTo>
                      <a:cubicBezTo>
                        <a:pt x="11446" y="1543"/>
                        <a:pt x="10902" y="1811"/>
                        <a:pt x="10349" y="2052"/>
                      </a:cubicBezTo>
                      <a:cubicBezTo>
                        <a:pt x="9234" y="2516"/>
                        <a:pt x="8065" y="2855"/>
                        <a:pt x="6879" y="3122"/>
                      </a:cubicBezTo>
                      <a:cubicBezTo>
                        <a:pt x="5701" y="3399"/>
                        <a:pt x="4506" y="3631"/>
                        <a:pt x="3301" y="3774"/>
                      </a:cubicBezTo>
                      <a:cubicBezTo>
                        <a:pt x="2823" y="3831"/>
                        <a:pt x="2339" y="3871"/>
                        <a:pt x="1854" y="3871"/>
                      </a:cubicBezTo>
                      <a:cubicBezTo>
                        <a:pt x="1733" y="3871"/>
                        <a:pt x="1612" y="3868"/>
                        <a:pt x="1490" y="3863"/>
                      </a:cubicBezTo>
                      <a:cubicBezTo>
                        <a:pt x="1187" y="3845"/>
                        <a:pt x="884" y="3818"/>
                        <a:pt x="598" y="3738"/>
                      </a:cubicBezTo>
                      <a:cubicBezTo>
                        <a:pt x="456" y="3693"/>
                        <a:pt x="313" y="3640"/>
                        <a:pt x="206" y="3524"/>
                      </a:cubicBezTo>
                      <a:cubicBezTo>
                        <a:pt x="99" y="3417"/>
                        <a:pt x="27" y="3283"/>
                        <a:pt x="1" y="3131"/>
                      </a:cubicBezTo>
                      <a:lnTo>
                        <a:pt x="1" y="3131"/>
                      </a:lnTo>
                      <a:cubicBezTo>
                        <a:pt x="18" y="3283"/>
                        <a:pt x="90" y="3426"/>
                        <a:pt x="188" y="3542"/>
                      </a:cubicBezTo>
                      <a:cubicBezTo>
                        <a:pt x="295" y="3658"/>
                        <a:pt x="438" y="3720"/>
                        <a:pt x="580" y="3774"/>
                      </a:cubicBezTo>
                      <a:cubicBezTo>
                        <a:pt x="875" y="3872"/>
                        <a:pt x="1178" y="3908"/>
                        <a:pt x="1481" y="3934"/>
                      </a:cubicBezTo>
                      <a:cubicBezTo>
                        <a:pt x="1677" y="3948"/>
                        <a:pt x="1871" y="3954"/>
                        <a:pt x="2064" y="3954"/>
                      </a:cubicBezTo>
                      <a:cubicBezTo>
                        <a:pt x="2481" y="3954"/>
                        <a:pt x="2896" y="3926"/>
                        <a:pt x="3310" y="3890"/>
                      </a:cubicBezTo>
                      <a:cubicBezTo>
                        <a:pt x="4524" y="3765"/>
                        <a:pt x="5728" y="3533"/>
                        <a:pt x="6914" y="3265"/>
                      </a:cubicBezTo>
                      <a:cubicBezTo>
                        <a:pt x="8101" y="2980"/>
                        <a:pt x="9278" y="2650"/>
                        <a:pt x="10394" y="2159"/>
                      </a:cubicBezTo>
                      <a:cubicBezTo>
                        <a:pt x="10947" y="1909"/>
                        <a:pt x="11491" y="1624"/>
                        <a:pt x="11999" y="1285"/>
                      </a:cubicBezTo>
                      <a:cubicBezTo>
                        <a:pt x="12124" y="1196"/>
                        <a:pt x="12249" y="1106"/>
                        <a:pt x="12365" y="1008"/>
                      </a:cubicBezTo>
                      <a:cubicBezTo>
                        <a:pt x="12490" y="919"/>
                        <a:pt x="12606" y="812"/>
                        <a:pt x="12713" y="714"/>
                      </a:cubicBezTo>
                      <a:cubicBezTo>
                        <a:pt x="12936" y="500"/>
                        <a:pt x="13150" y="277"/>
                        <a:pt x="13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2" name="Google Shape;9372;p40"/>
                <p:cNvSpPr/>
                <p:nvPr/>
              </p:nvSpPr>
              <p:spPr>
                <a:xfrm>
                  <a:off x="6580525" y="2748100"/>
                  <a:ext cx="317625" cy="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5" h="3742" extrusionOk="0">
                      <a:moveTo>
                        <a:pt x="12704" y="0"/>
                      </a:moveTo>
                      <a:lnTo>
                        <a:pt x="12704" y="0"/>
                      </a:lnTo>
                      <a:cubicBezTo>
                        <a:pt x="12686" y="143"/>
                        <a:pt x="12606" y="267"/>
                        <a:pt x="12526" y="383"/>
                      </a:cubicBezTo>
                      <a:cubicBezTo>
                        <a:pt x="12490" y="446"/>
                        <a:pt x="12437" y="499"/>
                        <a:pt x="12392" y="553"/>
                      </a:cubicBezTo>
                      <a:cubicBezTo>
                        <a:pt x="12347" y="606"/>
                        <a:pt x="12294" y="651"/>
                        <a:pt x="12240" y="705"/>
                      </a:cubicBezTo>
                      <a:cubicBezTo>
                        <a:pt x="12196" y="758"/>
                        <a:pt x="12133" y="794"/>
                        <a:pt x="12080" y="838"/>
                      </a:cubicBezTo>
                      <a:cubicBezTo>
                        <a:pt x="12026" y="883"/>
                        <a:pt x="11973" y="936"/>
                        <a:pt x="11910" y="972"/>
                      </a:cubicBezTo>
                      <a:cubicBezTo>
                        <a:pt x="11794" y="1052"/>
                        <a:pt x="11678" y="1142"/>
                        <a:pt x="11553" y="1213"/>
                      </a:cubicBezTo>
                      <a:cubicBezTo>
                        <a:pt x="11072" y="1507"/>
                        <a:pt x="10545" y="1739"/>
                        <a:pt x="10010" y="1945"/>
                      </a:cubicBezTo>
                      <a:cubicBezTo>
                        <a:pt x="8949" y="2355"/>
                        <a:pt x="7842" y="2667"/>
                        <a:pt x="6727" y="2926"/>
                      </a:cubicBezTo>
                      <a:cubicBezTo>
                        <a:pt x="5612" y="3193"/>
                        <a:pt x="4488" y="3408"/>
                        <a:pt x="3355" y="3550"/>
                      </a:cubicBezTo>
                      <a:cubicBezTo>
                        <a:pt x="2867" y="3612"/>
                        <a:pt x="2372" y="3661"/>
                        <a:pt x="1870" y="3661"/>
                      </a:cubicBezTo>
                      <a:cubicBezTo>
                        <a:pt x="1795" y="3661"/>
                        <a:pt x="1718" y="3660"/>
                        <a:pt x="1642" y="3657"/>
                      </a:cubicBezTo>
                      <a:cubicBezTo>
                        <a:pt x="1366" y="3657"/>
                        <a:pt x="1080" y="3640"/>
                        <a:pt x="795" y="3595"/>
                      </a:cubicBezTo>
                      <a:lnTo>
                        <a:pt x="581" y="3550"/>
                      </a:lnTo>
                      <a:lnTo>
                        <a:pt x="375" y="3488"/>
                      </a:lnTo>
                      <a:cubicBezTo>
                        <a:pt x="251" y="3443"/>
                        <a:pt x="108" y="3390"/>
                        <a:pt x="1" y="3292"/>
                      </a:cubicBezTo>
                      <a:lnTo>
                        <a:pt x="1" y="3292"/>
                      </a:lnTo>
                      <a:cubicBezTo>
                        <a:pt x="215" y="3488"/>
                        <a:pt x="509" y="3568"/>
                        <a:pt x="786" y="3631"/>
                      </a:cubicBezTo>
                      <a:cubicBezTo>
                        <a:pt x="1071" y="3684"/>
                        <a:pt x="1357" y="3720"/>
                        <a:pt x="1642" y="3729"/>
                      </a:cubicBezTo>
                      <a:cubicBezTo>
                        <a:pt x="1787" y="3738"/>
                        <a:pt x="1932" y="3742"/>
                        <a:pt x="2076" y="3742"/>
                      </a:cubicBezTo>
                      <a:cubicBezTo>
                        <a:pt x="2508" y="3742"/>
                        <a:pt x="2936" y="3706"/>
                        <a:pt x="3364" y="3666"/>
                      </a:cubicBezTo>
                      <a:cubicBezTo>
                        <a:pt x="4515" y="3550"/>
                        <a:pt x="5639" y="3327"/>
                        <a:pt x="6763" y="3069"/>
                      </a:cubicBezTo>
                      <a:cubicBezTo>
                        <a:pt x="7878" y="2792"/>
                        <a:pt x="8993" y="2489"/>
                        <a:pt x="10055" y="2052"/>
                      </a:cubicBezTo>
                      <a:cubicBezTo>
                        <a:pt x="10590" y="1829"/>
                        <a:pt x="11116" y="1588"/>
                        <a:pt x="11598" y="1267"/>
                      </a:cubicBezTo>
                      <a:cubicBezTo>
                        <a:pt x="11723" y="1195"/>
                        <a:pt x="11830" y="1106"/>
                        <a:pt x="11946" y="1017"/>
                      </a:cubicBezTo>
                      <a:cubicBezTo>
                        <a:pt x="12008" y="981"/>
                        <a:pt x="12053" y="928"/>
                        <a:pt x="12115" y="883"/>
                      </a:cubicBezTo>
                      <a:cubicBezTo>
                        <a:pt x="12169" y="829"/>
                        <a:pt x="12223" y="785"/>
                        <a:pt x="12267" y="731"/>
                      </a:cubicBezTo>
                      <a:cubicBezTo>
                        <a:pt x="12321" y="678"/>
                        <a:pt x="12374" y="624"/>
                        <a:pt x="12419" y="571"/>
                      </a:cubicBezTo>
                      <a:cubicBezTo>
                        <a:pt x="12463" y="517"/>
                        <a:pt x="12508" y="455"/>
                        <a:pt x="12544" y="401"/>
                      </a:cubicBezTo>
                      <a:cubicBezTo>
                        <a:pt x="12624" y="276"/>
                        <a:pt x="12686" y="143"/>
                        <a:pt x="127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3" name="Google Shape;9373;p40"/>
                <p:cNvSpPr/>
                <p:nvPr/>
              </p:nvSpPr>
              <p:spPr>
                <a:xfrm>
                  <a:off x="6579425" y="2870750"/>
                  <a:ext cx="312925" cy="5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7" h="2389" extrusionOk="0">
                      <a:moveTo>
                        <a:pt x="12516" y="0"/>
                      </a:moveTo>
                      <a:cubicBezTo>
                        <a:pt x="12026" y="232"/>
                        <a:pt x="11535" y="455"/>
                        <a:pt x="11035" y="643"/>
                      </a:cubicBezTo>
                      <a:cubicBezTo>
                        <a:pt x="10786" y="741"/>
                        <a:pt x="10527" y="830"/>
                        <a:pt x="10277" y="928"/>
                      </a:cubicBezTo>
                      <a:cubicBezTo>
                        <a:pt x="10018" y="1008"/>
                        <a:pt x="9769" y="1098"/>
                        <a:pt x="9510" y="1178"/>
                      </a:cubicBezTo>
                      <a:cubicBezTo>
                        <a:pt x="8484" y="1499"/>
                        <a:pt x="7440" y="1758"/>
                        <a:pt x="6388" y="1945"/>
                      </a:cubicBezTo>
                      <a:cubicBezTo>
                        <a:pt x="5326" y="2132"/>
                        <a:pt x="4255" y="2257"/>
                        <a:pt x="3185" y="2302"/>
                      </a:cubicBezTo>
                      <a:cubicBezTo>
                        <a:pt x="2917" y="2311"/>
                        <a:pt x="2650" y="2318"/>
                        <a:pt x="2382" y="2318"/>
                      </a:cubicBezTo>
                      <a:cubicBezTo>
                        <a:pt x="2114" y="2318"/>
                        <a:pt x="1847" y="2311"/>
                        <a:pt x="1579" y="2293"/>
                      </a:cubicBezTo>
                      <a:cubicBezTo>
                        <a:pt x="1044" y="2257"/>
                        <a:pt x="509" y="2168"/>
                        <a:pt x="0" y="1981"/>
                      </a:cubicBezTo>
                      <a:lnTo>
                        <a:pt x="0" y="1981"/>
                      </a:lnTo>
                      <a:cubicBezTo>
                        <a:pt x="500" y="2186"/>
                        <a:pt x="1035" y="2293"/>
                        <a:pt x="1570" y="2347"/>
                      </a:cubicBezTo>
                      <a:cubicBezTo>
                        <a:pt x="1903" y="2380"/>
                        <a:pt x="2240" y="2389"/>
                        <a:pt x="2575" y="2389"/>
                      </a:cubicBezTo>
                      <a:cubicBezTo>
                        <a:pt x="2779" y="2389"/>
                        <a:pt x="2983" y="2386"/>
                        <a:pt x="3185" y="2382"/>
                      </a:cubicBezTo>
                      <a:cubicBezTo>
                        <a:pt x="4264" y="2364"/>
                        <a:pt x="5344" y="2239"/>
                        <a:pt x="6405" y="2052"/>
                      </a:cubicBezTo>
                      <a:cubicBezTo>
                        <a:pt x="7467" y="1865"/>
                        <a:pt x="8511" y="1597"/>
                        <a:pt x="9537" y="1258"/>
                      </a:cubicBezTo>
                      <a:cubicBezTo>
                        <a:pt x="10563" y="919"/>
                        <a:pt x="11562" y="500"/>
                        <a:pt x="125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4" name="Google Shape;9374;p40"/>
                <p:cNvSpPr/>
                <p:nvPr/>
              </p:nvSpPr>
              <p:spPr>
                <a:xfrm>
                  <a:off x="6907475" y="2840850"/>
                  <a:ext cx="30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876" extrusionOk="0">
                      <a:moveTo>
                        <a:pt x="1232" y="1"/>
                      </a:moveTo>
                      <a:lnTo>
                        <a:pt x="1232" y="1"/>
                      </a:lnTo>
                      <a:cubicBezTo>
                        <a:pt x="1000" y="117"/>
                        <a:pt x="795" y="260"/>
                        <a:pt x="590" y="402"/>
                      </a:cubicBezTo>
                      <a:cubicBezTo>
                        <a:pt x="385" y="545"/>
                        <a:pt x="188" y="697"/>
                        <a:pt x="1" y="875"/>
                      </a:cubicBezTo>
                      <a:cubicBezTo>
                        <a:pt x="251" y="795"/>
                        <a:pt x="465" y="670"/>
                        <a:pt x="679" y="518"/>
                      </a:cubicBezTo>
                      <a:cubicBezTo>
                        <a:pt x="884" y="376"/>
                        <a:pt x="1071" y="206"/>
                        <a:pt x="12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5" name="Google Shape;9375;p40"/>
                <p:cNvSpPr/>
                <p:nvPr/>
              </p:nvSpPr>
              <p:spPr>
                <a:xfrm>
                  <a:off x="6718350" y="2803400"/>
                  <a:ext cx="69850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" h="732" extrusionOk="0">
                      <a:moveTo>
                        <a:pt x="2793" y="0"/>
                      </a:moveTo>
                      <a:lnTo>
                        <a:pt x="2793" y="0"/>
                      </a:lnTo>
                      <a:cubicBezTo>
                        <a:pt x="2561" y="54"/>
                        <a:pt x="2329" y="116"/>
                        <a:pt x="2097" y="179"/>
                      </a:cubicBezTo>
                      <a:lnTo>
                        <a:pt x="1393" y="357"/>
                      </a:lnTo>
                      <a:lnTo>
                        <a:pt x="697" y="544"/>
                      </a:lnTo>
                      <a:cubicBezTo>
                        <a:pt x="465" y="607"/>
                        <a:pt x="233" y="660"/>
                        <a:pt x="1" y="732"/>
                      </a:cubicBezTo>
                      <a:cubicBezTo>
                        <a:pt x="242" y="705"/>
                        <a:pt x="483" y="669"/>
                        <a:pt x="715" y="625"/>
                      </a:cubicBezTo>
                      <a:cubicBezTo>
                        <a:pt x="955" y="580"/>
                        <a:pt x="1187" y="527"/>
                        <a:pt x="1428" y="464"/>
                      </a:cubicBezTo>
                      <a:cubicBezTo>
                        <a:pt x="1660" y="402"/>
                        <a:pt x="1892" y="339"/>
                        <a:pt x="2115" y="259"/>
                      </a:cubicBezTo>
                      <a:cubicBezTo>
                        <a:pt x="2347" y="188"/>
                        <a:pt x="2570" y="98"/>
                        <a:pt x="27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6" name="Google Shape;9376;p40"/>
                <p:cNvSpPr/>
                <p:nvPr/>
              </p:nvSpPr>
              <p:spPr>
                <a:xfrm>
                  <a:off x="6906375" y="2954300"/>
                  <a:ext cx="85450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4324" extrusionOk="0">
                      <a:moveTo>
                        <a:pt x="946" y="1"/>
                      </a:moveTo>
                      <a:cubicBezTo>
                        <a:pt x="582" y="1"/>
                        <a:pt x="209" y="332"/>
                        <a:pt x="116" y="789"/>
                      </a:cubicBezTo>
                      <a:cubicBezTo>
                        <a:pt x="0" y="1386"/>
                        <a:pt x="241" y="2296"/>
                        <a:pt x="339" y="2903"/>
                      </a:cubicBezTo>
                      <a:cubicBezTo>
                        <a:pt x="901" y="6454"/>
                        <a:pt x="1722" y="9968"/>
                        <a:pt x="2445" y="13483"/>
                      </a:cubicBezTo>
                      <a:cubicBezTo>
                        <a:pt x="2516" y="13822"/>
                        <a:pt x="2632" y="14206"/>
                        <a:pt x="2953" y="14304"/>
                      </a:cubicBezTo>
                      <a:cubicBezTo>
                        <a:pt x="2994" y="14317"/>
                        <a:pt x="3037" y="14324"/>
                        <a:pt x="3079" y="14324"/>
                      </a:cubicBezTo>
                      <a:cubicBezTo>
                        <a:pt x="3156" y="14324"/>
                        <a:pt x="3231" y="14300"/>
                        <a:pt x="3283" y="14242"/>
                      </a:cubicBezTo>
                      <a:cubicBezTo>
                        <a:pt x="3319" y="14206"/>
                        <a:pt x="3337" y="14161"/>
                        <a:pt x="3355" y="14117"/>
                      </a:cubicBezTo>
                      <a:cubicBezTo>
                        <a:pt x="3417" y="13929"/>
                        <a:pt x="3399" y="13724"/>
                        <a:pt x="3390" y="13519"/>
                      </a:cubicBezTo>
                      <a:cubicBezTo>
                        <a:pt x="3265" y="12047"/>
                        <a:pt x="3016" y="10646"/>
                        <a:pt x="2864" y="9174"/>
                      </a:cubicBezTo>
                      <a:cubicBezTo>
                        <a:pt x="2623" y="6917"/>
                        <a:pt x="2266" y="4696"/>
                        <a:pt x="2025" y="2439"/>
                      </a:cubicBezTo>
                      <a:cubicBezTo>
                        <a:pt x="1981" y="1993"/>
                        <a:pt x="1901" y="1547"/>
                        <a:pt x="1793" y="1101"/>
                      </a:cubicBezTo>
                      <a:cubicBezTo>
                        <a:pt x="1678" y="646"/>
                        <a:pt x="1526" y="236"/>
                        <a:pt x="1214" y="66"/>
                      </a:cubicBezTo>
                      <a:cubicBezTo>
                        <a:pt x="1128" y="22"/>
                        <a:pt x="1037" y="1"/>
                        <a:pt x="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7" name="Google Shape;9377;p40"/>
                <p:cNvSpPr/>
                <p:nvPr/>
              </p:nvSpPr>
              <p:spPr>
                <a:xfrm>
                  <a:off x="6906600" y="2953850"/>
                  <a:ext cx="85650" cy="35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4358" extrusionOk="0">
                      <a:moveTo>
                        <a:pt x="937" y="40"/>
                      </a:moveTo>
                      <a:cubicBezTo>
                        <a:pt x="1026" y="40"/>
                        <a:pt x="1115" y="57"/>
                        <a:pt x="1196" y="102"/>
                      </a:cubicBezTo>
                      <a:cubicBezTo>
                        <a:pt x="1508" y="271"/>
                        <a:pt x="1660" y="691"/>
                        <a:pt x="1767" y="1128"/>
                      </a:cubicBezTo>
                      <a:cubicBezTo>
                        <a:pt x="1874" y="1556"/>
                        <a:pt x="1954" y="2002"/>
                        <a:pt x="1999" y="2457"/>
                      </a:cubicBezTo>
                      <a:cubicBezTo>
                        <a:pt x="2115" y="3590"/>
                        <a:pt x="2266" y="4723"/>
                        <a:pt x="2418" y="5829"/>
                      </a:cubicBezTo>
                      <a:cubicBezTo>
                        <a:pt x="2561" y="6927"/>
                        <a:pt x="2712" y="8068"/>
                        <a:pt x="2837" y="9201"/>
                      </a:cubicBezTo>
                      <a:cubicBezTo>
                        <a:pt x="2900" y="9817"/>
                        <a:pt x="2989" y="10441"/>
                        <a:pt x="3069" y="11048"/>
                      </a:cubicBezTo>
                      <a:cubicBezTo>
                        <a:pt x="3176" y="11860"/>
                        <a:pt x="3292" y="12698"/>
                        <a:pt x="3364" y="13537"/>
                      </a:cubicBezTo>
                      <a:cubicBezTo>
                        <a:pt x="3372" y="13724"/>
                        <a:pt x="3390" y="13938"/>
                        <a:pt x="3328" y="14126"/>
                      </a:cubicBezTo>
                      <a:cubicBezTo>
                        <a:pt x="3310" y="14179"/>
                        <a:pt x="3283" y="14215"/>
                        <a:pt x="3256" y="14251"/>
                      </a:cubicBezTo>
                      <a:cubicBezTo>
                        <a:pt x="3206" y="14302"/>
                        <a:pt x="3133" y="14320"/>
                        <a:pt x="3064" y="14320"/>
                      </a:cubicBezTo>
                      <a:cubicBezTo>
                        <a:pt x="3024" y="14320"/>
                        <a:pt x="2986" y="14314"/>
                        <a:pt x="2953" y="14304"/>
                      </a:cubicBezTo>
                      <a:cubicBezTo>
                        <a:pt x="2641" y="14215"/>
                        <a:pt x="2525" y="13822"/>
                        <a:pt x="2454" y="13501"/>
                      </a:cubicBezTo>
                      <a:cubicBezTo>
                        <a:pt x="2257" y="12520"/>
                        <a:pt x="2043" y="11530"/>
                        <a:pt x="1838" y="10566"/>
                      </a:cubicBezTo>
                      <a:cubicBezTo>
                        <a:pt x="1303" y="8068"/>
                        <a:pt x="759" y="5481"/>
                        <a:pt x="348" y="2921"/>
                      </a:cubicBezTo>
                      <a:cubicBezTo>
                        <a:pt x="321" y="2787"/>
                        <a:pt x="295" y="2636"/>
                        <a:pt x="268" y="2475"/>
                      </a:cubicBezTo>
                      <a:cubicBezTo>
                        <a:pt x="161" y="1913"/>
                        <a:pt x="36" y="1271"/>
                        <a:pt x="125" y="816"/>
                      </a:cubicBezTo>
                      <a:cubicBezTo>
                        <a:pt x="188" y="503"/>
                        <a:pt x="393" y="227"/>
                        <a:pt x="652" y="102"/>
                      </a:cubicBezTo>
                      <a:cubicBezTo>
                        <a:pt x="750" y="57"/>
                        <a:pt x="839" y="40"/>
                        <a:pt x="937" y="40"/>
                      </a:cubicBezTo>
                      <a:close/>
                      <a:moveTo>
                        <a:pt x="941" y="0"/>
                      </a:moveTo>
                      <a:cubicBezTo>
                        <a:pt x="841" y="0"/>
                        <a:pt x="739" y="25"/>
                        <a:pt x="634" y="75"/>
                      </a:cubicBezTo>
                      <a:cubicBezTo>
                        <a:pt x="366" y="200"/>
                        <a:pt x="161" y="486"/>
                        <a:pt x="89" y="807"/>
                      </a:cubicBezTo>
                      <a:cubicBezTo>
                        <a:pt x="0" y="1271"/>
                        <a:pt x="125" y="1913"/>
                        <a:pt x="232" y="2484"/>
                      </a:cubicBezTo>
                      <a:cubicBezTo>
                        <a:pt x="259" y="2644"/>
                        <a:pt x="286" y="2787"/>
                        <a:pt x="313" y="2930"/>
                      </a:cubicBezTo>
                      <a:cubicBezTo>
                        <a:pt x="723" y="5490"/>
                        <a:pt x="1267" y="8068"/>
                        <a:pt x="1802" y="10575"/>
                      </a:cubicBezTo>
                      <a:cubicBezTo>
                        <a:pt x="2008" y="11530"/>
                        <a:pt x="2222" y="12529"/>
                        <a:pt x="2418" y="13510"/>
                      </a:cubicBezTo>
                      <a:cubicBezTo>
                        <a:pt x="2489" y="13840"/>
                        <a:pt x="2614" y="14242"/>
                        <a:pt x="2944" y="14340"/>
                      </a:cubicBezTo>
                      <a:cubicBezTo>
                        <a:pt x="2980" y="14358"/>
                        <a:pt x="3025" y="14358"/>
                        <a:pt x="3060" y="14358"/>
                      </a:cubicBezTo>
                      <a:cubicBezTo>
                        <a:pt x="3149" y="14358"/>
                        <a:pt x="3230" y="14331"/>
                        <a:pt x="3283" y="14269"/>
                      </a:cubicBezTo>
                      <a:cubicBezTo>
                        <a:pt x="3319" y="14242"/>
                        <a:pt x="3337" y="14197"/>
                        <a:pt x="3364" y="14135"/>
                      </a:cubicBezTo>
                      <a:cubicBezTo>
                        <a:pt x="3426" y="13938"/>
                        <a:pt x="3408" y="13715"/>
                        <a:pt x="3399" y="13537"/>
                      </a:cubicBezTo>
                      <a:cubicBezTo>
                        <a:pt x="3328" y="12689"/>
                        <a:pt x="3212" y="11851"/>
                        <a:pt x="3105" y="11039"/>
                      </a:cubicBezTo>
                      <a:cubicBezTo>
                        <a:pt x="3025" y="10441"/>
                        <a:pt x="2935" y="9817"/>
                        <a:pt x="2873" y="9192"/>
                      </a:cubicBezTo>
                      <a:cubicBezTo>
                        <a:pt x="2748" y="8059"/>
                        <a:pt x="2596" y="6927"/>
                        <a:pt x="2454" y="5820"/>
                      </a:cubicBezTo>
                      <a:cubicBezTo>
                        <a:pt x="2311" y="4723"/>
                        <a:pt x="2159" y="3581"/>
                        <a:pt x="2034" y="2457"/>
                      </a:cubicBezTo>
                      <a:cubicBezTo>
                        <a:pt x="1990" y="1993"/>
                        <a:pt x="1909" y="1547"/>
                        <a:pt x="1802" y="1119"/>
                      </a:cubicBezTo>
                      <a:cubicBezTo>
                        <a:pt x="1686" y="673"/>
                        <a:pt x="1544" y="245"/>
                        <a:pt x="1214" y="66"/>
                      </a:cubicBezTo>
                      <a:cubicBezTo>
                        <a:pt x="1126" y="23"/>
                        <a:pt x="1035" y="0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8" name="Google Shape;9378;p40"/>
                <p:cNvSpPr/>
                <p:nvPr/>
              </p:nvSpPr>
              <p:spPr>
                <a:xfrm>
                  <a:off x="6631825" y="2972225"/>
                  <a:ext cx="327200" cy="41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8" h="16728" extrusionOk="0">
                      <a:moveTo>
                        <a:pt x="36" y="0"/>
                      </a:moveTo>
                      <a:lnTo>
                        <a:pt x="1" y="18"/>
                      </a:lnTo>
                      <a:cubicBezTo>
                        <a:pt x="643" y="1990"/>
                        <a:pt x="1312" y="4024"/>
                        <a:pt x="2133" y="5969"/>
                      </a:cubicBezTo>
                      <a:cubicBezTo>
                        <a:pt x="2918" y="7833"/>
                        <a:pt x="3854" y="9653"/>
                        <a:pt x="4916" y="11384"/>
                      </a:cubicBezTo>
                      <a:cubicBezTo>
                        <a:pt x="5746" y="12713"/>
                        <a:pt x="6781" y="14220"/>
                        <a:pt x="8235" y="15318"/>
                      </a:cubicBezTo>
                      <a:cubicBezTo>
                        <a:pt x="9448" y="16237"/>
                        <a:pt x="10831" y="16727"/>
                        <a:pt x="12133" y="16727"/>
                      </a:cubicBezTo>
                      <a:cubicBezTo>
                        <a:pt x="12454" y="16727"/>
                        <a:pt x="12775" y="16700"/>
                        <a:pt x="13088" y="16638"/>
                      </a:cubicBezTo>
                      <a:lnTo>
                        <a:pt x="13079" y="16602"/>
                      </a:lnTo>
                      <a:cubicBezTo>
                        <a:pt x="12768" y="16665"/>
                        <a:pt x="12450" y="16695"/>
                        <a:pt x="12126" y="16695"/>
                      </a:cubicBezTo>
                      <a:cubicBezTo>
                        <a:pt x="10833" y="16695"/>
                        <a:pt x="9466" y="16204"/>
                        <a:pt x="8253" y="15291"/>
                      </a:cubicBezTo>
                      <a:cubicBezTo>
                        <a:pt x="6807" y="14194"/>
                        <a:pt x="5772" y="12686"/>
                        <a:pt x="4952" y="11357"/>
                      </a:cubicBezTo>
                      <a:cubicBezTo>
                        <a:pt x="3890" y="9635"/>
                        <a:pt x="2953" y="7815"/>
                        <a:pt x="2168" y="5951"/>
                      </a:cubicBezTo>
                      <a:cubicBezTo>
                        <a:pt x="1348" y="4015"/>
                        <a:pt x="679" y="1972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9" name="Google Shape;9379;p40"/>
                <p:cNvSpPr/>
                <p:nvPr/>
              </p:nvSpPr>
              <p:spPr>
                <a:xfrm>
                  <a:off x="6599925" y="2973175"/>
                  <a:ext cx="58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46" extrusionOk="0">
                      <a:moveTo>
                        <a:pt x="210" y="0"/>
                      </a:moveTo>
                      <a:cubicBezTo>
                        <a:pt x="206" y="0"/>
                        <a:pt x="202" y="3"/>
                        <a:pt x="197" y="7"/>
                      </a:cubicBezTo>
                      <a:cubicBezTo>
                        <a:pt x="108" y="96"/>
                        <a:pt x="45" y="203"/>
                        <a:pt x="1" y="328"/>
                      </a:cubicBezTo>
                      <a:cubicBezTo>
                        <a:pt x="1" y="337"/>
                        <a:pt x="1" y="346"/>
                        <a:pt x="10" y="346"/>
                      </a:cubicBezTo>
                      <a:lnTo>
                        <a:pt x="19" y="346"/>
                      </a:lnTo>
                      <a:cubicBezTo>
                        <a:pt x="28" y="346"/>
                        <a:pt x="37" y="346"/>
                        <a:pt x="37" y="337"/>
                      </a:cubicBezTo>
                      <a:cubicBezTo>
                        <a:pt x="81" y="221"/>
                        <a:pt x="144" y="123"/>
                        <a:pt x="224" y="34"/>
                      </a:cubicBezTo>
                      <a:cubicBezTo>
                        <a:pt x="233" y="25"/>
                        <a:pt x="233" y="16"/>
                        <a:pt x="224" y="7"/>
                      </a:cubicBezTo>
                      <a:cubicBezTo>
                        <a:pt x="219" y="3"/>
                        <a:pt x="215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0" name="Google Shape;9380;p40"/>
                <p:cNvSpPr/>
                <p:nvPr/>
              </p:nvSpPr>
              <p:spPr>
                <a:xfrm>
                  <a:off x="6605500" y="2974050"/>
                  <a:ext cx="16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856" extrusionOk="0">
                      <a:moveTo>
                        <a:pt x="630" y="1"/>
                      </a:moveTo>
                      <a:cubicBezTo>
                        <a:pt x="625" y="1"/>
                        <a:pt x="621" y="3"/>
                        <a:pt x="616" y="8"/>
                      </a:cubicBezTo>
                      <a:cubicBezTo>
                        <a:pt x="367" y="240"/>
                        <a:pt x="161" y="525"/>
                        <a:pt x="10" y="828"/>
                      </a:cubicBezTo>
                      <a:cubicBezTo>
                        <a:pt x="1" y="837"/>
                        <a:pt x="10" y="846"/>
                        <a:pt x="19" y="855"/>
                      </a:cubicBezTo>
                      <a:lnTo>
                        <a:pt x="28" y="855"/>
                      </a:lnTo>
                      <a:cubicBezTo>
                        <a:pt x="28" y="855"/>
                        <a:pt x="37" y="846"/>
                        <a:pt x="45" y="846"/>
                      </a:cubicBezTo>
                      <a:cubicBezTo>
                        <a:pt x="197" y="543"/>
                        <a:pt x="402" y="266"/>
                        <a:pt x="643" y="25"/>
                      </a:cubicBezTo>
                      <a:cubicBezTo>
                        <a:pt x="652" y="25"/>
                        <a:pt x="652" y="8"/>
                        <a:pt x="643" y="8"/>
                      </a:cubicBezTo>
                      <a:cubicBezTo>
                        <a:pt x="639" y="3"/>
                        <a:pt x="634" y="1"/>
                        <a:pt x="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1" name="Google Shape;9381;p40"/>
                <p:cNvSpPr/>
                <p:nvPr/>
              </p:nvSpPr>
              <p:spPr>
                <a:xfrm>
                  <a:off x="6609750" y="2982250"/>
                  <a:ext cx="24775" cy="3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1375" extrusionOk="0">
                      <a:moveTo>
                        <a:pt x="973" y="1"/>
                      </a:moveTo>
                      <a:cubicBezTo>
                        <a:pt x="973" y="1"/>
                        <a:pt x="955" y="1"/>
                        <a:pt x="955" y="10"/>
                      </a:cubicBezTo>
                      <a:cubicBezTo>
                        <a:pt x="607" y="429"/>
                        <a:pt x="295" y="884"/>
                        <a:pt x="9" y="1348"/>
                      </a:cubicBezTo>
                      <a:cubicBezTo>
                        <a:pt x="0" y="1357"/>
                        <a:pt x="0" y="1366"/>
                        <a:pt x="9" y="1375"/>
                      </a:cubicBezTo>
                      <a:lnTo>
                        <a:pt x="18" y="1375"/>
                      </a:lnTo>
                      <a:cubicBezTo>
                        <a:pt x="27" y="1375"/>
                        <a:pt x="36" y="1375"/>
                        <a:pt x="36" y="1366"/>
                      </a:cubicBezTo>
                      <a:cubicBezTo>
                        <a:pt x="322" y="902"/>
                        <a:pt x="643" y="456"/>
                        <a:pt x="982" y="28"/>
                      </a:cubicBezTo>
                      <a:cubicBezTo>
                        <a:pt x="991" y="19"/>
                        <a:pt x="982" y="10"/>
                        <a:pt x="9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2" name="Google Shape;9382;p40"/>
                <p:cNvSpPr/>
                <p:nvPr/>
              </p:nvSpPr>
              <p:spPr>
                <a:xfrm>
                  <a:off x="6614425" y="3001450"/>
                  <a:ext cx="24125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348" extrusionOk="0">
                      <a:moveTo>
                        <a:pt x="928" y="0"/>
                      </a:moveTo>
                      <a:cubicBezTo>
                        <a:pt x="572" y="410"/>
                        <a:pt x="259" y="848"/>
                        <a:pt x="1" y="1320"/>
                      </a:cubicBezTo>
                      <a:cubicBezTo>
                        <a:pt x="1" y="1329"/>
                        <a:pt x="1" y="1338"/>
                        <a:pt x="10" y="1347"/>
                      </a:cubicBezTo>
                      <a:lnTo>
                        <a:pt x="19" y="1347"/>
                      </a:lnTo>
                      <a:cubicBezTo>
                        <a:pt x="27" y="1347"/>
                        <a:pt x="36" y="1347"/>
                        <a:pt x="36" y="1338"/>
                      </a:cubicBezTo>
                      <a:cubicBezTo>
                        <a:pt x="295" y="865"/>
                        <a:pt x="598" y="428"/>
                        <a:pt x="955" y="27"/>
                      </a:cubicBezTo>
                      <a:cubicBezTo>
                        <a:pt x="964" y="18"/>
                        <a:pt x="964" y="9"/>
                        <a:pt x="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3" name="Google Shape;9383;p40"/>
                <p:cNvSpPr/>
                <p:nvPr/>
              </p:nvSpPr>
              <p:spPr>
                <a:xfrm>
                  <a:off x="6622025" y="3018450"/>
                  <a:ext cx="2142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1176" extrusionOk="0">
                      <a:moveTo>
                        <a:pt x="834" y="0"/>
                      </a:moveTo>
                      <a:cubicBezTo>
                        <a:pt x="830" y="0"/>
                        <a:pt x="825" y="2"/>
                        <a:pt x="821" y="7"/>
                      </a:cubicBezTo>
                      <a:cubicBezTo>
                        <a:pt x="482" y="337"/>
                        <a:pt x="205" y="721"/>
                        <a:pt x="0" y="1149"/>
                      </a:cubicBezTo>
                      <a:cubicBezTo>
                        <a:pt x="0" y="1158"/>
                        <a:pt x="0" y="1167"/>
                        <a:pt x="9" y="1167"/>
                      </a:cubicBezTo>
                      <a:cubicBezTo>
                        <a:pt x="18" y="1176"/>
                        <a:pt x="18" y="1176"/>
                        <a:pt x="18" y="1176"/>
                      </a:cubicBezTo>
                      <a:cubicBezTo>
                        <a:pt x="27" y="1176"/>
                        <a:pt x="36" y="1167"/>
                        <a:pt x="36" y="1158"/>
                      </a:cubicBezTo>
                      <a:cubicBezTo>
                        <a:pt x="241" y="738"/>
                        <a:pt x="509" y="355"/>
                        <a:pt x="848" y="34"/>
                      </a:cubicBezTo>
                      <a:cubicBezTo>
                        <a:pt x="856" y="25"/>
                        <a:pt x="856" y="16"/>
                        <a:pt x="848" y="7"/>
                      </a:cubicBezTo>
                      <a:cubicBezTo>
                        <a:pt x="843" y="2"/>
                        <a:pt x="839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4" name="Google Shape;9384;p40"/>
                <p:cNvSpPr/>
                <p:nvPr/>
              </p:nvSpPr>
              <p:spPr>
                <a:xfrm>
                  <a:off x="6628250" y="3031600"/>
                  <a:ext cx="20325" cy="3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1203" extrusionOk="0">
                      <a:moveTo>
                        <a:pt x="790" y="1"/>
                      </a:moveTo>
                      <a:cubicBezTo>
                        <a:pt x="786" y="1"/>
                        <a:pt x="781" y="3"/>
                        <a:pt x="777" y="7"/>
                      </a:cubicBezTo>
                      <a:cubicBezTo>
                        <a:pt x="465" y="355"/>
                        <a:pt x="206" y="748"/>
                        <a:pt x="10" y="1176"/>
                      </a:cubicBezTo>
                      <a:cubicBezTo>
                        <a:pt x="1" y="1185"/>
                        <a:pt x="10" y="1194"/>
                        <a:pt x="19" y="1194"/>
                      </a:cubicBezTo>
                      <a:cubicBezTo>
                        <a:pt x="19" y="1203"/>
                        <a:pt x="19" y="1203"/>
                        <a:pt x="19" y="1203"/>
                      </a:cubicBezTo>
                      <a:cubicBezTo>
                        <a:pt x="28" y="1203"/>
                        <a:pt x="36" y="1194"/>
                        <a:pt x="36" y="1185"/>
                      </a:cubicBezTo>
                      <a:cubicBezTo>
                        <a:pt x="233" y="766"/>
                        <a:pt x="491" y="373"/>
                        <a:pt x="804" y="34"/>
                      </a:cubicBezTo>
                      <a:cubicBezTo>
                        <a:pt x="813" y="25"/>
                        <a:pt x="813" y="16"/>
                        <a:pt x="804" y="7"/>
                      </a:cubicBezTo>
                      <a:cubicBezTo>
                        <a:pt x="799" y="3"/>
                        <a:pt x="795" y="1"/>
                        <a:pt x="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5" name="Google Shape;9385;p40"/>
                <p:cNvSpPr/>
                <p:nvPr/>
              </p:nvSpPr>
              <p:spPr>
                <a:xfrm>
                  <a:off x="6633175" y="3045200"/>
                  <a:ext cx="23200" cy="3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1391" extrusionOk="0">
                      <a:moveTo>
                        <a:pt x="906" y="1"/>
                      </a:moveTo>
                      <a:cubicBezTo>
                        <a:pt x="901" y="1"/>
                        <a:pt x="897" y="3"/>
                        <a:pt x="892" y="7"/>
                      </a:cubicBezTo>
                      <a:cubicBezTo>
                        <a:pt x="535" y="409"/>
                        <a:pt x="232" y="864"/>
                        <a:pt x="0" y="1363"/>
                      </a:cubicBezTo>
                      <a:cubicBezTo>
                        <a:pt x="0" y="1372"/>
                        <a:pt x="0" y="1381"/>
                        <a:pt x="9" y="1381"/>
                      </a:cubicBezTo>
                      <a:cubicBezTo>
                        <a:pt x="9" y="1390"/>
                        <a:pt x="18" y="1390"/>
                        <a:pt x="18" y="1390"/>
                      </a:cubicBezTo>
                      <a:cubicBezTo>
                        <a:pt x="27" y="1390"/>
                        <a:pt x="27" y="1381"/>
                        <a:pt x="36" y="1372"/>
                      </a:cubicBezTo>
                      <a:cubicBezTo>
                        <a:pt x="259" y="882"/>
                        <a:pt x="562" y="436"/>
                        <a:pt x="919" y="25"/>
                      </a:cubicBezTo>
                      <a:cubicBezTo>
                        <a:pt x="928" y="25"/>
                        <a:pt x="928" y="7"/>
                        <a:pt x="919" y="7"/>
                      </a:cubicBezTo>
                      <a:cubicBezTo>
                        <a:pt x="914" y="3"/>
                        <a:pt x="910" y="1"/>
                        <a:pt x="9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6" name="Google Shape;9386;p40"/>
                <p:cNvSpPr/>
                <p:nvPr/>
              </p:nvSpPr>
              <p:spPr>
                <a:xfrm>
                  <a:off x="6640750" y="3061050"/>
                  <a:ext cx="21425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1274" extrusionOk="0">
                      <a:moveTo>
                        <a:pt x="835" y="0"/>
                      </a:moveTo>
                      <a:cubicBezTo>
                        <a:pt x="830" y="0"/>
                        <a:pt x="826" y="2"/>
                        <a:pt x="821" y="7"/>
                      </a:cubicBezTo>
                      <a:cubicBezTo>
                        <a:pt x="491" y="382"/>
                        <a:pt x="214" y="792"/>
                        <a:pt x="0" y="1247"/>
                      </a:cubicBezTo>
                      <a:cubicBezTo>
                        <a:pt x="0" y="1256"/>
                        <a:pt x="0" y="1265"/>
                        <a:pt x="9" y="1274"/>
                      </a:cubicBezTo>
                      <a:lnTo>
                        <a:pt x="18" y="1274"/>
                      </a:lnTo>
                      <a:cubicBezTo>
                        <a:pt x="27" y="1274"/>
                        <a:pt x="36" y="1265"/>
                        <a:pt x="36" y="1265"/>
                      </a:cubicBezTo>
                      <a:cubicBezTo>
                        <a:pt x="241" y="819"/>
                        <a:pt x="518" y="399"/>
                        <a:pt x="848" y="34"/>
                      </a:cubicBezTo>
                      <a:cubicBezTo>
                        <a:pt x="857" y="25"/>
                        <a:pt x="857" y="16"/>
                        <a:pt x="848" y="7"/>
                      </a:cubicBezTo>
                      <a:cubicBezTo>
                        <a:pt x="843" y="2"/>
                        <a:pt x="839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7" name="Google Shape;9387;p40"/>
                <p:cNvSpPr/>
                <p:nvPr/>
              </p:nvSpPr>
              <p:spPr>
                <a:xfrm>
                  <a:off x="6644325" y="3076875"/>
                  <a:ext cx="22550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1382" extrusionOk="0">
                      <a:moveTo>
                        <a:pt x="883" y="1"/>
                      </a:moveTo>
                      <a:cubicBezTo>
                        <a:pt x="879" y="1"/>
                        <a:pt x="874" y="3"/>
                        <a:pt x="874" y="7"/>
                      </a:cubicBezTo>
                      <a:cubicBezTo>
                        <a:pt x="535" y="427"/>
                        <a:pt x="250" y="873"/>
                        <a:pt x="9" y="1354"/>
                      </a:cubicBezTo>
                      <a:cubicBezTo>
                        <a:pt x="0" y="1363"/>
                        <a:pt x="9" y="1372"/>
                        <a:pt x="18" y="1372"/>
                      </a:cubicBezTo>
                      <a:cubicBezTo>
                        <a:pt x="18" y="1381"/>
                        <a:pt x="27" y="1381"/>
                        <a:pt x="27" y="1381"/>
                      </a:cubicBezTo>
                      <a:cubicBezTo>
                        <a:pt x="36" y="1381"/>
                        <a:pt x="36" y="1372"/>
                        <a:pt x="45" y="1372"/>
                      </a:cubicBezTo>
                      <a:cubicBezTo>
                        <a:pt x="277" y="890"/>
                        <a:pt x="571" y="444"/>
                        <a:pt x="901" y="34"/>
                      </a:cubicBezTo>
                      <a:cubicBezTo>
                        <a:pt x="901" y="25"/>
                        <a:pt x="901" y="16"/>
                        <a:pt x="892" y="7"/>
                      </a:cubicBezTo>
                      <a:cubicBezTo>
                        <a:pt x="892" y="3"/>
                        <a:pt x="888" y="1"/>
                        <a:pt x="8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8" name="Google Shape;9388;p40"/>
                <p:cNvSpPr/>
                <p:nvPr/>
              </p:nvSpPr>
              <p:spPr>
                <a:xfrm>
                  <a:off x="6648550" y="3091600"/>
                  <a:ext cx="23450" cy="3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1471" extrusionOk="0">
                      <a:moveTo>
                        <a:pt x="915" y="0"/>
                      </a:moveTo>
                      <a:cubicBezTo>
                        <a:pt x="911" y="0"/>
                        <a:pt x="906" y="3"/>
                        <a:pt x="902" y="7"/>
                      </a:cubicBezTo>
                      <a:cubicBezTo>
                        <a:pt x="598" y="480"/>
                        <a:pt x="295" y="962"/>
                        <a:pt x="10" y="1443"/>
                      </a:cubicBezTo>
                      <a:cubicBezTo>
                        <a:pt x="1" y="1452"/>
                        <a:pt x="1" y="1461"/>
                        <a:pt x="10" y="1470"/>
                      </a:cubicBezTo>
                      <a:lnTo>
                        <a:pt x="18" y="1470"/>
                      </a:lnTo>
                      <a:cubicBezTo>
                        <a:pt x="27" y="1470"/>
                        <a:pt x="36" y="1470"/>
                        <a:pt x="36" y="1461"/>
                      </a:cubicBezTo>
                      <a:cubicBezTo>
                        <a:pt x="331" y="979"/>
                        <a:pt x="634" y="498"/>
                        <a:pt x="937" y="34"/>
                      </a:cubicBezTo>
                      <a:cubicBezTo>
                        <a:pt x="937" y="25"/>
                        <a:pt x="937" y="7"/>
                        <a:pt x="928" y="7"/>
                      </a:cubicBezTo>
                      <a:cubicBezTo>
                        <a:pt x="924" y="3"/>
                        <a:pt x="919" y="0"/>
                        <a:pt x="9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9" name="Google Shape;9389;p40"/>
                <p:cNvSpPr/>
                <p:nvPr/>
              </p:nvSpPr>
              <p:spPr>
                <a:xfrm>
                  <a:off x="6653900" y="3111825"/>
                  <a:ext cx="22775" cy="3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384" extrusionOk="0">
                      <a:moveTo>
                        <a:pt x="902" y="1"/>
                      </a:moveTo>
                      <a:cubicBezTo>
                        <a:pt x="893" y="1"/>
                        <a:pt x="875" y="1"/>
                        <a:pt x="875" y="10"/>
                      </a:cubicBezTo>
                      <a:cubicBezTo>
                        <a:pt x="554" y="438"/>
                        <a:pt x="259" y="893"/>
                        <a:pt x="1" y="1357"/>
                      </a:cubicBezTo>
                      <a:cubicBezTo>
                        <a:pt x="1" y="1366"/>
                        <a:pt x="1" y="1384"/>
                        <a:pt x="10" y="1384"/>
                      </a:cubicBezTo>
                      <a:lnTo>
                        <a:pt x="19" y="1384"/>
                      </a:lnTo>
                      <a:cubicBezTo>
                        <a:pt x="27" y="1384"/>
                        <a:pt x="27" y="1384"/>
                        <a:pt x="36" y="1375"/>
                      </a:cubicBezTo>
                      <a:cubicBezTo>
                        <a:pt x="295" y="911"/>
                        <a:pt x="581" y="456"/>
                        <a:pt x="902" y="28"/>
                      </a:cubicBezTo>
                      <a:cubicBezTo>
                        <a:pt x="911" y="19"/>
                        <a:pt x="911" y="10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0" name="Google Shape;9390;p40"/>
                <p:cNvSpPr/>
                <p:nvPr/>
              </p:nvSpPr>
              <p:spPr>
                <a:xfrm>
                  <a:off x="6658150" y="3124375"/>
                  <a:ext cx="26100" cy="4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640" extrusionOk="0">
                      <a:moveTo>
                        <a:pt x="1018" y="1"/>
                      </a:moveTo>
                      <a:cubicBezTo>
                        <a:pt x="1013" y="1"/>
                        <a:pt x="1008" y="3"/>
                        <a:pt x="1008" y="7"/>
                      </a:cubicBezTo>
                      <a:cubicBezTo>
                        <a:pt x="634" y="516"/>
                        <a:pt x="304" y="1060"/>
                        <a:pt x="9" y="1613"/>
                      </a:cubicBezTo>
                      <a:cubicBezTo>
                        <a:pt x="0" y="1622"/>
                        <a:pt x="9" y="1631"/>
                        <a:pt x="18" y="1640"/>
                      </a:cubicBezTo>
                      <a:lnTo>
                        <a:pt x="27" y="1640"/>
                      </a:lnTo>
                      <a:cubicBezTo>
                        <a:pt x="27" y="1640"/>
                        <a:pt x="36" y="1640"/>
                        <a:pt x="45" y="1631"/>
                      </a:cubicBezTo>
                      <a:cubicBezTo>
                        <a:pt x="330" y="1078"/>
                        <a:pt x="669" y="543"/>
                        <a:pt x="1035" y="34"/>
                      </a:cubicBezTo>
                      <a:cubicBezTo>
                        <a:pt x="1044" y="25"/>
                        <a:pt x="1044" y="7"/>
                        <a:pt x="1035" y="7"/>
                      </a:cubicBezTo>
                      <a:cubicBezTo>
                        <a:pt x="1031" y="3"/>
                        <a:pt x="1024" y="1"/>
                        <a:pt x="10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1" name="Google Shape;9391;p40"/>
                <p:cNvSpPr/>
                <p:nvPr/>
              </p:nvSpPr>
              <p:spPr>
                <a:xfrm>
                  <a:off x="6663275" y="3138200"/>
                  <a:ext cx="25225" cy="4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658" extrusionOk="0">
                      <a:moveTo>
                        <a:pt x="986" y="1"/>
                      </a:moveTo>
                      <a:cubicBezTo>
                        <a:pt x="982" y="1"/>
                        <a:pt x="977" y="3"/>
                        <a:pt x="973" y="7"/>
                      </a:cubicBezTo>
                      <a:lnTo>
                        <a:pt x="9" y="1631"/>
                      </a:lnTo>
                      <a:cubicBezTo>
                        <a:pt x="0" y="1640"/>
                        <a:pt x="9" y="1649"/>
                        <a:pt x="18" y="1658"/>
                      </a:cubicBezTo>
                      <a:lnTo>
                        <a:pt x="27" y="1658"/>
                      </a:lnTo>
                      <a:cubicBezTo>
                        <a:pt x="27" y="1658"/>
                        <a:pt x="36" y="1658"/>
                        <a:pt x="36" y="1649"/>
                      </a:cubicBezTo>
                      <a:lnTo>
                        <a:pt x="1008" y="34"/>
                      </a:lnTo>
                      <a:cubicBezTo>
                        <a:pt x="1008" y="25"/>
                        <a:pt x="1008" y="7"/>
                        <a:pt x="1000" y="7"/>
                      </a:cubicBezTo>
                      <a:cubicBezTo>
                        <a:pt x="995" y="3"/>
                        <a:pt x="991" y="1"/>
                        <a:pt x="9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2" name="Google Shape;9392;p40"/>
                <p:cNvSpPr/>
                <p:nvPr/>
              </p:nvSpPr>
              <p:spPr>
                <a:xfrm>
                  <a:off x="6670400" y="3159125"/>
                  <a:ext cx="23225" cy="3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562" extrusionOk="0">
                      <a:moveTo>
                        <a:pt x="911" y="0"/>
                      </a:moveTo>
                      <a:cubicBezTo>
                        <a:pt x="902" y="0"/>
                        <a:pt x="893" y="0"/>
                        <a:pt x="884" y="9"/>
                      </a:cubicBezTo>
                      <a:cubicBezTo>
                        <a:pt x="554" y="491"/>
                        <a:pt x="260" y="1008"/>
                        <a:pt x="10" y="1535"/>
                      </a:cubicBezTo>
                      <a:cubicBezTo>
                        <a:pt x="1" y="1543"/>
                        <a:pt x="10" y="1561"/>
                        <a:pt x="19" y="1561"/>
                      </a:cubicBezTo>
                      <a:lnTo>
                        <a:pt x="28" y="1561"/>
                      </a:lnTo>
                      <a:cubicBezTo>
                        <a:pt x="37" y="1561"/>
                        <a:pt x="37" y="1561"/>
                        <a:pt x="45" y="1552"/>
                      </a:cubicBezTo>
                      <a:cubicBezTo>
                        <a:pt x="295" y="1026"/>
                        <a:pt x="590" y="509"/>
                        <a:pt x="920" y="27"/>
                      </a:cubicBezTo>
                      <a:cubicBezTo>
                        <a:pt x="929" y="18"/>
                        <a:pt x="920" y="9"/>
                        <a:pt x="9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3" name="Google Shape;9393;p40"/>
                <p:cNvSpPr/>
                <p:nvPr/>
              </p:nvSpPr>
              <p:spPr>
                <a:xfrm>
                  <a:off x="6675975" y="3168975"/>
                  <a:ext cx="27475" cy="4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1650" extrusionOk="0">
                      <a:moveTo>
                        <a:pt x="1076" y="1"/>
                      </a:moveTo>
                      <a:cubicBezTo>
                        <a:pt x="1071" y="1"/>
                        <a:pt x="1067" y="3"/>
                        <a:pt x="1063" y="8"/>
                      </a:cubicBezTo>
                      <a:cubicBezTo>
                        <a:pt x="679" y="525"/>
                        <a:pt x="331" y="1069"/>
                        <a:pt x="1" y="1622"/>
                      </a:cubicBezTo>
                      <a:cubicBezTo>
                        <a:pt x="1" y="1631"/>
                        <a:pt x="1" y="1640"/>
                        <a:pt x="10" y="1649"/>
                      </a:cubicBezTo>
                      <a:lnTo>
                        <a:pt x="19" y="1649"/>
                      </a:lnTo>
                      <a:cubicBezTo>
                        <a:pt x="28" y="1649"/>
                        <a:pt x="37" y="1649"/>
                        <a:pt x="37" y="1640"/>
                      </a:cubicBezTo>
                      <a:cubicBezTo>
                        <a:pt x="358" y="1087"/>
                        <a:pt x="715" y="543"/>
                        <a:pt x="1089" y="34"/>
                      </a:cubicBezTo>
                      <a:cubicBezTo>
                        <a:pt x="1098" y="25"/>
                        <a:pt x="1098" y="8"/>
                        <a:pt x="1089" y="8"/>
                      </a:cubicBezTo>
                      <a:cubicBezTo>
                        <a:pt x="1085" y="3"/>
                        <a:pt x="1080" y="1"/>
                        <a:pt x="10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4" name="Google Shape;9394;p40"/>
                <p:cNvSpPr/>
                <p:nvPr/>
              </p:nvSpPr>
              <p:spPr>
                <a:xfrm>
                  <a:off x="6682225" y="3185700"/>
                  <a:ext cx="28125" cy="4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1721" extrusionOk="0">
                      <a:moveTo>
                        <a:pt x="1102" y="1"/>
                      </a:moveTo>
                      <a:cubicBezTo>
                        <a:pt x="1098" y="1"/>
                        <a:pt x="1094" y="3"/>
                        <a:pt x="1089" y="8"/>
                      </a:cubicBezTo>
                      <a:cubicBezTo>
                        <a:pt x="661" y="525"/>
                        <a:pt x="295" y="1087"/>
                        <a:pt x="10" y="1694"/>
                      </a:cubicBezTo>
                      <a:cubicBezTo>
                        <a:pt x="1" y="1703"/>
                        <a:pt x="10" y="1712"/>
                        <a:pt x="19" y="1721"/>
                      </a:cubicBezTo>
                      <a:lnTo>
                        <a:pt x="27" y="1721"/>
                      </a:lnTo>
                      <a:cubicBezTo>
                        <a:pt x="36" y="1721"/>
                        <a:pt x="36" y="1721"/>
                        <a:pt x="45" y="1712"/>
                      </a:cubicBezTo>
                      <a:cubicBezTo>
                        <a:pt x="331" y="1105"/>
                        <a:pt x="697" y="543"/>
                        <a:pt x="1125" y="34"/>
                      </a:cubicBezTo>
                      <a:cubicBezTo>
                        <a:pt x="1125" y="26"/>
                        <a:pt x="1125" y="17"/>
                        <a:pt x="1116" y="8"/>
                      </a:cubicBezTo>
                      <a:cubicBezTo>
                        <a:pt x="1111" y="3"/>
                        <a:pt x="1107" y="1"/>
                        <a:pt x="1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5" name="Google Shape;9395;p40"/>
                <p:cNvSpPr/>
                <p:nvPr/>
              </p:nvSpPr>
              <p:spPr>
                <a:xfrm>
                  <a:off x="6691600" y="3201400"/>
                  <a:ext cx="26775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655" extrusionOk="0">
                      <a:moveTo>
                        <a:pt x="1054" y="0"/>
                      </a:moveTo>
                      <a:cubicBezTo>
                        <a:pt x="1048" y="0"/>
                        <a:pt x="1042" y="7"/>
                        <a:pt x="1035" y="13"/>
                      </a:cubicBezTo>
                      <a:cubicBezTo>
                        <a:pt x="678" y="530"/>
                        <a:pt x="330" y="1075"/>
                        <a:pt x="9" y="1628"/>
                      </a:cubicBezTo>
                      <a:cubicBezTo>
                        <a:pt x="0" y="1637"/>
                        <a:pt x="9" y="1646"/>
                        <a:pt x="18" y="1655"/>
                      </a:cubicBezTo>
                      <a:lnTo>
                        <a:pt x="27" y="1655"/>
                      </a:lnTo>
                      <a:cubicBezTo>
                        <a:pt x="27" y="1655"/>
                        <a:pt x="36" y="1655"/>
                        <a:pt x="45" y="1646"/>
                      </a:cubicBezTo>
                      <a:cubicBezTo>
                        <a:pt x="357" y="1093"/>
                        <a:pt x="705" y="557"/>
                        <a:pt x="1071" y="31"/>
                      </a:cubicBezTo>
                      <a:cubicBezTo>
                        <a:pt x="1071" y="22"/>
                        <a:pt x="1071" y="13"/>
                        <a:pt x="1062" y="4"/>
                      </a:cubicBezTo>
                      <a:cubicBezTo>
                        <a:pt x="1059" y="2"/>
                        <a:pt x="1057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6" name="Google Shape;9396;p40"/>
                <p:cNvSpPr/>
                <p:nvPr/>
              </p:nvSpPr>
              <p:spPr>
                <a:xfrm>
                  <a:off x="6695175" y="3211575"/>
                  <a:ext cx="33700" cy="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078" extrusionOk="0">
                      <a:moveTo>
                        <a:pt x="1325" y="1"/>
                      </a:moveTo>
                      <a:cubicBezTo>
                        <a:pt x="1320" y="1"/>
                        <a:pt x="1316" y="3"/>
                        <a:pt x="1312" y="8"/>
                      </a:cubicBezTo>
                      <a:cubicBezTo>
                        <a:pt x="830" y="659"/>
                        <a:pt x="393" y="1346"/>
                        <a:pt x="9" y="2050"/>
                      </a:cubicBezTo>
                      <a:cubicBezTo>
                        <a:pt x="0" y="2059"/>
                        <a:pt x="0" y="2068"/>
                        <a:pt x="9" y="2077"/>
                      </a:cubicBezTo>
                      <a:lnTo>
                        <a:pt x="18" y="2077"/>
                      </a:lnTo>
                      <a:cubicBezTo>
                        <a:pt x="27" y="2077"/>
                        <a:pt x="36" y="2077"/>
                        <a:pt x="36" y="2068"/>
                      </a:cubicBezTo>
                      <a:cubicBezTo>
                        <a:pt x="428" y="1363"/>
                        <a:pt x="865" y="677"/>
                        <a:pt x="1338" y="34"/>
                      </a:cubicBezTo>
                      <a:cubicBezTo>
                        <a:pt x="1347" y="25"/>
                        <a:pt x="1347" y="8"/>
                        <a:pt x="1338" y="8"/>
                      </a:cubicBezTo>
                      <a:cubicBezTo>
                        <a:pt x="1334" y="3"/>
                        <a:pt x="1329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7" name="Google Shape;9397;p40"/>
                <p:cNvSpPr/>
                <p:nvPr/>
              </p:nvSpPr>
              <p:spPr>
                <a:xfrm>
                  <a:off x="6702300" y="3230775"/>
                  <a:ext cx="31475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54" extrusionOk="0">
                      <a:moveTo>
                        <a:pt x="1236" y="0"/>
                      </a:moveTo>
                      <a:cubicBezTo>
                        <a:pt x="1232" y="0"/>
                        <a:pt x="1227" y="2"/>
                        <a:pt x="1223" y="7"/>
                      </a:cubicBezTo>
                      <a:cubicBezTo>
                        <a:pt x="812" y="604"/>
                        <a:pt x="402" y="1211"/>
                        <a:pt x="10" y="1827"/>
                      </a:cubicBezTo>
                      <a:cubicBezTo>
                        <a:pt x="1" y="1836"/>
                        <a:pt x="10" y="1844"/>
                        <a:pt x="18" y="1853"/>
                      </a:cubicBezTo>
                      <a:lnTo>
                        <a:pt x="27" y="1853"/>
                      </a:lnTo>
                      <a:cubicBezTo>
                        <a:pt x="36" y="1853"/>
                        <a:pt x="36" y="1853"/>
                        <a:pt x="45" y="1844"/>
                      </a:cubicBezTo>
                      <a:cubicBezTo>
                        <a:pt x="429" y="1238"/>
                        <a:pt x="839" y="622"/>
                        <a:pt x="1258" y="33"/>
                      </a:cubicBezTo>
                      <a:cubicBezTo>
                        <a:pt x="1258" y="25"/>
                        <a:pt x="1258" y="7"/>
                        <a:pt x="1250" y="7"/>
                      </a:cubicBezTo>
                      <a:cubicBezTo>
                        <a:pt x="1245" y="2"/>
                        <a:pt x="1241" y="0"/>
                        <a:pt x="1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8" name="Google Shape;9398;p40"/>
                <p:cNvSpPr/>
                <p:nvPr/>
              </p:nvSpPr>
              <p:spPr>
                <a:xfrm>
                  <a:off x="6707425" y="3246550"/>
                  <a:ext cx="35725" cy="5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" h="2079" extrusionOk="0">
                      <a:moveTo>
                        <a:pt x="1419" y="0"/>
                      </a:moveTo>
                      <a:cubicBezTo>
                        <a:pt x="1410" y="0"/>
                        <a:pt x="1401" y="0"/>
                        <a:pt x="1392" y="9"/>
                      </a:cubicBezTo>
                      <a:cubicBezTo>
                        <a:pt x="920" y="669"/>
                        <a:pt x="456" y="1356"/>
                        <a:pt x="10" y="2043"/>
                      </a:cubicBezTo>
                      <a:cubicBezTo>
                        <a:pt x="1" y="2052"/>
                        <a:pt x="1" y="2070"/>
                        <a:pt x="10" y="2070"/>
                      </a:cubicBezTo>
                      <a:cubicBezTo>
                        <a:pt x="19" y="2079"/>
                        <a:pt x="19" y="2079"/>
                        <a:pt x="19" y="2079"/>
                      </a:cubicBezTo>
                      <a:cubicBezTo>
                        <a:pt x="28" y="2079"/>
                        <a:pt x="36" y="2070"/>
                        <a:pt x="36" y="2070"/>
                      </a:cubicBezTo>
                      <a:cubicBezTo>
                        <a:pt x="483" y="1383"/>
                        <a:pt x="955" y="696"/>
                        <a:pt x="1428" y="27"/>
                      </a:cubicBezTo>
                      <a:cubicBezTo>
                        <a:pt x="1428" y="18"/>
                        <a:pt x="1428" y="9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9" name="Google Shape;9399;p40"/>
                <p:cNvSpPr/>
                <p:nvPr/>
              </p:nvSpPr>
              <p:spPr>
                <a:xfrm>
                  <a:off x="6713000" y="3260650"/>
                  <a:ext cx="39500" cy="5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2229" extrusionOk="0">
                      <a:moveTo>
                        <a:pt x="1558" y="0"/>
                      </a:moveTo>
                      <a:cubicBezTo>
                        <a:pt x="1553" y="0"/>
                        <a:pt x="1549" y="3"/>
                        <a:pt x="1544" y="7"/>
                      </a:cubicBezTo>
                      <a:cubicBezTo>
                        <a:pt x="991" y="703"/>
                        <a:pt x="474" y="1443"/>
                        <a:pt x="10" y="2202"/>
                      </a:cubicBezTo>
                      <a:cubicBezTo>
                        <a:pt x="1" y="2211"/>
                        <a:pt x="1" y="2220"/>
                        <a:pt x="10" y="2228"/>
                      </a:cubicBezTo>
                      <a:lnTo>
                        <a:pt x="28" y="2228"/>
                      </a:lnTo>
                      <a:cubicBezTo>
                        <a:pt x="28" y="2228"/>
                        <a:pt x="36" y="2228"/>
                        <a:pt x="36" y="2220"/>
                      </a:cubicBezTo>
                      <a:cubicBezTo>
                        <a:pt x="509" y="1461"/>
                        <a:pt x="1027" y="730"/>
                        <a:pt x="1580" y="34"/>
                      </a:cubicBezTo>
                      <a:cubicBezTo>
                        <a:pt x="1580" y="25"/>
                        <a:pt x="1580" y="7"/>
                        <a:pt x="1571" y="7"/>
                      </a:cubicBezTo>
                      <a:cubicBezTo>
                        <a:pt x="1566" y="3"/>
                        <a:pt x="1562" y="0"/>
                        <a:pt x="1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0" name="Google Shape;9400;p40"/>
                <p:cNvSpPr/>
                <p:nvPr/>
              </p:nvSpPr>
              <p:spPr>
                <a:xfrm>
                  <a:off x="6720600" y="3276475"/>
                  <a:ext cx="39500" cy="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2247" extrusionOk="0">
                      <a:moveTo>
                        <a:pt x="1557" y="1"/>
                      </a:moveTo>
                      <a:cubicBezTo>
                        <a:pt x="1552" y="1"/>
                        <a:pt x="1548" y="3"/>
                        <a:pt x="1543" y="8"/>
                      </a:cubicBezTo>
                      <a:cubicBezTo>
                        <a:pt x="1044" y="748"/>
                        <a:pt x="526" y="1488"/>
                        <a:pt x="9" y="2220"/>
                      </a:cubicBezTo>
                      <a:cubicBezTo>
                        <a:pt x="0" y="2220"/>
                        <a:pt x="0" y="2238"/>
                        <a:pt x="9" y="2238"/>
                      </a:cubicBezTo>
                      <a:cubicBezTo>
                        <a:pt x="9" y="2247"/>
                        <a:pt x="18" y="2247"/>
                        <a:pt x="18" y="2247"/>
                      </a:cubicBezTo>
                      <a:cubicBezTo>
                        <a:pt x="27" y="2247"/>
                        <a:pt x="36" y="2247"/>
                        <a:pt x="36" y="2238"/>
                      </a:cubicBezTo>
                      <a:cubicBezTo>
                        <a:pt x="562" y="1515"/>
                        <a:pt x="1080" y="775"/>
                        <a:pt x="1579" y="34"/>
                      </a:cubicBezTo>
                      <a:cubicBezTo>
                        <a:pt x="1579" y="25"/>
                        <a:pt x="1579" y="8"/>
                        <a:pt x="1570" y="8"/>
                      </a:cubicBezTo>
                      <a:cubicBezTo>
                        <a:pt x="1566" y="3"/>
                        <a:pt x="1561" y="1"/>
                        <a:pt x="15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1" name="Google Shape;9401;p40"/>
                <p:cNvSpPr/>
                <p:nvPr/>
              </p:nvSpPr>
              <p:spPr>
                <a:xfrm>
                  <a:off x="6726400" y="3289500"/>
                  <a:ext cx="42825" cy="6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2511" extrusionOk="0">
                      <a:moveTo>
                        <a:pt x="1687" y="0"/>
                      </a:moveTo>
                      <a:cubicBezTo>
                        <a:pt x="1681" y="0"/>
                        <a:pt x="1675" y="7"/>
                        <a:pt x="1668" y="13"/>
                      </a:cubicBezTo>
                      <a:lnTo>
                        <a:pt x="0" y="2484"/>
                      </a:lnTo>
                      <a:cubicBezTo>
                        <a:pt x="0" y="2493"/>
                        <a:pt x="0" y="2502"/>
                        <a:pt x="9" y="2511"/>
                      </a:cubicBezTo>
                      <a:lnTo>
                        <a:pt x="18" y="2511"/>
                      </a:lnTo>
                      <a:cubicBezTo>
                        <a:pt x="27" y="2511"/>
                        <a:pt x="27" y="2511"/>
                        <a:pt x="36" y="2502"/>
                      </a:cubicBezTo>
                      <a:lnTo>
                        <a:pt x="1704" y="31"/>
                      </a:lnTo>
                      <a:cubicBezTo>
                        <a:pt x="1713" y="22"/>
                        <a:pt x="1704" y="13"/>
                        <a:pt x="1695" y="4"/>
                      </a:cubicBezTo>
                      <a:cubicBezTo>
                        <a:pt x="1692" y="1"/>
                        <a:pt x="1690" y="0"/>
                        <a:pt x="16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2" name="Google Shape;9402;p40"/>
                <p:cNvSpPr/>
                <p:nvPr/>
              </p:nvSpPr>
              <p:spPr>
                <a:xfrm>
                  <a:off x="6735300" y="3301025"/>
                  <a:ext cx="45750" cy="6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2639" extrusionOk="0">
                      <a:moveTo>
                        <a:pt x="1807" y="0"/>
                      </a:moveTo>
                      <a:cubicBezTo>
                        <a:pt x="1803" y="0"/>
                        <a:pt x="1798" y="2"/>
                        <a:pt x="1794" y="7"/>
                      </a:cubicBezTo>
                      <a:cubicBezTo>
                        <a:pt x="1152" y="836"/>
                        <a:pt x="545" y="1711"/>
                        <a:pt x="10" y="2612"/>
                      </a:cubicBezTo>
                      <a:cubicBezTo>
                        <a:pt x="1" y="2621"/>
                        <a:pt x="10" y="2630"/>
                        <a:pt x="19" y="2639"/>
                      </a:cubicBezTo>
                      <a:lnTo>
                        <a:pt x="28" y="2639"/>
                      </a:lnTo>
                      <a:cubicBezTo>
                        <a:pt x="28" y="2639"/>
                        <a:pt x="37" y="2639"/>
                        <a:pt x="37" y="2630"/>
                      </a:cubicBezTo>
                      <a:cubicBezTo>
                        <a:pt x="581" y="1729"/>
                        <a:pt x="1178" y="854"/>
                        <a:pt x="1830" y="34"/>
                      </a:cubicBezTo>
                      <a:cubicBezTo>
                        <a:pt x="1830" y="25"/>
                        <a:pt x="1830" y="16"/>
                        <a:pt x="1821" y="7"/>
                      </a:cubicBezTo>
                      <a:cubicBezTo>
                        <a:pt x="1816" y="2"/>
                        <a:pt x="1812" y="0"/>
                        <a:pt x="18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3" name="Google Shape;9403;p40"/>
                <p:cNvSpPr/>
                <p:nvPr/>
              </p:nvSpPr>
              <p:spPr>
                <a:xfrm>
                  <a:off x="6743550" y="3315075"/>
                  <a:ext cx="47550" cy="7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2898" extrusionOk="0">
                      <a:moveTo>
                        <a:pt x="1879" y="0"/>
                      </a:moveTo>
                      <a:cubicBezTo>
                        <a:pt x="1874" y="0"/>
                        <a:pt x="1870" y="2"/>
                        <a:pt x="1865" y="7"/>
                      </a:cubicBezTo>
                      <a:cubicBezTo>
                        <a:pt x="1161" y="899"/>
                        <a:pt x="536" y="1862"/>
                        <a:pt x="10" y="2870"/>
                      </a:cubicBezTo>
                      <a:cubicBezTo>
                        <a:pt x="1" y="2879"/>
                        <a:pt x="10" y="2888"/>
                        <a:pt x="19" y="2897"/>
                      </a:cubicBezTo>
                      <a:lnTo>
                        <a:pt x="28" y="2897"/>
                      </a:lnTo>
                      <a:cubicBezTo>
                        <a:pt x="28" y="2897"/>
                        <a:pt x="37" y="2897"/>
                        <a:pt x="46" y="2888"/>
                      </a:cubicBezTo>
                      <a:cubicBezTo>
                        <a:pt x="572" y="1880"/>
                        <a:pt x="1196" y="926"/>
                        <a:pt x="1892" y="34"/>
                      </a:cubicBezTo>
                      <a:cubicBezTo>
                        <a:pt x="1901" y="25"/>
                        <a:pt x="1901" y="16"/>
                        <a:pt x="1892" y="7"/>
                      </a:cubicBezTo>
                      <a:cubicBezTo>
                        <a:pt x="1888" y="2"/>
                        <a:pt x="1883" y="0"/>
                        <a:pt x="18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4" name="Google Shape;9404;p40"/>
                <p:cNvSpPr/>
                <p:nvPr/>
              </p:nvSpPr>
              <p:spPr>
                <a:xfrm>
                  <a:off x="6752925" y="3332850"/>
                  <a:ext cx="44850" cy="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2776" extrusionOk="0">
                      <a:moveTo>
                        <a:pt x="1785" y="1"/>
                      </a:moveTo>
                      <a:cubicBezTo>
                        <a:pt x="1776" y="1"/>
                        <a:pt x="1767" y="1"/>
                        <a:pt x="1758" y="10"/>
                      </a:cubicBezTo>
                      <a:cubicBezTo>
                        <a:pt x="1089" y="857"/>
                        <a:pt x="500" y="1785"/>
                        <a:pt x="10" y="2748"/>
                      </a:cubicBezTo>
                      <a:cubicBezTo>
                        <a:pt x="1" y="2757"/>
                        <a:pt x="1" y="2775"/>
                        <a:pt x="10" y="2775"/>
                      </a:cubicBezTo>
                      <a:lnTo>
                        <a:pt x="19" y="2775"/>
                      </a:lnTo>
                      <a:cubicBezTo>
                        <a:pt x="27" y="2775"/>
                        <a:pt x="36" y="2775"/>
                        <a:pt x="36" y="2766"/>
                      </a:cubicBezTo>
                      <a:cubicBezTo>
                        <a:pt x="527" y="1803"/>
                        <a:pt x="1116" y="884"/>
                        <a:pt x="1785" y="27"/>
                      </a:cubicBezTo>
                      <a:cubicBezTo>
                        <a:pt x="1794" y="27"/>
                        <a:pt x="1794" y="10"/>
                        <a:pt x="17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5" name="Google Shape;9405;p40"/>
                <p:cNvSpPr/>
                <p:nvPr/>
              </p:nvSpPr>
              <p:spPr>
                <a:xfrm>
                  <a:off x="6759850" y="3339900"/>
                  <a:ext cx="51325" cy="8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3296" extrusionOk="0">
                      <a:moveTo>
                        <a:pt x="2031" y="0"/>
                      </a:moveTo>
                      <a:cubicBezTo>
                        <a:pt x="2025" y="0"/>
                        <a:pt x="2016" y="7"/>
                        <a:pt x="2016" y="13"/>
                      </a:cubicBezTo>
                      <a:cubicBezTo>
                        <a:pt x="1231" y="1021"/>
                        <a:pt x="553" y="2118"/>
                        <a:pt x="0" y="3269"/>
                      </a:cubicBezTo>
                      <a:cubicBezTo>
                        <a:pt x="0" y="3278"/>
                        <a:pt x="0" y="3287"/>
                        <a:pt x="9" y="3296"/>
                      </a:cubicBezTo>
                      <a:lnTo>
                        <a:pt x="18" y="3296"/>
                      </a:lnTo>
                      <a:cubicBezTo>
                        <a:pt x="27" y="3296"/>
                        <a:pt x="27" y="3296"/>
                        <a:pt x="36" y="3287"/>
                      </a:cubicBezTo>
                      <a:cubicBezTo>
                        <a:pt x="589" y="2136"/>
                        <a:pt x="1267" y="1039"/>
                        <a:pt x="2043" y="31"/>
                      </a:cubicBezTo>
                      <a:cubicBezTo>
                        <a:pt x="2052" y="22"/>
                        <a:pt x="2043" y="13"/>
                        <a:pt x="2034" y="4"/>
                      </a:cubicBezTo>
                      <a:cubicBezTo>
                        <a:pt x="2034" y="1"/>
                        <a:pt x="2033" y="0"/>
                        <a:pt x="20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6" name="Google Shape;9406;p40"/>
                <p:cNvSpPr/>
                <p:nvPr/>
              </p:nvSpPr>
              <p:spPr>
                <a:xfrm>
                  <a:off x="6777025" y="3350925"/>
                  <a:ext cx="49075" cy="7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3034" extrusionOk="0">
                      <a:moveTo>
                        <a:pt x="1954" y="0"/>
                      </a:moveTo>
                      <a:cubicBezTo>
                        <a:pt x="1945" y="0"/>
                        <a:pt x="1936" y="0"/>
                        <a:pt x="1927" y="9"/>
                      </a:cubicBezTo>
                      <a:cubicBezTo>
                        <a:pt x="1204" y="946"/>
                        <a:pt x="562" y="1954"/>
                        <a:pt x="0" y="3007"/>
                      </a:cubicBezTo>
                      <a:cubicBezTo>
                        <a:pt x="0" y="3016"/>
                        <a:pt x="0" y="3024"/>
                        <a:pt x="9" y="3033"/>
                      </a:cubicBezTo>
                      <a:lnTo>
                        <a:pt x="18" y="3033"/>
                      </a:lnTo>
                      <a:cubicBezTo>
                        <a:pt x="27" y="3033"/>
                        <a:pt x="27" y="3024"/>
                        <a:pt x="36" y="3024"/>
                      </a:cubicBezTo>
                      <a:cubicBezTo>
                        <a:pt x="589" y="1972"/>
                        <a:pt x="1240" y="973"/>
                        <a:pt x="1954" y="27"/>
                      </a:cubicBezTo>
                      <a:cubicBezTo>
                        <a:pt x="1963" y="18"/>
                        <a:pt x="1963" y="9"/>
                        <a:pt x="19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7" name="Google Shape;9407;p40"/>
                <p:cNvSpPr/>
                <p:nvPr/>
              </p:nvSpPr>
              <p:spPr>
                <a:xfrm>
                  <a:off x="6794850" y="3359175"/>
                  <a:ext cx="43300" cy="6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2" h="2766" extrusionOk="0">
                      <a:moveTo>
                        <a:pt x="1723" y="0"/>
                      </a:moveTo>
                      <a:cubicBezTo>
                        <a:pt x="1714" y="0"/>
                        <a:pt x="1705" y="0"/>
                        <a:pt x="1696" y="9"/>
                      </a:cubicBezTo>
                      <a:cubicBezTo>
                        <a:pt x="1080" y="883"/>
                        <a:pt x="518" y="1802"/>
                        <a:pt x="10" y="2739"/>
                      </a:cubicBezTo>
                      <a:cubicBezTo>
                        <a:pt x="1" y="2748"/>
                        <a:pt x="10" y="2757"/>
                        <a:pt x="19" y="2766"/>
                      </a:cubicBezTo>
                      <a:lnTo>
                        <a:pt x="28" y="2766"/>
                      </a:lnTo>
                      <a:cubicBezTo>
                        <a:pt x="28" y="2766"/>
                        <a:pt x="37" y="2766"/>
                        <a:pt x="37" y="2757"/>
                      </a:cubicBezTo>
                      <a:cubicBezTo>
                        <a:pt x="545" y="1820"/>
                        <a:pt x="1116" y="901"/>
                        <a:pt x="1732" y="27"/>
                      </a:cubicBezTo>
                      <a:cubicBezTo>
                        <a:pt x="1732" y="18"/>
                        <a:pt x="1732" y="9"/>
                        <a:pt x="17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8" name="Google Shape;9408;p40"/>
                <p:cNvSpPr/>
                <p:nvPr/>
              </p:nvSpPr>
              <p:spPr>
                <a:xfrm>
                  <a:off x="6814475" y="3366000"/>
                  <a:ext cx="3750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2431" extrusionOk="0">
                      <a:moveTo>
                        <a:pt x="1481" y="0"/>
                      </a:moveTo>
                      <a:cubicBezTo>
                        <a:pt x="1473" y="0"/>
                        <a:pt x="1464" y="6"/>
                        <a:pt x="1464" y="13"/>
                      </a:cubicBezTo>
                      <a:cubicBezTo>
                        <a:pt x="947" y="780"/>
                        <a:pt x="456" y="1592"/>
                        <a:pt x="10" y="2404"/>
                      </a:cubicBezTo>
                      <a:cubicBezTo>
                        <a:pt x="1" y="2413"/>
                        <a:pt x="10" y="2430"/>
                        <a:pt x="19" y="2430"/>
                      </a:cubicBezTo>
                      <a:lnTo>
                        <a:pt x="28" y="2430"/>
                      </a:lnTo>
                      <a:cubicBezTo>
                        <a:pt x="28" y="2430"/>
                        <a:pt x="37" y="2430"/>
                        <a:pt x="37" y="2421"/>
                      </a:cubicBezTo>
                      <a:cubicBezTo>
                        <a:pt x="483" y="1610"/>
                        <a:pt x="973" y="798"/>
                        <a:pt x="1491" y="31"/>
                      </a:cubicBezTo>
                      <a:cubicBezTo>
                        <a:pt x="1500" y="22"/>
                        <a:pt x="1500" y="13"/>
                        <a:pt x="1491" y="4"/>
                      </a:cubicBezTo>
                      <a:cubicBezTo>
                        <a:pt x="1488" y="1"/>
                        <a:pt x="1485" y="0"/>
                        <a:pt x="14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9" name="Google Shape;9409;p40"/>
                <p:cNvSpPr/>
                <p:nvPr/>
              </p:nvSpPr>
              <p:spPr>
                <a:xfrm>
                  <a:off x="6832775" y="3373000"/>
                  <a:ext cx="31925" cy="5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2169" extrusionOk="0">
                      <a:moveTo>
                        <a:pt x="1258" y="0"/>
                      </a:moveTo>
                      <a:cubicBezTo>
                        <a:pt x="1249" y="0"/>
                        <a:pt x="1240" y="0"/>
                        <a:pt x="1240" y="9"/>
                      </a:cubicBezTo>
                      <a:cubicBezTo>
                        <a:pt x="821" y="714"/>
                        <a:pt x="402" y="1428"/>
                        <a:pt x="0" y="2141"/>
                      </a:cubicBezTo>
                      <a:cubicBezTo>
                        <a:pt x="0" y="2150"/>
                        <a:pt x="0" y="2159"/>
                        <a:pt x="9" y="2168"/>
                      </a:cubicBezTo>
                      <a:lnTo>
                        <a:pt x="18" y="2168"/>
                      </a:lnTo>
                      <a:cubicBezTo>
                        <a:pt x="27" y="2168"/>
                        <a:pt x="36" y="2168"/>
                        <a:pt x="36" y="2159"/>
                      </a:cubicBezTo>
                      <a:cubicBezTo>
                        <a:pt x="438" y="1446"/>
                        <a:pt x="857" y="732"/>
                        <a:pt x="1267" y="27"/>
                      </a:cubicBezTo>
                      <a:cubicBezTo>
                        <a:pt x="1276" y="18"/>
                        <a:pt x="1267" y="9"/>
                        <a:pt x="12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0" name="Google Shape;9410;p40"/>
                <p:cNvSpPr/>
                <p:nvPr/>
              </p:nvSpPr>
              <p:spPr>
                <a:xfrm>
                  <a:off x="6850400" y="3379150"/>
                  <a:ext cx="30800" cy="4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851" extrusionOk="0">
                      <a:moveTo>
                        <a:pt x="1215" y="0"/>
                      </a:moveTo>
                      <a:cubicBezTo>
                        <a:pt x="1208" y="0"/>
                        <a:pt x="1202" y="7"/>
                        <a:pt x="1196" y="13"/>
                      </a:cubicBezTo>
                      <a:cubicBezTo>
                        <a:pt x="758" y="575"/>
                        <a:pt x="357" y="1191"/>
                        <a:pt x="0" y="1824"/>
                      </a:cubicBezTo>
                      <a:cubicBezTo>
                        <a:pt x="0" y="1833"/>
                        <a:pt x="0" y="1842"/>
                        <a:pt x="9" y="1851"/>
                      </a:cubicBezTo>
                      <a:lnTo>
                        <a:pt x="18" y="1851"/>
                      </a:lnTo>
                      <a:cubicBezTo>
                        <a:pt x="27" y="1851"/>
                        <a:pt x="36" y="1851"/>
                        <a:pt x="36" y="1842"/>
                      </a:cubicBezTo>
                      <a:cubicBezTo>
                        <a:pt x="384" y="1209"/>
                        <a:pt x="785" y="602"/>
                        <a:pt x="1222" y="31"/>
                      </a:cubicBezTo>
                      <a:cubicBezTo>
                        <a:pt x="1231" y="22"/>
                        <a:pt x="1231" y="13"/>
                        <a:pt x="1222" y="4"/>
                      </a:cubicBezTo>
                      <a:cubicBezTo>
                        <a:pt x="1220" y="2"/>
                        <a:pt x="1217" y="0"/>
                        <a:pt x="1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1" name="Google Shape;9411;p40"/>
                <p:cNvSpPr/>
                <p:nvPr/>
              </p:nvSpPr>
              <p:spPr>
                <a:xfrm>
                  <a:off x="6872250" y="3385050"/>
                  <a:ext cx="25225" cy="3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464" extrusionOk="0">
                      <a:moveTo>
                        <a:pt x="1000" y="0"/>
                      </a:moveTo>
                      <a:cubicBezTo>
                        <a:pt x="991" y="0"/>
                        <a:pt x="973" y="0"/>
                        <a:pt x="973" y="9"/>
                      </a:cubicBezTo>
                      <a:cubicBezTo>
                        <a:pt x="634" y="473"/>
                        <a:pt x="313" y="946"/>
                        <a:pt x="9" y="1436"/>
                      </a:cubicBezTo>
                      <a:cubicBezTo>
                        <a:pt x="0" y="1445"/>
                        <a:pt x="9" y="1454"/>
                        <a:pt x="18" y="1463"/>
                      </a:cubicBezTo>
                      <a:lnTo>
                        <a:pt x="27" y="1463"/>
                      </a:lnTo>
                      <a:cubicBezTo>
                        <a:pt x="27" y="1463"/>
                        <a:pt x="36" y="1454"/>
                        <a:pt x="36" y="1454"/>
                      </a:cubicBezTo>
                      <a:cubicBezTo>
                        <a:pt x="339" y="973"/>
                        <a:pt x="661" y="491"/>
                        <a:pt x="1000" y="27"/>
                      </a:cubicBezTo>
                      <a:cubicBezTo>
                        <a:pt x="1009" y="18"/>
                        <a:pt x="1009" y="9"/>
                        <a:pt x="10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2" name="Google Shape;9412;p40"/>
                <p:cNvSpPr/>
                <p:nvPr/>
              </p:nvSpPr>
              <p:spPr>
                <a:xfrm>
                  <a:off x="6890325" y="3386150"/>
                  <a:ext cx="21650" cy="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04" extrusionOk="0">
                      <a:moveTo>
                        <a:pt x="848" y="1"/>
                      </a:moveTo>
                      <a:cubicBezTo>
                        <a:pt x="848" y="1"/>
                        <a:pt x="830" y="1"/>
                        <a:pt x="830" y="10"/>
                      </a:cubicBezTo>
                      <a:lnTo>
                        <a:pt x="0" y="1268"/>
                      </a:lnTo>
                      <a:cubicBezTo>
                        <a:pt x="0" y="1276"/>
                        <a:pt x="0" y="1294"/>
                        <a:pt x="9" y="1294"/>
                      </a:cubicBezTo>
                      <a:cubicBezTo>
                        <a:pt x="9" y="1294"/>
                        <a:pt x="18" y="1303"/>
                        <a:pt x="18" y="1303"/>
                      </a:cubicBezTo>
                      <a:cubicBezTo>
                        <a:pt x="27" y="1303"/>
                        <a:pt x="27" y="1294"/>
                        <a:pt x="36" y="1294"/>
                      </a:cubicBezTo>
                      <a:lnTo>
                        <a:pt x="856" y="27"/>
                      </a:lnTo>
                      <a:cubicBezTo>
                        <a:pt x="865" y="19"/>
                        <a:pt x="856" y="10"/>
                        <a:pt x="8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3" name="Google Shape;9413;p40"/>
                <p:cNvSpPr/>
                <p:nvPr/>
              </p:nvSpPr>
              <p:spPr>
                <a:xfrm>
                  <a:off x="6910175" y="3387100"/>
                  <a:ext cx="17175" cy="2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1078" extrusionOk="0">
                      <a:moveTo>
                        <a:pt x="665" y="1"/>
                      </a:moveTo>
                      <a:cubicBezTo>
                        <a:pt x="660" y="1"/>
                        <a:pt x="656" y="3"/>
                        <a:pt x="651" y="7"/>
                      </a:cubicBezTo>
                      <a:cubicBezTo>
                        <a:pt x="410" y="337"/>
                        <a:pt x="187" y="685"/>
                        <a:pt x="0" y="1051"/>
                      </a:cubicBezTo>
                      <a:cubicBezTo>
                        <a:pt x="0" y="1060"/>
                        <a:pt x="0" y="1069"/>
                        <a:pt x="9" y="1069"/>
                      </a:cubicBezTo>
                      <a:cubicBezTo>
                        <a:pt x="18" y="1078"/>
                        <a:pt x="18" y="1078"/>
                        <a:pt x="18" y="1078"/>
                      </a:cubicBezTo>
                      <a:cubicBezTo>
                        <a:pt x="27" y="1078"/>
                        <a:pt x="36" y="1069"/>
                        <a:pt x="36" y="1060"/>
                      </a:cubicBezTo>
                      <a:cubicBezTo>
                        <a:pt x="223" y="703"/>
                        <a:pt x="437" y="355"/>
                        <a:pt x="687" y="25"/>
                      </a:cubicBezTo>
                      <a:cubicBezTo>
                        <a:pt x="687" y="25"/>
                        <a:pt x="687" y="7"/>
                        <a:pt x="678" y="7"/>
                      </a:cubicBezTo>
                      <a:cubicBezTo>
                        <a:pt x="674" y="3"/>
                        <a:pt x="66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4" name="Google Shape;9414;p40"/>
                <p:cNvSpPr/>
                <p:nvPr/>
              </p:nvSpPr>
              <p:spPr>
                <a:xfrm>
                  <a:off x="6933125" y="3388525"/>
                  <a:ext cx="1207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727" extrusionOk="0">
                      <a:moveTo>
                        <a:pt x="464" y="0"/>
                      </a:moveTo>
                      <a:cubicBezTo>
                        <a:pt x="456" y="0"/>
                        <a:pt x="447" y="6"/>
                        <a:pt x="447" y="13"/>
                      </a:cubicBezTo>
                      <a:lnTo>
                        <a:pt x="1" y="700"/>
                      </a:lnTo>
                      <a:cubicBezTo>
                        <a:pt x="1" y="709"/>
                        <a:pt x="1" y="718"/>
                        <a:pt x="10" y="726"/>
                      </a:cubicBezTo>
                      <a:lnTo>
                        <a:pt x="19" y="726"/>
                      </a:lnTo>
                      <a:cubicBezTo>
                        <a:pt x="28" y="726"/>
                        <a:pt x="28" y="726"/>
                        <a:pt x="37" y="718"/>
                      </a:cubicBezTo>
                      <a:lnTo>
                        <a:pt x="474" y="31"/>
                      </a:lnTo>
                      <a:cubicBezTo>
                        <a:pt x="483" y="22"/>
                        <a:pt x="483" y="13"/>
                        <a:pt x="474" y="4"/>
                      </a:cubicBezTo>
                      <a:cubicBezTo>
                        <a:pt x="471" y="1"/>
                        <a:pt x="468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5" name="Google Shape;9415;p40"/>
                <p:cNvSpPr/>
                <p:nvPr/>
              </p:nvSpPr>
              <p:spPr>
                <a:xfrm>
                  <a:off x="6951425" y="3387050"/>
                  <a:ext cx="67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393" extrusionOk="0">
                      <a:moveTo>
                        <a:pt x="259" y="0"/>
                      </a:moveTo>
                      <a:cubicBezTo>
                        <a:pt x="241" y="0"/>
                        <a:pt x="232" y="9"/>
                        <a:pt x="232" y="18"/>
                      </a:cubicBezTo>
                      <a:cubicBezTo>
                        <a:pt x="188" y="152"/>
                        <a:pt x="116" y="268"/>
                        <a:pt x="9" y="366"/>
                      </a:cubicBezTo>
                      <a:cubicBezTo>
                        <a:pt x="0" y="366"/>
                        <a:pt x="0" y="384"/>
                        <a:pt x="9" y="393"/>
                      </a:cubicBezTo>
                      <a:lnTo>
                        <a:pt x="36" y="393"/>
                      </a:lnTo>
                      <a:cubicBezTo>
                        <a:pt x="143" y="295"/>
                        <a:pt x="223" y="170"/>
                        <a:pt x="268" y="27"/>
                      </a:cubicBezTo>
                      <a:cubicBezTo>
                        <a:pt x="268" y="18"/>
                        <a:pt x="268" y="9"/>
                        <a:pt x="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6" name="Google Shape;9416;p40"/>
                <p:cNvSpPr/>
                <p:nvPr/>
              </p:nvSpPr>
              <p:spPr>
                <a:xfrm>
                  <a:off x="6697175" y="2904100"/>
                  <a:ext cx="256500" cy="7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" h="3056" extrusionOk="0">
                      <a:moveTo>
                        <a:pt x="10241" y="1"/>
                      </a:moveTo>
                      <a:cubicBezTo>
                        <a:pt x="10238" y="1"/>
                        <a:pt x="10235" y="2"/>
                        <a:pt x="10233" y="4"/>
                      </a:cubicBezTo>
                      <a:cubicBezTo>
                        <a:pt x="7396" y="1699"/>
                        <a:pt x="4167" y="2734"/>
                        <a:pt x="875" y="3002"/>
                      </a:cubicBezTo>
                      <a:cubicBezTo>
                        <a:pt x="760" y="3009"/>
                        <a:pt x="648" y="3015"/>
                        <a:pt x="539" y="3015"/>
                      </a:cubicBezTo>
                      <a:cubicBezTo>
                        <a:pt x="359" y="3015"/>
                        <a:pt x="188" y="2997"/>
                        <a:pt x="27" y="2931"/>
                      </a:cubicBezTo>
                      <a:cubicBezTo>
                        <a:pt x="18" y="2931"/>
                        <a:pt x="9" y="2931"/>
                        <a:pt x="0" y="2939"/>
                      </a:cubicBezTo>
                      <a:cubicBezTo>
                        <a:pt x="0" y="2948"/>
                        <a:pt x="0" y="2957"/>
                        <a:pt x="9" y="2966"/>
                      </a:cubicBezTo>
                      <a:cubicBezTo>
                        <a:pt x="179" y="3029"/>
                        <a:pt x="357" y="3055"/>
                        <a:pt x="536" y="3055"/>
                      </a:cubicBezTo>
                      <a:cubicBezTo>
                        <a:pt x="652" y="3055"/>
                        <a:pt x="759" y="3047"/>
                        <a:pt x="875" y="3038"/>
                      </a:cubicBezTo>
                      <a:cubicBezTo>
                        <a:pt x="4175" y="2770"/>
                        <a:pt x="7414" y="1735"/>
                        <a:pt x="10251" y="31"/>
                      </a:cubicBezTo>
                      <a:cubicBezTo>
                        <a:pt x="10260" y="31"/>
                        <a:pt x="10260" y="22"/>
                        <a:pt x="10260" y="13"/>
                      </a:cubicBezTo>
                      <a:cubicBezTo>
                        <a:pt x="10253" y="7"/>
                        <a:pt x="10247" y="1"/>
                        <a:pt x="10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7" name="Google Shape;9417;p40"/>
                <p:cNvSpPr/>
                <p:nvPr/>
              </p:nvSpPr>
              <p:spPr>
                <a:xfrm>
                  <a:off x="6698950" y="2965975"/>
                  <a:ext cx="962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367" extrusionOk="0">
                      <a:moveTo>
                        <a:pt x="358" y="1"/>
                      </a:moveTo>
                      <a:cubicBezTo>
                        <a:pt x="224" y="81"/>
                        <a:pt x="99" y="206"/>
                        <a:pt x="1" y="348"/>
                      </a:cubicBezTo>
                      <a:lnTo>
                        <a:pt x="36" y="366"/>
                      </a:lnTo>
                      <a:cubicBezTo>
                        <a:pt x="126" y="233"/>
                        <a:pt x="242" y="117"/>
                        <a:pt x="384" y="27"/>
                      </a:cubicBez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8" name="Google Shape;9418;p40"/>
                <p:cNvSpPr/>
                <p:nvPr/>
              </p:nvSpPr>
              <p:spPr>
                <a:xfrm>
                  <a:off x="6706975" y="2964425"/>
                  <a:ext cx="12075" cy="1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563" extrusionOk="0">
                      <a:moveTo>
                        <a:pt x="447" y="0"/>
                      </a:moveTo>
                      <a:lnTo>
                        <a:pt x="1" y="535"/>
                      </a:lnTo>
                      <a:lnTo>
                        <a:pt x="37" y="562"/>
                      </a:lnTo>
                      <a:lnTo>
                        <a:pt x="483" y="27"/>
                      </a:lnTo>
                      <a:lnTo>
                        <a:pt x="4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9" name="Google Shape;9419;p40"/>
                <p:cNvSpPr/>
                <p:nvPr/>
              </p:nvSpPr>
              <p:spPr>
                <a:xfrm>
                  <a:off x="6717025" y="2962850"/>
                  <a:ext cx="1340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652" extrusionOk="0">
                      <a:moveTo>
                        <a:pt x="509" y="1"/>
                      </a:moveTo>
                      <a:cubicBezTo>
                        <a:pt x="313" y="188"/>
                        <a:pt x="143" y="402"/>
                        <a:pt x="0" y="634"/>
                      </a:cubicBezTo>
                      <a:lnTo>
                        <a:pt x="27" y="652"/>
                      </a:lnTo>
                      <a:cubicBezTo>
                        <a:pt x="170" y="429"/>
                        <a:pt x="339" y="215"/>
                        <a:pt x="536" y="27"/>
                      </a:cubicBezTo>
                      <a:lnTo>
                        <a:pt x="50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0" name="Google Shape;9420;p40"/>
                <p:cNvSpPr/>
                <p:nvPr/>
              </p:nvSpPr>
              <p:spPr>
                <a:xfrm>
                  <a:off x="6726400" y="2961525"/>
                  <a:ext cx="1385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679" extrusionOk="0">
                      <a:moveTo>
                        <a:pt x="526" y="0"/>
                      </a:moveTo>
                      <a:cubicBezTo>
                        <a:pt x="339" y="205"/>
                        <a:pt x="161" y="428"/>
                        <a:pt x="0" y="660"/>
                      </a:cubicBezTo>
                      <a:lnTo>
                        <a:pt x="36" y="678"/>
                      </a:lnTo>
                      <a:cubicBezTo>
                        <a:pt x="187" y="446"/>
                        <a:pt x="366" y="232"/>
                        <a:pt x="553" y="27"/>
                      </a:cubicBezTo>
                      <a:lnTo>
                        <a:pt x="5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1" name="Google Shape;9421;p40"/>
                <p:cNvSpPr/>
                <p:nvPr/>
              </p:nvSpPr>
              <p:spPr>
                <a:xfrm>
                  <a:off x="6736200" y="2962625"/>
                  <a:ext cx="12950" cy="1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644" extrusionOk="0">
                      <a:moveTo>
                        <a:pt x="491" y="1"/>
                      </a:moveTo>
                      <a:cubicBezTo>
                        <a:pt x="304" y="188"/>
                        <a:pt x="143" y="402"/>
                        <a:pt x="1" y="625"/>
                      </a:cubicBezTo>
                      <a:lnTo>
                        <a:pt x="36" y="643"/>
                      </a:lnTo>
                      <a:cubicBezTo>
                        <a:pt x="170" y="420"/>
                        <a:pt x="331" y="215"/>
                        <a:pt x="518" y="19"/>
                      </a:cubicBezTo>
                      <a:lnTo>
                        <a:pt x="4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2" name="Google Shape;9422;p40"/>
                <p:cNvSpPr/>
                <p:nvPr/>
              </p:nvSpPr>
              <p:spPr>
                <a:xfrm>
                  <a:off x="6746675" y="2958625"/>
                  <a:ext cx="14750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732" extrusionOk="0">
                      <a:moveTo>
                        <a:pt x="563" y="0"/>
                      </a:moveTo>
                      <a:cubicBezTo>
                        <a:pt x="367" y="223"/>
                        <a:pt x="170" y="464"/>
                        <a:pt x="1" y="705"/>
                      </a:cubicBezTo>
                      <a:lnTo>
                        <a:pt x="28" y="732"/>
                      </a:lnTo>
                      <a:cubicBezTo>
                        <a:pt x="197" y="482"/>
                        <a:pt x="393" y="250"/>
                        <a:pt x="590" y="27"/>
                      </a:cubicBezTo>
                      <a:lnTo>
                        <a:pt x="5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3" name="Google Shape;9423;p40"/>
                <p:cNvSpPr/>
                <p:nvPr/>
              </p:nvSpPr>
              <p:spPr>
                <a:xfrm>
                  <a:off x="6759400" y="2957725"/>
                  <a:ext cx="12300" cy="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590" extrusionOk="0">
                      <a:moveTo>
                        <a:pt x="455" y="0"/>
                      </a:moveTo>
                      <a:cubicBezTo>
                        <a:pt x="313" y="197"/>
                        <a:pt x="161" y="384"/>
                        <a:pt x="0" y="563"/>
                      </a:cubicBezTo>
                      <a:lnTo>
                        <a:pt x="27" y="589"/>
                      </a:lnTo>
                      <a:cubicBezTo>
                        <a:pt x="188" y="411"/>
                        <a:pt x="348" y="224"/>
                        <a:pt x="491" y="27"/>
                      </a:cubicBezTo>
                      <a:lnTo>
                        <a:pt x="4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4" name="Google Shape;9424;p40"/>
                <p:cNvSpPr/>
                <p:nvPr/>
              </p:nvSpPr>
              <p:spPr>
                <a:xfrm>
                  <a:off x="6771000" y="2951700"/>
                  <a:ext cx="15400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15" extrusionOk="0">
                      <a:moveTo>
                        <a:pt x="589" y="1"/>
                      </a:moveTo>
                      <a:cubicBezTo>
                        <a:pt x="366" y="206"/>
                        <a:pt x="161" y="438"/>
                        <a:pt x="0" y="696"/>
                      </a:cubicBezTo>
                      <a:lnTo>
                        <a:pt x="27" y="714"/>
                      </a:lnTo>
                      <a:cubicBezTo>
                        <a:pt x="197" y="465"/>
                        <a:pt x="393" y="224"/>
                        <a:pt x="616" y="27"/>
                      </a:cubicBez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5" name="Google Shape;9425;p40"/>
                <p:cNvSpPr/>
                <p:nvPr/>
              </p:nvSpPr>
              <p:spPr>
                <a:xfrm>
                  <a:off x="6781250" y="2948575"/>
                  <a:ext cx="16300" cy="1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86" extrusionOk="0">
                      <a:moveTo>
                        <a:pt x="625" y="1"/>
                      </a:moveTo>
                      <a:cubicBezTo>
                        <a:pt x="393" y="233"/>
                        <a:pt x="188" y="491"/>
                        <a:pt x="1" y="768"/>
                      </a:cubicBezTo>
                      <a:lnTo>
                        <a:pt x="36" y="786"/>
                      </a:lnTo>
                      <a:cubicBezTo>
                        <a:pt x="215" y="518"/>
                        <a:pt x="420" y="259"/>
                        <a:pt x="652" y="27"/>
                      </a:cubicBezTo>
                      <a:lnTo>
                        <a:pt x="62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6" name="Google Shape;9426;p40"/>
                <p:cNvSpPr/>
                <p:nvPr/>
              </p:nvSpPr>
              <p:spPr>
                <a:xfrm>
                  <a:off x="6792850" y="2947025"/>
                  <a:ext cx="15425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714" extrusionOk="0">
                      <a:moveTo>
                        <a:pt x="589" y="0"/>
                      </a:moveTo>
                      <a:lnTo>
                        <a:pt x="1" y="687"/>
                      </a:lnTo>
                      <a:lnTo>
                        <a:pt x="27" y="714"/>
                      </a:lnTo>
                      <a:lnTo>
                        <a:pt x="616" y="27"/>
                      </a:lnTo>
                      <a:lnTo>
                        <a:pt x="5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7" name="Google Shape;9427;p40"/>
                <p:cNvSpPr/>
                <p:nvPr/>
              </p:nvSpPr>
              <p:spPr>
                <a:xfrm>
                  <a:off x="6805125" y="2944800"/>
                  <a:ext cx="14950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714" extrusionOk="0">
                      <a:moveTo>
                        <a:pt x="571" y="0"/>
                      </a:moveTo>
                      <a:cubicBezTo>
                        <a:pt x="357" y="205"/>
                        <a:pt x="161" y="437"/>
                        <a:pt x="0" y="687"/>
                      </a:cubicBezTo>
                      <a:lnTo>
                        <a:pt x="27" y="714"/>
                      </a:lnTo>
                      <a:cubicBezTo>
                        <a:pt x="188" y="455"/>
                        <a:pt x="384" y="232"/>
                        <a:pt x="598" y="27"/>
                      </a:cubicBez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8" name="Google Shape;9428;p40"/>
                <p:cNvSpPr/>
                <p:nvPr/>
              </p:nvSpPr>
              <p:spPr>
                <a:xfrm>
                  <a:off x="6815150" y="2940550"/>
                  <a:ext cx="16750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66" extrusionOk="0">
                      <a:moveTo>
                        <a:pt x="643" y="1"/>
                      </a:moveTo>
                      <a:cubicBezTo>
                        <a:pt x="411" y="268"/>
                        <a:pt x="197" y="554"/>
                        <a:pt x="1" y="848"/>
                      </a:cubicBezTo>
                      <a:lnTo>
                        <a:pt x="36" y="866"/>
                      </a:lnTo>
                      <a:cubicBezTo>
                        <a:pt x="224" y="572"/>
                        <a:pt x="438" y="286"/>
                        <a:pt x="670" y="27"/>
                      </a:cubicBezTo>
                      <a:lnTo>
                        <a:pt x="6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9" name="Google Shape;9429;p40"/>
                <p:cNvSpPr/>
                <p:nvPr/>
              </p:nvSpPr>
              <p:spPr>
                <a:xfrm>
                  <a:off x="6826300" y="2937425"/>
                  <a:ext cx="18100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884" extrusionOk="0">
                      <a:moveTo>
                        <a:pt x="697" y="1"/>
                      </a:moveTo>
                      <a:cubicBezTo>
                        <a:pt x="438" y="259"/>
                        <a:pt x="197" y="554"/>
                        <a:pt x="1" y="866"/>
                      </a:cubicBezTo>
                      <a:lnTo>
                        <a:pt x="36" y="884"/>
                      </a:lnTo>
                      <a:cubicBezTo>
                        <a:pt x="233" y="572"/>
                        <a:pt x="465" y="286"/>
                        <a:pt x="723" y="27"/>
                      </a:cubicBezTo>
                      <a:lnTo>
                        <a:pt x="6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0" name="Google Shape;9430;p40"/>
                <p:cNvSpPr/>
                <p:nvPr/>
              </p:nvSpPr>
              <p:spPr>
                <a:xfrm>
                  <a:off x="6836350" y="2934075"/>
                  <a:ext cx="20100" cy="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885" extrusionOk="0">
                      <a:moveTo>
                        <a:pt x="785" y="1"/>
                      </a:moveTo>
                      <a:cubicBezTo>
                        <a:pt x="473" y="251"/>
                        <a:pt x="205" y="536"/>
                        <a:pt x="0" y="866"/>
                      </a:cubicBezTo>
                      <a:lnTo>
                        <a:pt x="27" y="884"/>
                      </a:lnTo>
                      <a:cubicBezTo>
                        <a:pt x="241" y="563"/>
                        <a:pt x="500" y="277"/>
                        <a:pt x="803" y="37"/>
                      </a:cubicBezTo>
                      <a:lnTo>
                        <a:pt x="7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1" name="Google Shape;9431;p40"/>
                <p:cNvSpPr/>
                <p:nvPr/>
              </p:nvSpPr>
              <p:spPr>
                <a:xfrm>
                  <a:off x="6846825" y="2927850"/>
                  <a:ext cx="221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1035" extrusionOk="0">
                      <a:moveTo>
                        <a:pt x="857" y="0"/>
                      </a:moveTo>
                      <a:cubicBezTo>
                        <a:pt x="536" y="303"/>
                        <a:pt x="250" y="651"/>
                        <a:pt x="0" y="1017"/>
                      </a:cubicBezTo>
                      <a:lnTo>
                        <a:pt x="36" y="1035"/>
                      </a:lnTo>
                      <a:cubicBezTo>
                        <a:pt x="286" y="669"/>
                        <a:pt x="571" y="330"/>
                        <a:pt x="884" y="27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2" name="Google Shape;9432;p40"/>
                <p:cNvSpPr/>
                <p:nvPr/>
              </p:nvSpPr>
              <p:spPr>
                <a:xfrm>
                  <a:off x="6862425" y="2918025"/>
                  <a:ext cx="254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098" extrusionOk="0">
                      <a:moveTo>
                        <a:pt x="1000" y="1"/>
                      </a:moveTo>
                      <a:cubicBezTo>
                        <a:pt x="634" y="331"/>
                        <a:pt x="295" y="687"/>
                        <a:pt x="1" y="1080"/>
                      </a:cubicBezTo>
                      <a:lnTo>
                        <a:pt x="28" y="1098"/>
                      </a:lnTo>
                      <a:cubicBezTo>
                        <a:pt x="322" y="714"/>
                        <a:pt x="661" y="357"/>
                        <a:pt x="1018" y="27"/>
                      </a:cubicBezTo>
                      <a:lnTo>
                        <a:pt x="10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3" name="Google Shape;9433;p40"/>
                <p:cNvSpPr/>
                <p:nvPr/>
              </p:nvSpPr>
              <p:spPr>
                <a:xfrm>
                  <a:off x="6875150" y="2914675"/>
                  <a:ext cx="227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054" extrusionOk="0">
                      <a:moveTo>
                        <a:pt x="884" y="1"/>
                      </a:moveTo>
                      <a:lnTo>
                        <a:pt x="0" y="1027"/>
                      </a:lnTo>
                      <a:lnTo>
                        <a:pt x="27" y="1053"/>
                      </a:lnTo>
                      <a:lnTo>
                        <a:pt x="910" y="28"/>
                      </a:lnTo>
                      <a:lnTo>
                        <a:pt x="8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4" name="Google Shape;9434;p40"/>
                <p:cNvSpPr/>
                <p:nvPr/>
              </p:nvSpPr>
              <p:spPr>
                <a:xfrm>
                  <a:off x="6889425" y="2906650"/>
                  <a:ext cx="254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134" extrusionOk="0">
                      <a:moveTo>
                        <a:pt x="991" y="1"/>
                      </a:moveTo>
                      <a:cubicBezTo>
                        <a:pt x="643" y="349"/>
                        <a:pt x="304" y="723"/>
                        <a:pt x="0" y="1107"/>
                      </a:cubicBezTo>
                      <a:lnTo>
                        <a:pt x="36" y="1134"/>
                      </a:lnTo>
                      <a:cubicBezTo>
                        <a:pt x="339" y="741"/>
                        <a:pt x="669" y="375"/>
                        <a:pt x="1017" y="27"/>
                      </a:cubicBezTo>
                      <a:lnTo>
                        <a:pt x="9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5" name="Google Shape;9435;p40"/>
                <p:cNvSpPr/>
                <p:nvPr/>
              </p:nvSpPr>
              <p:spPr>
                <a:xfrm>
                  <a:off x="6905475" y="2900850"/>
                  <a:ext cx="22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1045" extrusionOk="0">
                      <a:moveTo>
                        <a:pt x="848" y="1"/>
                      </a:moveTo>
                      <a:cubicBezTo>
                        <a:pt x="581" y="349"/>
                        <a:pt x="295" y="696"/>
                        <a:pt x="1" y="1027"/>
                      </a:cubicBezTo>
                      <a:lnTo>
                        <a:pt x="27" y="1044"/>
                      </a:lnTo>
                      <a:cubicBezTo>
                        <a:pt x="322" y="714"/>
                        <a:pt x="607" y="375"/>
                        <a:pt x="884" y="18"/>
                      </a:cubicBezTo>
                      <a:lnTo>
                        <a:pt x="8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6" name="Google Shape;9436;p40"/>
                <p:cNvSpPr/>
                <p:nvPr/>
              </p:nvSpPr>
              <p:spPr>
                <a:xfrm>
                  <a:off x="6917975" y="2893275"/>
                  <a:ext cx="24100" cy="3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214" extrusionOk="0">
                      <a:moveTo>
                        <a:pt x="937" y="0"/>
                      </a:moveTo>
                      <a:cubicBezTo>
                        <a:pt x="589" y="366"/>
                        <a:pt x="277" y="768"/>
                        <a:pt x="0" y="1196"/>
                      </a:cubicBezTo>
                      <a:lnTo>
                        <a:pt x="36" y="1214"/>
                      </a:lnTo>
                      <a:cubicBezTo>
                        <a:pt x="312" y="794"/>
                        <a:pt x="616" y="393"/>
                        <a:pt x="964" y="18"/>
                      </a:cubicBez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7" name="Google Shape;9437;p40"/>
                <p:cNvSpPr/>
                <p:nvPr/>
              </p:nvSpPr>
              <p:spPr>
                <a:xfrm>
                  <a:off x="6930900" y="2891050"/>
                  <a:ext cx="198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080" extrusionOk="0">
                      <a:moveTo>
                        <a:pt x="759" y="0"/>
                      </a:moveTo>
                      <a:cubicBezTo>
                        <a:pt x="482" y="330"/>
                        <a:pt x="224" y="687"/>
                        <a:pt x="1" y="1062"/>
                      </a:cubicBezTo>
                      <a:lnTo>
                        <a:pt x="36" y="1080"/>
                      </a:lnTo>
                      <a:cubicBezTo>
                        <a:pt x="259" y="714"/>
                        <a:pt x="509" y="357"/>
                        <a:pt x="795" y="27"/>
                      </a:cubicBezTo>
                      <a:lnTo>
                        <a:pt x="7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8" name="Google Shape;9438;p40"/>
                <p:cNvSpPr/>
                <p:nvPr/>
              </p:nvSpPr>
              <p:spPr>
                <a:xfrm>
                  <a:off x="6944950" y="2897725"/>
                  <a:ext cx="82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474" extrusionOk="0">
                      <a:moveTo>
                        <a:pt x="304" y="1"/>
                      </a:moveTo>
                      <a:cubicBezTo>
                        <a:pt x="179" y="135"/>
                        <a:pt x="81" y="295"/>
                        <a:pt x="1" y="465"/>
                      </a:cubicBezTo>
                      <a:lnTo>
                        <a:pt x="36" y="474"/>
                      </a:lnTo>
                      <a:cubicBezTo>
                        <a:pt x="108" y="313"/>
                        <a:pt x="206" y="161"/>
                        <a:pt x="331" y="19"/>
                      </a:cubicBez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9" name="Google Shape;9439;p40"/>
                <p:cNvSpPr/>
                <p:nvPr/>
              </p:nvSpPr>
              <p:spPr>
                <a:xfrm>
                  <a:off x="6608850" y="2843750"/>
                  <a:ext cx="8500" cy="11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738" extrusionOk="0">
                      <a:moveTo>
                        <a:pt x="143" y="1"/>
                      </a:moveTo>
                      <a:cubicBezTo>
                        <a:pt x="54" y="117"/>
                        <a:pt x="72" y="277"/>
                        <a:pt x="99" y="420"/>
                      </a:cubicBezTo>
                      <a:cubicBezTo>
                        <a:pt x="134" y="616"/>
                        <a:pt x="152" y="804"/>
                        <a:pt x="170" y="991"/>
                      </a:cubicBezTo>
                      <a:cubicBezTo>
                        <a:pt x="188" y="1178"/>
                        <a:pt x="206" y="1375"/>
                        <a:pt x="242" y="1562"/>
                      </a:cubicBezTo>
                      <a:cubicBezTo>
                        <a:pt x="72" y="1946"/>
                        <a:pt x="152" y="2499"/>
                        <a:pt x="295" y="2891"/>
                      </a:cubicBezTo>
                      <a:cubicBezTo>
                        <a:pt x="188" y="3016"/>
                        <a:pt x="54" y="3177"/>
                        <a:pt x="27" y="3364"/>
                      </a:cubicBezTo>
                      <a:cubicBezTo>
                        <a:pt x="1" y="3498"/>
                        <a:pt x="36" y="3632"/>
                        <a:pt x="63" y="3757"/>
                      </a:cubicBezTo>
                      <a:lnTo>
                        <a:pt x="295" y="4738"/>
                      </a:lnTo>
                      <a:lnTo>
                        <a:pt x="331" y="4729"/>
                      </a:lnTo>
                      <a:lnTo>
                        <a:pt x="99" y="3748"/>
                      </a:lnTo>
                      <a:cubicBezTo>
                        <a:pt x="72" y="3632"/>
                        <a:pt x="45" y="3498"/>
                        <a:pt x="63" y="3364"/>
                      </a:cubicBezTo>
                      <a:cubicBezTo>
                        <a:pt x="90" y="3186"/>
                        <a:pt x="224" y="3034"/>
                        <a:pt x="331" y="2909"/>
                      </a:cubicBezTo>
                      <a:lnTo>
                        <a:pt x="340" y="2900"/>
                      </a:lnTo>
                      <a:lnTo>
                        <a:pt x="331" y="2891"/>
                      </a:lnTo>
                      <a:cubicBezTo>
                        <a:pt x="188" y="2499"/>
                        <a:pt x="108" y="1955"/>
                        <a:pt x="277" y="1571"/>
                      </a:cubicBezTo>
                      <a:lnTo>
                        <a:pt x="277" y="1562"/>
                      </a:lnTo>
                      <a:cubicBezTo>
                        <a:pt x="242" y="1375"/>
                        <a:pt x="224" y="1178"/>
                        <a:pt x="206" y="991"/>
                      </a:cubicBezTo>
                      <a:cubicBezTo>
                        <a:pt x="188" y="804"/>
                        <a:pt x="179" y="607"/>
                        <a:pt x="134" y="420"/>
                      </a:cubicBezTo>
                      <a:cubicBezTo>
                        <a:pt x="108" y="277"/>
                        <a:pt x="90" y="126"/>
                        <a:pt x="170" y="19"/>
                      </a:cubicBezTo>
                      <a:lnTo>
                        <a:pt x="1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0" name="Google Shape;9440;p40"/>
                <p:cNvSpPr/>
                <p:nvPr/>
              </p:nvSpPr>
              <p:spPr>
                <a:xfrm>
                  <a:off x="6581875" y="2835950"/>
                  <a:ext cx="5600" cy="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87" extrusionOk="0">
                      <a:moveTo>
                        <a:pt x="196" y="1"/>
                      </a:moveTo>
                      <a:cubicBezTo>
                        <a:pt x="116" y="81"/>
                        <a:pt x="54" y="170"/>
                        <a:pt x="0" y="268"/>
                      </a:cubicBezTo>
                      <a:lnTo>
                        <a:pt x="27" y="286"/>
                      </a:lnTo>
                      <a:cubicBezTo>
                        <a:pt x="81" y="188"/>
                        <a:pt x="143" y="99"/>
                        <a:pt x="223" y="27"/>
                      </a:cubicBez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1" name="Google Shape;9441;p40"/>
                <p:cNvSpPr/>
                <p:nvPr/>
              </p:nvSpPr>
              <p:spPr>
                <a:xfrm>
                  <a:off x="6582525" y="2839525"/>
                  <a:ext cx="10075" cy="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607" extrusionOk="0">
                      <a:moveTo>
                        <a:pt x="367" y="0"/>
                      </a:moveTo>
                      <a:lnTo>
                        <a:pt x="1" y="589"/>
                      </a:lnTo>
                      <a:lnTo>
                        <a:pt x="28" y="607"/>
                      </a:lnTo>
                      <a:lnTo>
                        <a:pt x="402" y="18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2" name="Google Shape;9442;p40"/>
                <p:cNvSpPr/>
                <p:nvPr/>
              </p:nvSpPr>
              <p:spPr>
                <a:xfrm>
                  <a:off x="6584775" y="2843325"/>
                  <a:ext cx="14075" cy="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821" extrusionOk="0">
                      <a:moveTo>
                        <a:pt x="535" y="0"/>
                      </a:moveTo>
                      <a:cubicBezTo>
                        <a:pt x="366" y="277"/>
                        <a:pt x="188" y="544"/>
                        <a:pt x="0" y="803"/>
                      </a:cubicBezTo>
                      <a:lnTo>
                        <a:pt x="27" y="821"/>
                      </a:lnTo>
                      <a:cubicBezTo>
                        <a:pt x="214" y="562"/>
                        <a:pt x="393" y="294"/>
                        <a:pt x="562" y="18"/>
                      </a:cubicBez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3" name="Google Shape;9443;p40"/>
                <p:cNvSpPr/>
                <p:nvPr/>
              </p:nvSpPr>
              <p:spPr>
                <a:xfrm>
                  <a:off x="6589000" y="2847550"/>
                  <a:ext cx="15425" cy="2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920" extrusionOk="0">
                      <a:moveTo>
                        <a:pt x="589" y="1"/>
                      </a:moveTo>
                      <a:cubicBezTo>
                        <a:pt x="366" y="286"/>
                        <a:pt x="170" y="589"/>
                        <a:pt x="1" y="902"/>
                      </a:cubicBezTo>
                      <a:lnTo>
                        <a:pt x="36" y="919"/>
                      </a:lnTo>
                      <a:cubicBezTo>
                        <a:pt x="197" y="607"/>
                        <a:pt x="393" y="304"/>
                        <a:pt x="616" y="27"/>
                      </a:cubicBez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4" name="Google Shape;9444;p40"/>
                <p:cNvSpPr/>
                <p:nvPr/>
              </p:nvSpPr>
              <p:spPr>
                <a:xfrm>
                  <a:off x="6594800" y="2854475"/>
                  <a:ext cx="1407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830" extrusionOk="0">
                      <a:moveTo>
                        <a:pt x="536" y="0"/>
                      </a:moveTo>
                      <a:cubicBezTo>
                        <a:pt x="340" y="259"/>
                        <a:pt x="161" y="535"/>
                        <a:pt x="1" y="812"/>
                      </a:cubicBezTo>
                      <a:lnTo>
                        <a:pt x="27" y="830"/>
                      </a:lnTo>
                      <a:cubicBezTo>
                        <a:pt x="188" y="553"/>
                        <a:pt x="366" y="286"/>
                        <a:pt x="563" y="27"/>
                      </a:cubicBezTo>
                      <a:lnTo>
                        <a:pt x="5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5" name="Google Shape;9445;p40"/>
                <p:cNvSpPr/>
                <p:nvPr/>
              </p:nvSpPr>
              <p:spPr>
                <a:xfrm>
                  <a:off x="6601500" y="2866050"/>
                  <a:ext cx="8500" cy="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37" extrusionOk="0">
                      <a:moveTo>
                        <a:pt x="304" y="1"/>
                      </a:moveTo>
                      <a:lnTo>
                        <a:pt x="0" y="518"/>
                      </a:lnTo>
                      <a:lnTo>
                        <a:pt x="27" y="536"/>
                      </a:lnTo>
                      <a:lnTo>
                        <a:pt x="339" y="19"/>
                      </a:ln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6" name="Google Shape;9446;p40"/>
                <p:cNvSpPr/>
                <p:nvPr/>
              </p:nvSpPr>
              <p:spPr>
                <a:xfrm>
                  <a:off x="6564925" y="2905525"/>
                  <a:ext cx="8275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572" extrusionOk="0">
                      <a:moveTo>
                        <a:pt x="304" y="1"/>
                      </a:moveTo>
                      <a:cubicBezTo>
                        <a:pt x="170" y="170"/>
                        <a:pt x="63" y="358"/>
                        <a:pt x="0" y="563"/>
                      </a:cubicBezTo>
                      <a:lnTo>
                        <a:pt x="36" y="572"/>
                      </a:lnTo>
                      <a:cubicBezTo>
                        <a:pt x="98" y="376"/>
                        <a:pt x="196" y="188"/>
                        <a:pt x="330" y="28"/>
                      </a:cubicBez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7" name="Google Shape;9447;p40"/>
                <p:cNvSpPr/>
                <p:nvPr/>
              </p:nvSpPr>
              <p:spPr>
                <a:xfrm>
                  <a:off x="6569375" y="2910675"/>
                  <a:ext cx="10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741" extrusionOk="0">
                      <a:moveTo>
                        <a:pt x="393" y="0"/>
                      </a:moveTo>
                      <a:cubicBezTo>
                        <a:pt x="233" y="232"/>
                        <a:pt x="108" y="473"/>
                        <a:pt x="1" y="723"/>
                      </a:cubicBezTo>
                      <a:lnTo>
                        <a:pt x="36" y="741"/>
                      </a:lnTo>
                      <a:cubicBezTo>
                        <a:pt x="134" y="491"/>
                        <a:pt x="268" y="250"/>
                        <a:pt x="420" y="27"/>
                      </a:cubicBezTo>
                      <a:lnTo>
                        <a:pt x="39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8" name="Google Shape;9448;p40"/>
                <p:cNvSpPr/>
                <p:nvPr/>
              </p:nvSpPr>
              <p:spPr>
                <a:xfrm>
                  <a:off x="6571825" y="2911325"/>
                  <a:ext cx="17650" cy="2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117" extrusionOk="0">
                      <a:moveTo>
                        <a:pt x="679" y="1"/>
                      </a:moveTo>
                      <a:cubicBezTo>
                        <a:pt x="420" y="349"/>
                        <a:pt x="197" y="715"/>
                        <a:pt x="1" y="1107"/>
                      </a:cubicBezTo>
                      <a:lnTo>
                        <a:pt x="36" y="1116"/>
                      </a:lnTo>
                      <a:cubicBezTo>
                        <a:pt x="224" y="741"/>
                        <a:pt x="456" y="367"/>
                        <a:pt x="706" y="28"/>
                      </a:cubicBez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9" name="Google Shape;9449;p40"/>
                <p:cNvSpPr/>
                <p:nvPr/>
              </p:nvSpPr>
              <p:spPr>
                <a:xfrm>
                  <a:off x="6575850" y="2916475"/>
                  <a:ext cx="21875" cy="3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366" extrusionOk="0">
                      <a:moveTo>
                        <a:pt x="848" y="0"/>
                      </a:moveTo>
                      <a:cubicBezTo>
                        <a:pt x="536" y="428"/>
                        <a:pt x="250" y="883"/>
                        <a:pt x="0" y="1347"/>
                      </a:cubicBezTo>
                      <a:lnTo>
                        <a:pt x="36" y="1365"/>
                      </a:lnTo>
                      <a:cubicBezTo>
                        <a:pt x="286" y="901"/>
                        <a:pt x="562" y="446"/>
                        <a:pt x="875" y="27"/>
                      </a:cubicBezTo>
                      <a:lnTo>
                        <a:pt x="8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0" name="Google Shape;9450;p40"/>
                <p:cNvSpPr/>
                <p:nvPr/>
              </p:nvSpPr>
              <p:spPr>
                <a:xfrm>
                  <a:off x="6583425" y="2920925"/>
                  <a:ext cx="22550" cy="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1455" extrusionOk="0">
                      <a:moveTo>
                        <a:pt x="875" y="1"/>
                      </a:moveTo>
                      <a:cubicBezTo>
                        <a:pt x="527" y="447"/>
                        <a:pt x="233" y="928"/>
                        <a:pt x="1" y="1437"/>
                      </a:cubicBezTo>
                      <a:lnTo>
                        <a:pt x="27" y="1455"/>
                      </a:lnTo>
                      <a:cubicBezTo>
                        <a:pt x="268" y="946"/>
                        <a:pt x="563" y="464"/>
                        <a:pt x="902" y="27"/>
                      </a:cubicBezTo>
                      <a:lnTo>
                        <a:pt x="8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1" name="Google Shape;9451;p40"/>
                <p:cNvSpPr/>
                <p:nvPr/>
              </p:nvSpPr>
              <p:spPr>
                <a:xfrm>
                  <a:off x="6590800" y="2934975"/>
                  <a:ext cx="16300" cy="2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25" extrusionOk="0">
                      <a:moveTo>
                        <a:pt x="616" y="1"/>
                      </a:moveTo>
                      <a:cubicBezTo>
                        <a:pt x="393" y="357"/>
                        <a:pt x="187" y="732"/>
                        <a:pt x="0" y="1107"/>
                      </a:cubicBezTo>
                      <a:lnTo>
                        <a:pt x="36" y="1125"/>
                      </a:lnTo>
                      <a:cubicBezTo>
                        <a:pt x="214" y="750"/>
                        <a:pt x="428" y="375"/>
                        <a:pt x="651" y="18"/>
                      </a:cubicBez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2" name="Google Shape;9452;p40"/>
                <p:cNvSpPr/>
                <p:nvPr/>
              </p:nvSpPr>
              <p:spPr>
                <a:xfrm>
                  <a:off x="6601050" y="2944800"/>
                  <a:ext cx="10950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777" extrusionOk="0">
                      <a:moveTo>
                        <a:pt x="411" y="0"/>
                      </a:moveTo>
                      <a:cubicBezTo>
                        <a:pt x="223" y="223"/>
                        <a:pt x="81" y="491"/>
                        <a:pt x="0" y="767"/>
                      </a:cubicBezTo>
                      <a:lnTo>
                        <a:pt x="36" y="776"/>
                      </a:lnTo>
                      <a:cubicBezTo>
                        <a:pt x="116" y="500"/>
                        <a:pt x="259" y="241"/>
                        <a:pt x="438" y="27"/>
                      </a:cubicBez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3" name="Google Shape;9453;p40"/>
                <p:cNvSpPr/>
                <p:nvPr/>
              </p:nvSpPr>
              <p:spPr>
                <a:xfrm>
                  <a:off x="6609525" y="2956375"/>
                  <a:ext cx="49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376" extrusionOk="0">
                      <a:moveTo>
                        <a:pt x="161" y="1"/>
                      </a:moveTo>
                      <a:lnTo>
                        <a:pt x="0" y="358"/>
                      </a:lnTo>
                      <a:lnTo>
                        <a:pt x="36" y="376"/>
                      </a:lnTo>
                      <a:lnTo>
                        <a:pt x="197" y="10"/>
                      </a:lnTo>
                      <a:lnTo>
                        <a:pt x="1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4" name="Google Shape;9454;p40"/>
                <p:cNvSpPr/>
                <p:nvPr/>
              </p:nvSpPr>
              <p:spPr>
                <a:xfrm>
                  <a:off x="6569375" y="2867400"/>
                  <a:ext cx="12075" cy="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706" extrusionOk="0">
                      <a:moveTo>
                        <a:pt x="456" y="0"/>
                      </a:moveTo>
                      <a:cubicBezTo>
                        <a:pt x="286" y="215"/>
                        <a:pt x="134" y="447"/>
                        <a:pt x="1" y="687"/>
                      </a:cubicBezTo>
                      <a:lnTo>
                        <a:pt x="36" y="705"/>
                      </a:lnTo>
                      <a:cubicBezTo>
                        <a:pt x="161" y="464"/>
                        <a:pt x="313" y="232"/>
                        <a:pt x="482" y="18"/>
                      </a:cubicBezTo>
                      <a:lnTo>
                        <a:pt x="4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5" name="Google Shape;9455;p40"/>
                <p:cNvSpPr/>
                <p:nvPr/>
              </p:nvSpPr>
              <p:spPr>
                <a:xfrm>
                  <a:off x="6572950" y="2875650"/>
                  <a:ext cx="138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840" extrusionOk="0">
                      <a:moveTo>
                        <a:pt x="527" y="1"/>
                      </a:moveTo>
                      <a:cubicBezTo>
                        <a:pt x="322" y="250"/>
                        <a:pt x="152" y="527"/>
                        <a:pt x="0" y="821"/>
                      </a:cubicBezTo>
                      <a:lnTo>
                        <a:pt x="27" y="839"/>
                      </a:lnTo>
                      <a:cubicBezTo>
                        <a:pt x="179" y="554"/>
                        <a:pt x="357" y="277"/>
                        <a:pt x="553" y="18"/>
                      </a:cubicBezTo>
                      <a:lnTo>
                        <a:pt x="5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6" name="Google Shape;9456;p40"/>
                <p:cNvSpPr/>
                <p:nvPr/>
              </p:nvSpPr>
              <p:spPr>
                <a:xfrm>
                  <a:off x="6577400" y="2879900"/>
                  <a:ext cx="176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098" extrusionOk="0">
                      <a:moveTo>
                        <a:pt x="679" y="0"/>
                      </a:moveTo>
                      <a:cubicBezTo>
                        <a:pt x="411" y="330"/>
                        <a:pt x="179" y="696"/>
                        <a:pt x="1" y="1080"/>
                      </a:cubicBezTo>
                      <a:lnTo>
                        <a:pt x="36" y="1097"/>
                      </a:lnTo>
                      <a:cubicBezTo>
                        <a:pt x="215" y="714"/>
                        <a:pt x="438" y="348"/>
                        <a:pt x="706" y="18"/>
                      </a:cubicBezTo>
                      <a:lnTo>
                        <a:pt x="6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7" name="Google Shape;9457;p40"/>
                <p:cNvSpPr/>
                <p:nvPr/>
              </p:nvSpPr>
              <p:spPr>
                <a:xfrm>
                  <a:off x="6586550" y="2882125"/>
                  <a:ext cx="16975" cy="2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1027" extrusionOk="0">
                      <a:moveTo>
                        <a:pt x="652" y="0"/>
                      </a:moveTo>
                      <a:cubicBezTo>
                        <a:pt x="411" y="321"/>
                        <a:pt x="188" y="660"/>
                        <a:pt x="1" y="1008"/>
                      </a:cubicBezTo>
                      <a:lnTo>
                        <a:pt x="36" y="1026"/>
                      </a:lnTo>
                      <a:cubicBezTo>
                        <a:pt x="224" y="678"/>
                        <a:pt x="438" y="339"/>
                        <a:pt x="679" y="27"/>
                      </a:cubicBezTo>
                      <a:lnTo>
                        <a:pt x="6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8" name="Google Shape;9458;p40"/>
                <p:cNvSpPr/>
                <p:nvPr/>
              </p:nvSpPr>
              <p:spPr>
                <a:xfrm>
                  <a:off x="6594800" y="2886800"/>
                  <a:ext cx="14975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973" extrusionOk="0">
                      <a:moveTo>
                        <a:pt x="563" y="1"/>
                      </a:moveTo>
                      <a:lnTo>
                        <a:pt x="1" y="946"/>
                      </a:lnTo>
                      <a:lnTo>
                        <a:pt x="36" y="973"/>
                      </a:lnTo>
                      <a:lnTo>
                        <a:pt x="598" y="18"/>
                      </a:lnTo>
                      <a:lnTo>
                        <a:pt x="5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9" name="Google Shape;9459;p40"/>
                <p:cNvSpPr/>
                <p:nvPr/>
              </p:nvSpPr>
              <p:spPr>
                <a:xfrm>
                  <a:off x="6603275" y="2901975"/>
                  <a:ext cx="74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47" extrusionOk="0">
                      <a:moveTo>
                        <a:pt x="268" y="0"/>
                      </a:moveTo>
                      <a:cubicBezTo>
                        <a:pt x="170" y="134"/>
                        <a:pt x="72" y="277"/>
                        <a:pt x="1" y="428"/>
                      </a:cubicBezTo>
                      <a:lnTo>
                        <a:pt x="36" y="446"/>
                      </a:lnTo>
                      <a:cubicBezTo>
                        <a:pt x="108" y="295"/>
                        <a:pt x="197" y="152"/>
                        <a:pt x="295" y="18"/>
                      </a:cubicBezTo>
                      <a:lnTo>
                        <a:pt x="2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0" name="Google Shape;9460;p40"/>
                <p:cNvSpPr/>
                <p:nvPr/>
              </p:nvSpPr>
              <p:spPr>
                <a:xfrm>
                  <a:off x="6610850" y="2908875"/>
                  <a:ext cx="3375" cy="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06" extrusionOk="0">
                      <a:moveTo>
                        <a:pt x="108" y="1"/>
                      </a:moveTo>
                      <a:cubicBezTo>
                        <a:pt x="72" y="63"/>
                        <a:pt x="37" y="126"/>
                        <a:pt x="1" y="188"/>
                      </a:cubicBezTo>
                      <a:lnTo>
                        <a:pt x="28" y="206"/>
                      </a:lnTo>
                      <a:cubicBezTo>
                        <a:pt x="72" y="152"/>
                        <a:pt x="108" y="81"/>
                        <a:pt x="135" y="10"/>
                      </a:cubicBez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1" name="Google Shape;9461;p40"/>
                <p:cNvSpPr/>
                <p:nvPr/>
              </p:nvSpPr>
              <p:spPr>
                <a:xfrm>
                  <a:off x="6616875" y="2760150"/>
                  <a:ext cx="169300" cy="6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2" h="2560" extrusionOk="0">
                      <a:moveTo>
                        <a:pt x="6269" y="39"/>
                      </a:moveTo>
                      <a:cubicBezTo>
                        <a:pt x="6438" y="39"/>
                        <a:pt x="6622" y="65"/>
                        <a:pt x="6674" y="169"/>
                      </a:cubicBezTo>
                      <a:cubicBezTo>
                        <a:pt x="6718" y="267"/>
                        <a:pt x="6656" y="428"/>
                        <a:pt x="6495" y="624"/>
                      </a:cubicBezTo>
                      <a:cubicBezTo>
                        <a:pt x="6210" y="972"/>
                        <a:pt x="6014" y="1115"/>
                        <a:pt x="5710" y="1302"/>
                      </a:cubicBezTo>
                      <a:cubicBezTo>
                        <a:pt x="4461" y="2060"/>
                        <a:pt x="2508" y="2355"/>
                        <a:pt x="1152" y="2506"/>
                      </a:cubicBezTo>
                      <a:cubicBezTo>
                        <a:pt x="1058" y="2518"/>
                        <a:pt x="953" y="2526"/>
                        <a:pt x="843" y="2526"/>
                      </a:cubicBezTo>
                      <a:cubicBezTo>
                        <a:pt x="618" y="2526"/>
                        <a:pt x="377" y="2492"/>
                        <a:pt x="197" y="2390"/>
                      </a:cubicBezTo>
                      <a:cubicBezTo>
                        <a:pt x="117" y="2346"/>
                        <a:pt x="37" y="2239"/>
                        <a:pt x="54" y="2149"/>
                      </a:cubicBezTo>
                      <a:cubicBezTo>
                        <a:pt x="63" y="2087"/>
                        <a:pt x="108" y="2051"/>
                        <a:pt x="135" y="2025"/>
                      </a:cubicBezTo>
                      <a:cubicBezTo>
                        <a:pt x="474" y="1775"/>
                        <a:pt x="795" y="1587"/>
                        <a:pt x="1152" y="1436"/>
                      </a:cubicBezTo>
                      <a:cubicBezTo>
                        <a:pt x="2766" y="740"/>
                        <a:pt x="4542" y="240"/>
                        <a:pt x="6031" y="53"/>
                      </a:cubicBezTo>
                      <a:cubicBezTo>
                        <a:pt x="6091" y="47"/>
                        <a:pt x="6178" y="39"/>
                        <a:pt x="6269" y="39"/>
                      </a:cubicBezTo>
                      <a:close/>
                      <a:moveTo>
                        <a:pt x="6280" y="0"/>
                      </a:moveTo>
                      <a:cubicBezTo>
                        <a:pt x="6188" y="0"/>
                        <a:pt x="6097" y="8"/>
                        <a:pt x="6023" y="17"/>
                      </a:cubicBezTo>
                      <a:cubicBezTo>
                        <a:pt x="4542" y="196"/>
                        <a:pt x="2757" y="704"/>
                        <a:pt x="1134" y="1400"/>
                      </a:cubicBezTo>
                      <a:cubicBezTo>
                        <a:pt x="777" y="1552"/>
                        <a:pt x="456" y="1748"/>
                        <a:pt x="117" y="1998"/>
                      </a:cubicBezTo>
                      <a:cubicBezTo>
                        <a:pt x="63" y="2042"/>
                        <a:pt x="28" y="2087"/>
                        <a:pt x="19" y="2141"/>
                      </a:cubicBezTo>
                      <a:cubicBezTo>
                        <a:pt x="1" y="2248"/>
                        <a:pt x="81" y="2372"/>
                        <a:pt x="170" y="2417"/>
                      </a:cubicBezTo>
                      <a:cubicBezTo>
                        <a:pt x="367" y="2533"/>
                        <a:pt x="607" y="2560"/>
                        <a:pt x="839" y="2560"/>
                      </a:cubicBezTo>
                      <a:cubicBezTo>
                        <a:pt x="955" y="2560"/>
                        <a:pt x="1062" y="2551"/>
                        <a:pt x="1152" y="2542"/>
                      </a:cubicBezTo>
                      <a:cubicBezTo>
                        <a:pt x="2517" y="2390"/>
                        <a:pt x="4479" y="2096"/>
                        <a:pt x="5737" y="1338"/>
                      </a:cubicBezTo>
                      <a:cubicBezTo>
                        <a:pt x="6031" y="1150"/>
                        <a:pt x="6237" y="999"/>
                        <a:pt x="6522" y="651"/>
                      </a:cubicBezTo>
                      <a:cubicBezTo>
                        <a:pt x="6638" y="499"/>
                        <a:pt x="6772" y="294"/>
                        <a:pt x="6701" y="151"/>
                      </a:cubicBezTo>
                      <a:cubicBezTo>
                        <a:pt x="6647" y="32"/>
                        <a:pt x="6463" y="0"/>
                        <a:pt x="62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2" name="Google Shape;9462;p40"/>
                <p:cNvSpPr/>
                <p:nvPr/>
              </p:nvSpPr>
              <p:spPr>
                <a:xfrm>
                  <a:off x="6623125" y="2799600"/>
                  <a:ext cx="16075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804" extrusionOk="0">
                      <a:moveTo>
                        <a:pt x="616" y="1"/>
                      </a:moveTo>
                      <a:cubicBezTo>
                        <a:pt x="393" y="241"/>
                        <a:pt x="179" y="509"/>
                        <a:pt x="1" y="786"/>
                      </a:cubicBezTo>
                      <a:lnTo>
                        <a:pt x="27" y="803"/>
                      </a:lnTo>
                      <a:cubicBezTo>
                        <a:pt x="215" y="527"/>
                        <a:pt x="420" y="268"/>
                        <a:pt x="643" y="27"/>
                      </a:cubicBez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3" name="Google Shape;9463;p40"/>
                <p:cNvSpPr/>
                <p:nvPr/>
              </p:nvSpPr>
              <p:spPr>
                <a:xfrm>
                  <a:off x="6634050" y="2792475"/>
                  <a:ext cx="23225" cy="3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285" extrusionOk="0">
                      <a:moveTo>
                        <a:pt x="902" y="0"/>
                      </a:moveTo>
                      <a:cubicBezTo>
                        <a:pt x="572" y="401"/>
                        <a:pt x="268" y="821"/>
                        <a:pt x="1" y="1258"/>
                      </a:cubicBezTo>
                      <a:lnTo>
                        <a:pt x="28" y="1285"/>
                      </a:lnTo>
                      <a:cubicBezTo>
                        <a:pt x="304" y="848"/>
                        <a:pt x="598" y="419"/>
                        <a:pt x="929" y="27"/>
                      </a:cubicBez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4" name="Google Shape;9464;p40"/>
                <p:cNvSpPr/>
                <p:nvPr/>
              </p:nvSpPr>
              <p:spPr>
                <a:xfrm>
                  <a:off x="6649450" y="2788450"/>
                  <a:ext cx="24100" cy="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312" extrusionOk="0">
                      <a:moveTo>
                        <a:pt x="937" y="0"/>
                      </a:moveTo>
                      <a:cubicBezTo>
                        <a:pt x="625" y="438"/>
                        <a:pt x="313" y="866"/>
                        <a:pt x="0" y="1285"/>
                      </a:cubicBezTo>
                      <a:lnTo>
                        <a:pt x="27" y="1312"/>
                      </a:lnTo>
                      <a:cubicBezTo>
                        <a:pt x="339" y="884"/>
                        <a:pt x="660" y="455"/>
                        <a:pt x="964" y="27"/>
                      </a:cubicBez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5" name="Google Shape;9465;p40"/>
                <p:cNvSpPr/>
                <p:nvPr/>
              </p:nvSpPr>
              <p:spPr>
                <a:xfrm>
                  <a:off x="6663725" y="2775950"/>
                  <a:ext cx="34575" cy="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679" extrusionOk="0">
                      <a:moveTo>
                        <a:pt x="1356" y="1"/>
                      </a:moveTo>
                      <a:cubicBezTo>
                        <a:pt x="830" y="492"/>
                        <a:pt x="375" y="1045"/>
                        <a:pt x="0" y="1660"/>
                      </a:cubicBezTo>
                      <a:lnTo>
                        <a:pt x="27" y="1678"/>
                      </a:lnTo>
                      <a:cubicBezTo>
                        <a:pt x="402" y="1062"/>
                        <a:pt x="857" y="509"/>
                        <a:pt x="1383" y="28"/>
                      </a:cubicBezTo>
                      <a:lnTo>
                        <a:pt x="135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6" name="Google Shape;9466;p40"/>
                <p:cNvSpPr/>
                <p:nvPr/>
              </p:nvSpPr>
              <p:spPr>
                <a:xfrm>
                  <a:off x="6679100" y="2775075"/>
                  <a:ext cx="32150" cy="4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" h="1687" extrusionOk="0">
                      <a:moveTo>
                        <a:pt x="1259" y="0"/>
                      </a:moveTo>
                      <a:cubicBezTo>
                        <a:pt x="795" y="518"/>
                        <a:pt x="375" y="1080"/>
                        <a:pt x="1" y="1660"/>
                      </a:cubicBezTo>
                      <a:lnTo>
                        <a:pt x="28" y="1686"/>
                      </a:lnTo>
                      <a:cubicBezTo>
                        <a:pt x="402" y="1097"/>
                        <a:pt x="830" y="544"/>
                        <a:pt x="1285" y="18"/>
                      </a:cubicBezTo>
                      <a:lnTo>
                        <a:pt x="1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7" name="Google Shape;9467;p40"/>
                <p:cNvSpPr/>
                <p:nvPr/>
              </p:nvSpPr>
              <p:spPr>
                <a:xfrm>
                  <a:off x="6694500" y="2768600"/>
                  <a:ext cx="36375" cy="4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1937" extrusionOk="0">
                      <a:moveTo>
                        <a:pt x="1419" y="0"/>
                      </a:moveTo>
                      <a:cubicBezTo>
                        <a:pt x="928" y="616"/>
                        <a:pt x="455" y="1267"/>
                        <a:pt x="0" y="1910"/>
                      </a:cubicBezTo>
                      <a:lnTo>
                        <a:pt x="36" y="1936"/>
                      </a:lnTo>
                      <a:cubicBezTo>
                        <a:pt x="482" y="1285"/>
                        <a:pt x="964" y="643"/>
                        <a:pt x="1454" y="27"/>
                      </a:cubicBezTo>
                      <a:lnTo>
                        <a:pt x="14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8" name="Google Shape;9468;p40"/>
                <p:cNvSpPr/>
                <p:nvPr/>
              </p:nvSpPr>
              <p:spPr>
                <a:xfrm>
                  <a:off x="6711000" y="2766150"/>
                  <a:ext cx="35275" cy="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865" extrusionOk="0">
                      <a:moveTo>
                        <a:pt x="1383" y="0"/>
                      </a:moveTo>
                      <a:cubicBezTo>
                        <a:pt x="910" y="598"/>
                        <a:pt x="447" y="1223"/>
                        <a:pt x="1" y="1838"/>
                      </a:cubicBezTo>
                      <a:lnTo>
                        <a:pt x="36" y="1865"/>
                      </a:lnTo>
                      <a:cubicBezTo>
                        <a:pt x="473" y="1240"/>
                        <a:pt x="937" y="625"/>
                        <a:pt x="1410" y="27"/>
                      </a:cubicBezTo>
                      <a:lnTo>
                        <a:pt x="138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9" name="Google Shape;9469;p40"/>
                <p:cNvSpPr/>
                <p:nvPr/>
              </p:nvSpPr>
              <p:spPr>
                <a:xfrm>
                  <a:off x="6730175" y="2764350"/>
                  <a:ext cx="31700" cy="4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661" extrusionOk="0">
                      <a:moveTo>
                        <a:pt x="1241" y="1"/>
                      </a:moveTo>
                      <a:cubicBezTo>
                        <a:pt x="848" y="563"/>
                        <a:pt x="429" y="1107"/>
                        <a:pt x="1" y="1634"/>
                      </a:cubicBezTo>
                      <a:lnTo>
                        <a:pt x="27" y="1660"/>
                      </a:lnTo>
                      <a:cubicBezTo>
                        <a:pt x="456" y="1134"/>
                        <a:pt x="875" y="581"/>
                        <a:pt x="1268" y="28"/>
                      </a:cubicBezTo>
                      <a:lnTo>
                        <a:pt x="12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0" name="Google Shape;9470;p40"/>
                <p:cNvSpPr/>
                <p:nvPr/>
              </p:nvSpPr>
              <p:spPr>
                <a:xfrm>
                  <a:off x="6749350" y="2767925"/>
                  <a:ext cx="24575" cy="3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1286" extrusionOk="0">
                      <a:moveTo>
                        <a:pt x="955" y="1"/>
                      </a:moveTo>
                      <a:cubicBezTo>
                        <a:pt x="616" y="402"/>
                        <a:pt x="295" y="830"/>
                        <a:pt x="1" y="1259"/>
                      </a:cubicBezTo>
                      <a:lnTo>
                        <a:pt x="28" y="1285"/>
                      </a:lnTo>
                      <a:cubicBezTo>
                        <a:pt x="322" y="848"/>
                        <a:pt x="643" y="429"/>
                        <a:pt x="982" y="27"/>
                      </a:cubicBezTo>
                      <a:lnTo>
                        <a:pt x="9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1" name="Google Shape;9471;p40"/>
                <p:cNvSpPr/>
                <p:nvPr/>
              </p:nvSpPr>
              <p:spPr>
                <a:xfrm>
                  <a:off x="6789725" y="3128775"/>
                  <a:ext cx="119350" cy="10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4115" extrusionOk="0">
                      <a:moveTo>
                        <a:pt x="4461" y="1"/>
                      </a:moveTo>
                      <a:lnTo>
                        <a:pt x="4461" y="1"/>
                      </a:lnTo>
                      <a:cubicBezTo>
                        <a:pt x="4488" y="233"/>
                        <a:pt x="4417" y="518"/>
                        <a:pt x="4327" y="715"/>
                      </a:cubicBezTo>
                      <a:cubicBezTo>
                        <a:pt x="4078" y="1277"/>
                        <a:pt x="3703" y="1821"/>
                        <a:pt x="3230" y="2213"/>
                      </a:cubicBezTo>
                      <a:cubicBezTo>
                        <a:pt x="2757" y="2606"/>
                        <a:pt x="2284" y="2936"/>
                        <a:pt x="1722" y="3195"/>
                      </a:cubicBezTo>
                      <a:cubicBezTo>
                        <a:pt x="1437" y="3337"/>
                        <a:pt x="1080" y="3435"/>
                        <a:pt x="759" y="3480"/>
                      </a:cubicBezTo>
                      <a:cubicBezTo>
                        <a:pt x="696" y="3489"/>
                        <a:pt x="632" y="3493"/>
                        <a:pt x="568" y="3493"/>
                      </a:cubicBezTo>
                      <a:cubicBezTo>
                        <a:pt x="369" y="3493"/>
                        <a:pt x="170" y="3450"/>
                        <a:pt x="1" y="3355"/>
                      </a:cubicBezTo>
                      <a:lnTo>
                        <a:pt x="1" y="3355"/>
                      </a:lnTo>
                      <a:cubicBezTo>
                        <a:pt x="27" y="3409"/>
                        <a:pt x="54" y="3462"/>
                        <a:pt x="81" y="3507"/>
                      </a:cubicBezTo>
                      <a:cubicBezTo>
                        <a:pt x="295" y="3837"/>
                        <a:pt x="688" y="4051"/>
                        <a:pt x="1071" y="4096"/>
                      </a:cubicBezTo>
                      <a:cubicBezTo>
                        <a:pt x="1181" y="4108"/>
                        <a:pt x="1291" y="4115"/>
                        <a:pt x="1399" y="4115"/>
                      </a:cubicBezTo>
                      <a:cubicBezTo>
                        <a:pt x="1670" y="4115"/>
                        <a:pt x="1937" y="4076"/>
                        <a:pt x="2204" y="4006"/>
                      </a:cubicBezTo>
                      <a:cubicBezTo>
                        <a:pt x="2472" y="3935"/>
                        <a:pt x="2757" y="3819"/>
                        <a:pt x="2998" y="3694"/>
                      </a:cubicBezTo>
                      <a:cubicBezTo>
                        <a:pt x="3694" y="3346"/>
                        <a:pt x="4185" y="2775"/>
                        <a:pt x="4497" y="2071"/>
                      </a:cubicBezTo>
                      <a:cubicBezTo>
                        <a:pt x="4666" y="1696"/>
                        <a:pt x="4773" y="1161"/>
                        <a:pt x="4747" y="750"/>
                      </a:cubicBezTo>
                      <a:cubicBezTo>
                        <a:pt x="4729" y="474"/>
                        <a:pt x="4631" y="206"/>
                        <a:pt x="44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2" name="Google Shape;9472;p40"/>
                <p:cNvSpPr/>
                <p:nvPr/>
              </p:nvSpPr>
              <p:spPr>
                <a:xfrm>
                  <a:off x="6785925" y="3128775"/>
                  <a:ext cx="123150" cy="10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6" h="4182" extrusionOk="0">
                      <a:moveTo>
                        <a:pt x="4613" y="1"/>
                      </a:moveTo>
                      <a:lnTo>
                        <a:pt x="4613" y="1"/>
                      </a:lnTo>
                      <a:cubicBezTo>
                        <a:pt x="4613" y="1"/>
                        <a:pt x="4613" y="1"/>
                        <a:pt x="4613" y="1"/>
                      </a:cubicBezTo>
                      <a:lnTo>
                        <a:pt x="4613" y="1"/>
                      </a:lnTo>
                      <a:cubicBezTo>
                        <a:pt x="4613" y="1"/>
                        <a:pt x="4613" y="1"/>
                        <a:pt x="4613" y="1"/>
                      </a:cubicBezTo>
                      <a:close/>
                      <a:moveTo>
                        <a:pt x="4613" y="1"/>
                      </a:moveTo>
                      <a:cubicBezTo>
                        <a:pt x="4809" y="260"/>
                        <a:pt x="4899" y="581"/>
                        <a:pt x="4881" y="902"/>
                      </a:cubicBezTo>
                      <a:cubicBezTo>
                        <a:pt x="4872" y="1223"/>
                        <a:pt x="4801" y="1544"/>
                        <a:pt x="4693" y="1848"/>
                      </a:cubicBezTo>
                      <a:cubicBezTo>
                        <a:pt x="4470" y="2445"/>
                        <a:pt x="4087" y="2989"/>
                        <a:pt x="3569" y="3364"/>
                      </a:cubicBezTo>
                      <a:cubicBezTo>
                        <a:pt x="3311" y="3551"/>
                        <a:pt x="3025" y="3694"/>
                        <a:pt x="2722" y="3810"/>
                      </a:cubicBezTo>
                      <a:cubicBezTo>
                        <a:pt x="2428" y="3935"/>
                        <a:pt x="2115" y="4006"/>
                        <a:pt x="1803" y="4033"/>
                      </a:cubicBezTo>
                      <a:cubicBezTo>
                        <a:pt x="1723" y="4038"/>
                        <a:pt x="1642" y="4040"/>
                        <a:pt x="1563" y="4040"/>
                      </a:cubicBezTo>
                      <a:cubicBezTo>
                        <a:pt x="1484" y="4040"/>
                        <a:pt x="1406" y="4038"/>
                        <a:pt x="1330" y="4033"/>
                      </a:cubicBezTo>
                      <a:cubicBezTo>
                        <a:pt x="1170" y="4024"/>
                        <a:pt x="1018" y="3989"/>
                        <a:pt x="875" y="3926"/>
                      </a:cubicBezTo>
                      <a:cubicBezTo>
                        <a:pt x="655" y="3837"/>
                        <a:pt x="456" y="3694"/>
                        <a:pt x="319" y="3502"/>
                      </a:cubicBezTo>
                      <a:lnTo>
                        <a:pt x="319" y="3502"/>
                      </a:lnTo>
                      <a:cubicBezTo>
                        <a:pt x="453" y="3544"/>
                        <a:pt x="591" y="3561"/>
                        <a:pt x="730" y="3561"/>
                      </a:cubicBezTo>
                      <a:cubicBezTo>
                        <a:pt x="790" y="3561"/>
                        <a:pt x="851" y="3557"/>
                        <a:pt x="911" y="3551"/>
                      </a:cubicBezTo>
                      <a:cubicBezTo>
                        <a:pt x="1179" y="3516"/>
                        <a:pt x="1428" y="3444"/>
                        <a:pt x="1678" y="3355"/>
                      </a:cubicBezTo>
                      <a:cubicBezTo>
                        <a:pt x="2169" y="3159"/>
                        <a:pt x="2615" y="2873"/>
                        <a:pt x="3025" y="2561"/>
                      </a:cubicBezTo>
                      <a:cubicBezTo>
                        <a:pt x="3230" y="2401"/>
                        <a:pt x="3436" y="2240"/>
                        <a:pt x="3623" y="2053"/>
                      </a:cubicBezTo>
                      <a:cubicBezTo>
                        <a:pt x="3810" y="1865"/>
                        <a:pt x="3971" y="1660"/>
                        <a:pt x="4114" y="1446"/>
                      </a:cubicBezTo>
                      <a:cubicBezTo>
                        <a:pt x="4256" y="1223"/>
                        <a:pt x="4381" y="1000"/>
                        <a:pt x="4479" y="759"/>
                      </a:cubicBezTo>
                      <a:cubicBezTo>
                        <a:pt x="4586" y="518"/>
                        <a:pt x="4640" y="260"/>
                        <a:pt x="4613" y="1"/>
                      </a:cubicBezTo>
                      <a:lnTo>
                        <a:pt x="4613" y="1"/>
                      </a:lnTo>
                      <a:cubicBezTo>
                        <a:pt x="4631" y="260"/>
                        <a:pt x="4560" y="509"/>
                        <a:pt x="4453" y="741"/>
                      </a:cubicBezTo>
                      <a:cubicBezTo>
                        <a:pt x="4337" y="973"/>
                        <a:pt x="4203" y="1196"/>
                        <a:pt x="4060" y="1410"/>
                      </a:cubicBezTo>
                      <a:cubicBezTo>
                        <a:pt x="3908" y="1616"/>
                        <a:pt x="3748" y="1812"/>
                        <a:pt x="3560" y="1990"/>
                      </a:cubicBezTo>
                      <a:cubicBezTo>
                        <a:pt x="3373" y="2169"/>
                        <a:pt x="3168" y="2320"/>
                        <a:pt x="2963" y="2472"/>
                      </a:cubicBezTo>
                      <a:cubicBezTo>
                        <a:pt x="2552" y="2775"/>
                        <a:pt x="2106" y="3043"/>
                        <a:pt x="1634" y="3230"/>
                      </a:cubicBezTo>
                      <a:cubicBezTo>
                        <a:pt x="1342" y="3329"/>
                        <a:pt x="1024" y="3421"/>
                        <a:pt x="723" y="3421"/>
                      </a:cubicBezTo>
                      <a:cubicBezTo>
                        <a:pt x="535" y="3421"/>
                        <a:pt x="353" y="3385"/>
                        <a:pt x="188" y="3293"/>
                      </a:cubicBezTo>
                      <a:lnTo>
                        <a:pt x="1" y="3186"/>
                      </a:lnTo>
                      <a:lnTo>
                        <a:pt x="90" y="3382"/>
                      </a:lnTo>
                      <a:cubicBezTo>
                        <a:pt x="224" y="3703"/>
                        <a:pt x="509" y="3944"/>
                        <a:pt x="822" y="4069"/>
                      </a:cubicBezTo>
                      <a:cubicBezTo>
                        <a:pt x="973" y="4131"/>
                        <a:pt x="1152" y="4167"/>
                        <a:pt x="1312" y="4176"/>
                      </a:cubicBezTo>
                      <a:cubicBezTo>
                        <a:pt x="1383" y="4180"/>
                        <a:pt x="1453" y="4182"/>
                        <a:pt x="1522" y="4182"/>
                      </a:cubicBezTo>
                      <a:cubicBezTo>
                        <a:pt x="1621" y="4182"/>
                        <a:pt x="1718" y="4177"/>
                        <a:pt x="1812" y="4167"/>
                      </a:cubicBezTo>
                      <a:cubicBezTo>
                        <a:pt x="2142" y="4140"/>
                        <a:pt x="2472" y="4060"/>
                        <a:pt x="2775" y="3935"/>
                      </a:cubicBezTo>
                      <a:cubicBezTo>
                        <a:pt x="3079" y="3810"/>
                        <a:pt x="3382" y="3667"/>
                        <a:pt x="3641" y="3462"/>
                      </a:cubicBezTo>
                      <a:cubicBezTo>
                        <a:pt x="4176" y="3061"/>
                        <a:pt x="4551" y="2490"/>
                        <a:pt x="4774" y="1874"/>
                      </a:cubicBezTo>
                      <a:cubicBezTo>
                        <a:pt x="4872" y="1562"/>
                        <a:pt x="4925" y="1232"/>
                        <a:pt x="4925" y="902"/>
                      </a:cubicBezTo>
                      <a:cubicBezTo>
                        <a:pt x="4925" y="581"/>
                        <a:pt x="4827" y="242"/>
                        <a:pt x="46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3" name="Google Shape;9473;p40"/>
                <p:cNvSpPr/>
                <p:nvPr/>
              </p:nvSpPr>
              <p:spPr>
                <a:xfrm>
                  <a:off x="6771675" y="3109550"/>
                  <a:ext cx="130250" cy="10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0" h="4263" extrusionOk="0">
                      <a:moveTo>
                        <a:pt x="3622" y="0"/>
                      </a:moveTo>
                      <a:cubicBezTo>
                        <a:pt x="3388" y="0"/>
                        <a:pt x="3148" y="46"/>
                        <a:pt x="2926" y="110"/>
                      </a:cubicBezTo>
                      <a:cubicBezTo>
                        <a:pt x="1873" y="422"/>
                        <a:pt x="946" y="1118"/>
                        <a:pt x="348" y="2028"/>
                      </a:cubicBezTo>
                      <a:cubicBezTo>
                        <a:pt x="223" y="2224"/>
                        <a:pt x="107" y="2420"/>
                        <a:pt x="62" y="2643"/>
                      </a:cubicBezTo>
                      <a:cubicBezTo>
                        <a:pt x="0" y="2920"/>
                        <a:pt x="54" y="3250"/>
                        <a:pt x="250" y="3455"/>
                      </a:cubicBezTo>
                      <a:cubicBezTo>
                        <a:pt x="366" y="3589"/>
                        <a:pt x="491" y="3669"/>
                        <a:pt x="580" y="3830"/>
                      </a:cubicBezTo>
                      <a:cubicBezTo>
                        <a:pt x="633" y="3919"/>
                        <a:pt x="678" y="4026"/>
                        <a:pt x="723" y="4124"/>
                      </a:cubicBezTo>
                      <a:cubicBezTo>
                        <a:pt x="892" y="4219"/>
                        <a:pt x="1091" y="4262"/>
                        <a:pt x="1290" y="4262"/>
                      </a:cubicBezTo>
                      <a:cubicBezTo>
                        <a:pt x="1354" y="4262"/>
                        <a:pt x="1418" y="4258"/>
                        <a:pt x="1481" y="4249"/>
                      </a:cubicBezTo>
                      <a:cubicBezTo>
                        <a:pt x="1802" y="4204"/>
                        <a:pt x="2159" y="4106"/>
                        <a:pt x="2444" y="3964"/>
                      </a:cubicBezTo>
                      <a:cubicBezTo>
                        <a:pt x="3006" y="3705"/>
                        <a:pt x="3479" y="3375"/>
                        <a:pt x="3952" y="2982"/>
                      </a:cubicBezTo>
                      <a:cubicBezTo>
                        <a:pt x="4425" y="2590"/>
                        <a:pt x="4800" y="2046"/>
                        <a:pt x="5049" y="1484"/>
                      </a:cubicBezTo>
                      <a:cubicBezTo>
                        <a:pt x="5139" y="1287"/>
                        <a:pt x="5210" y="1002"/>
                        <a:pt x="5183" y="770"/>
                      </a:cubicBezTo>
                      <a:cubicBezTo>
                        <a:pt x="5094" y="663"/>
                        <a:pt x="4987" y="574"/>
                        <a:pt x="4871" y="511"/>
                      </a:cubicBezTo>
                      <a:cubicBezTo>
                        <a:pt x="4773" y="467"/>
                        <a:pt x="4675" y="431"/>
                        <a:pt x="4585" y="377"/>
                      </a:cubicBezTo>
                      <a:cubicBezTo>
                        <a:pt x="4496" y="324"/>
                        <a:pt x="4425" y="252"/>
                        <a:pt x="4336" y="199"/>
                      </a:cubicBezTo>
                      <a:cubicBezTo>
                        <a:pt x="4126" y="55"/>
                        <a:pt x="3878" y="0"/>
                        <a:pt x="36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4" name="Google Shape;9474;p40"/>
                <p:cNvSpPr/>
                <p:nvPr/>
              </p:nvSpPr>
              <p:spPr>
                <a:xfrm>
                  <a:off x="6770775" y="3109100"/>
                  <a:ext cx="132275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1" h="4348" extrusionOk="0">
                      <a:moveTo>
                        <a:pt x="3663" y="1"/>
                      </a:moveTo>
                      <a:cubicBezTo>
                        <a:pt x="3631" y="1"/>
                        <a:pt x="3600" y="1"/>
                        <a:pt x="3569" y="3"/>
                      </a:cubicBezTo>
                      <a:cubicBezTo>
                        <a:pt x="3364" y="21"/>
                        <a:pt x="3158" y="65"/>
                        <a:pt x="2962" y="128"/>
                      </a:cubicBezTo>
                      <a:cubicBezTo>
                        <a:pt x="3158" y="74"/>
                        <a:pt x="3364" y="39"/>
                        <a:pt x="3569" y="30"/>
                      </a:cubicBezTo>
                      <a:cubicBezTo>
                        <a:pt x="3774" y="30"/>
                        <a:pt x="3988" y="56"/>
                        <a:pt x="4166" y="137"/>
                      </a:cubicBezTo>
                      <a:cubicBezTo>
                        <a:pt x="4265" y="181"/>
                        <a:pt x="4345" y="226"/>
                        <a:pt x="4425" y="297"/>
                      </a:cubicBezTo>
                      <a:cubicBezTo>
                        <a:pt x="4505" y="360"/>
                        <a:pt x="4595" y="431"/>
                        <a:pt x="4693" y="476"/>
                      </a:cubicBezTo>
                      <a:cubicBezTo>
                        <a:pt x="4791" y="520"/>
                        <a:pt x="4880" y="556"/>
                        <a:pt x="4960" y="609"/>
                      </a:cubicBezTo>
                      <a:cubicBezTo>
                        <a:pt x="5046" y="661"/>
                        <a:pt x="5115" y="728"/>
                        <a:pt x="5176" y="805"/>
                      </a:cubicBezTo>
                      <a:lnTo>
                        <a:pt x="5176" y="805"/>
                      </a:lnTo>
                      <a:cubicBezTo>
                        <a:pt x="5204" y="1307"/>
                        <a:pt x="4913" y="1765"/>
                        <a:pt x="4639" y="2180"/>
                      </a:cubicBezTo>
                      <a:cubicBezTo>
                        <a:pt x="4497" y="2385"/>
                        <a:pt x="4336" y="2581"/>
                        <a:pt x="4149" y="2759"/>
                      </a:cubicBezTo>
                      <a:cubicBezTo>
                        <a:pt x="3970" y="2938"/>
                        <a:pt x="3765" y="3098"/>
                        <a:pt x="3560" y="3250"/>
                      </a:cubicBezTo>
                      <a:cubicBezTo>
                        <a:pt x="3149" y="3553"/>
                        <a:pt x="2703" y="3821"/>
                        <a:pt x="2240" y="4008"/>
                      </a:cubicBezTo>
                      <a:cubicBezTo>
                        <a:pt x="1947" y="4113"/>
                        <a:pt x="1631" y="4208"/>
                        <a:pt x="1329" y="4208"/>
                      </a:cubicBezTo>
                      <a:cubicBezTo>
                        <a:pt x="1149" y="4208"/>
                        <a:pt x="974" y="4174"/>
                        <a:pt x="813" y="4090"/>
                      </a:cubicBezTo>
                      <a:lnTo>
                        <a:pt x="813" y="4090"/>
                      </a:lnTo>
                      <a:cubicBezTo>
                        <a:pt x="762" y="3988"/>
                        <a:pt x="711" y="3887"/>
                        <a:pt x="661" y="3785"/>
                      </a:cubicBezTo>
                      <a:cubicBezTo>
                        <a:pt x="589" y="3678"/>
                        <a:pt x="491" y="3589"/>
                        <a:pt x="411" y="3518"/>
                      </a:cubicBezTo>
                      <a:cubicBezTo>
                        <a:pt x="241" y="3366"/>
                        <a:pt x="152" y="3161"/>
                        <a:pt x="134" y="2938"/>
                      </a:cubicBezTo>
                      <a:cubicBezTo>
                        <a:pt x="125" y="2715"/>
                        <a:pt x="188" y="2492"/>
                        <a:pt x="304" y="2296"/>
                      </a:cubicBezTo>
                      <a:cubicBezTo>
                        <a:pt x="411" y="2090"/>
                        <a:pt x="545" y="1894"/>
                        <a:pt x="687" y="1716"/>
                      </a:cubicBezTo>
                      <a:cubicBezTo>
                        <a:pt x="973" y="1350"/>
                        <a:pt x="1321" y="1029"/>
                        <a:pt x="1704" y="761"/>
                      </a:cubicBezTo>
                      <a:cubicBezTo>
                        <a:pt x="2088" y="485"/>
                        <a:pt x="2516" y="279"/>
                        <a:pt x="2962" y="128"/>
                      </a:cubicBezTo>
                      <a:lnTo>
                        <a:pt x="2962" y="128"/>
                      </a:lnTo>
                      <a:cubicBezTo>
                        <a:pt x="2052" y="378"/>
                        <a:pt x="1214" y="922"/>
                        <a:pt x="607" y="1653"/>
                      </a:cubicBezTo>
                      <a:cubicBezTo>
                        <a:pt x="464" y="1841"/>
                        <a:pt x="322" y="2028"/>
                        <a:pt x="197" y="2242"/>
                      </a:cubicBezTo>
                      <a:cubicBezTo>
                        <a:pt x="81" y="2447"/>
                        <a:pt x="0" y="2688"/>
                        <a:pt x="9" y="2947"/>
                      </a:cubicBezTo>
                      <a:cubicBezTo>
                        <a:pt x="18" y="3072"/>
                        <a:pt x="45" y="3197"/>
                        <a:pt x="98" y="3313"/>
                      </a:cubicBezTo>
                      <a:cubicBezTo>
                        <a:pt x="143" y="3429"/>
                        <a:pt x="232" y="3527"/>
                        <a:pt x="322" y="3607"/>
                      </a:cubicBezTo>
                      <a:cubicBezTo>
                        <a:pt x="411" y="3687"/>
                        <a:pt x="491" y="3768"/>
                        <a:pt x="545" y="3857"/>
                      </a:cubicBezTo>
                      <a:cubicBezTo>
                        <a:pt x="598" y="3955"/>
                        <a:pt x="643" y="4062"/>
                        <a:pt x="696" y="4169"/>
                      </a:cubicBezTo>
                      <a:lnTo>
                        <a:pt x="705" y="4187"/>
                      </a:lnTo>
                      <a:lnTo>
                        <a:pt x="723" y="4205"/>
                      </a:lnTo>
                      <a:cubicBezTo>
                        <a:pt x="917" y="4308"/>
                        <a:pt x="1126" y="4348"/>
                        <a:pt x="1336" y="4348"/>
                      </a:cubicBezTo>
                      <a:cubicBezTo>
                        <a:pt x="1396" y="4348"/>
                        <a:pt x="1457" y="4344"/>
                        <a:pt x="1517" y="4338"/>
                      </a:cubicBezTo>
                      <a:cubicBezTo>
                        <a:pt x="1785" y="4303"/>
                        <a:pt x="2043" y="4240"/>
                        <a:pt x="2284" y="4151"/>
                      </a:cubicBezTo>
                      <a:cubicBezTo>
                        <a:pt x="2784" y="3946"/>
                        <a:pt x="3221" y="3669"/>
                        <a:pt x="3640" y="3357"/>
                      </a:cubicBezTo>
                      <a:cubicBezTo>
                        <a:pt x="3845" y="3197"/>
                        <a:pt x="4051" y="3045"/>
                        <a:pt x="4247" y="2858"/>
                      </a:cubicBezTo>
                      <a:cubicBezTo>
                        <a:pt x="4434" y="2670"/>
                        <a:pt x="4595" y="2465"/>
                        <a:pt x="4746" y="2251"/>
                      </a:cubicBezTo>
                      <a:cubicBezTo>
                        <a:pt x="4889" y="2028"/>
                        <a:pt x="5014" y="1796"/>
                        <a:pt x="5121" y="1564"/>
                      </a:cubicBezTo>
                      <a:cubicBezTo>
                        <a:pt x="5228" y="1314"/>
                        <a:pt x="5291" y="1047"/>
                        <a:pt x="5264" y="779"/>
                      </a:cubicBezTo>
                      <a:lnTo>
                        <a:pt x="5255" y="770"/>
                      </a:lnTo>
                      <a:lnTo>
                        <a:pt x="5246" y="752"/>
                      </a:lnTo>
                      <a:cubicBezTo>
                        <a:pt x="5183" y="672"/>
                        <a:pt x="5103" y="601"/>
                        <a:pt x="5005" y="538"/>
                      </a:cubicBezTo>
                      <a:cubicBezTo>
                        <a:pt x="4916" y="485"/>
                        <a:pt x="4818" y="449"/>
                        <a:pt x="4720" y="404"/>
                      </a:cubicBezTo>
                      <a:cubicBezTo>
                        <a:pt x="4630" y="369"/>
                        <a:pt x="4550" y="306"/>
                        <a:pt x="4470" y="244"/>
                      </a:cubicBezTo>
                      <a:cubicBezTo>
                        <a:pt x="4381" y="181"/>
                        <a:pt x="4291" y="128"/>
                        <a:pt x="4193" y="92"/>
                      </a:cubicBezTo>
                      <a:cubicBezTo>
                        <a:pt x="4027" y="24"/>
                        <a:pt x="3841" y="1"/>
                        <a:pt x="36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5" name="Google Shape;9475;p40"/>
                <p:cNvSpPr/>
                <p:nvPr/>
              </p:nvSpPr>
              <p:spPr>
                <a:xfrm>
                  <a:off x="6785925" y="3118075"/>
                  <a:ext cx="100625" cy="7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5" h="3178" extrusionOk="0">
                      <a:moveTo>
                        <a:pt x="3971" y="1"/>
                      </a:moveTo>
                      <a:lnTo>
                        <a:pt x="3971" y="1"/>
                      </a:lnTo>
                      <a:cubicBezTo>
                        <a:pt x="3846" y="36"/>
                        <a:pt x="3748" y="117"/>
                        <a:pt x="3650" y="197"/>
                      </a:cubicBezTo>
                      <a:cubicBezTo>
                        <a:pt x="3275" y="465"/>
                        <a:pt x="2838" y="634"/>
                        <a:pt x="2419" y="839"/>
                      </a:cubicBezTo>
                      <a:cubicBezTo>
                        <a:pt x="1437" y="1312"/>
                        <a:pt x="465" y="1981"/>
                        <a:pt x="46" y="2891"/>
                      </a:cubicBezTo>
                      <a:cubicBezTo>
                        <a:pt x="1" y="2989"/>
                        <a:pt x="19" y="3123"/>
                        <a:pt x="117" y="3168"/>
                      </a:cubicBezTo>
                      <a:cubicBezTo>
                        <a:pt x="133" y="3174"/>
                        <a:pt x="149" y="3177"/>
                        <a:pt x="165" y="3177"/>
                      </a:cubicBezTo>
                      <a:cubicBezTo>
                        <a:pt x="253" y="3177"/>
                        <a:pt x="332" y="3081"/>
                        <a:pt x="385" y="2998"/>
                      </a:cubicBezTo>
                      <a:cubicBezTo>
                        <a:pt x="884" y="2160"/>
                        <a:pt x="1651" y="1473"/>
                        <a:pt x="2570" y="1125"/>
                      </a:cubicBezTo>
                      <a:cubicBezTo>
                        <a:pt x="2677" y="1080"/>
                        <a:pt x="2784" y="1044"/>
                        <a:pt x="2891" y="1000"/>
                      </a:cubicBezTo>
                      <a:cubicBezTo>
                        <a:pt x="3088" y="902"/>
                        <a:pt x="3311" y="741"/>
                        <a:pt x="3480" y="598"/>
                      </a:cubicBezTo>
                      <a:cubicBezTo>
                        <a:pt x="3641" y="447"/>
                        <a:pt x="3775" y="340"/>
                        <a:pt x="3935" y="179"/>
                      </a:cubicBezTo>
                      <a:cubicBezTo>
                        <a:pt x="3980" y="135"/>
                        <a:pt x="4024" y="27"/>
                        <a:pt x="39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6" name="Google Shape;9476;p40"/>
                <p:cNvSpPr/>
                <p:nvPr/>
              </p:nvSpPr>
              <p:spPr>
                <a:xfrm>
                  <a:off x="6868675" y="3151675"/>
                  <a:ext cx="33025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2654" extrusionOk="0">
                      <a:moveTo>
                        <a:pt x="1134" y="0"/>
                      </a:moveTo>
                      <a:cubicBezTo>
                        <a:pt x="1131" y="0"/>
                        <a:pt x="1127" y="1"/>
                        <a:pt x="1125" y="4"/>
                      </a:cubicBezTo>
                      <a:cubicBezTo>
                        <a:pt x="1116" y="4"/>
                        <a:pt x="1116" y="22"/>
                        <a:pt x="1125" y="31"/>
                      </a:cubicBezTo>
                      <a:cubicBezTo>
                        <a:pt x="1267" y="280"/>
                        <a:pt x="1285" y="628"/>
                        <a:pt x="1152" y="958"/>
                      </a:cubicBezTo>
                      <a:cubicBezTo>
                        <a:pt x="1027" y="1271"/>
                        <a:pt x="804" y="1529"/>
                        <a:pt x="589" y="1752"/>
                      </a:cubicBezTo>
                      <a:lnTo>
                        <a:pt x="536" y="1806"/>
                      </a:lnTo>
                      <a:cubicBezTo>
                        <a:pt x="304" y="2056"/>
                        <a:pt x="63" y="2305"/>
                        <a:pt x="1" y="2635"/>
                      </a:cubicBezTo>
                      <a:cubicBezTo>
                        <a:pt x="1" y="2644"/>
                        <a:pt x="10" y="2653"/>
                        <a:pt x="19" y="2653"/>
                      </a:cubicBezTo>
                      <a:cubicBezTo>
                        <a:pt x="27" y="2653"/>
                        <a:pt x="36" y="2653"/>
                        <a:pt x="36" y="2644"/>
                      </a:cubicBezTo>
                      <a:cubicBezTo>
                        <a:pt x="99" y="2323"/>
                        <a:pt x="340" y="2073"/>
                        <a:pt x="563" y="1833"/>
                      </a:cubicBezTo>
                      <a:lnTo>
                        <a:pt x="616" y="1779"/>
                      </a:lnTo>
                      <a:cubicBezTo>
                        <a:pt x="839" y="1547"/>
                        <a:pt x="1062" y="1288"/>
                        <a:pt x="1187" y="976"/>
                      </a:cubicBezTo>
                      <a:cubicBezTo>
                        <a:pt x="1321" y="637"/>
                        <a:pt x="1312" y="271"/>
                        <a:pt x="1152" y="13"/>
                      </a:cubicBezTo>
                      <a:cubicBezTo>
                        <a:pt x="1152" y="6"/>
                        <a:pt x="1143" y="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7" name="Google Shape;9477;p40"/>
                <p:cNvSpPr/>
                <p:nvPr/>
              </p:nvSpPr>
              <p:spPr>
                <a:xfrm>
                  <a:off x="6804450" y="3215450"/>
                  <a:ext cx="49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370" extrusionOk="0">
                      <a:moveTo>
                        <a:pt x="178" y="0"/>
                      </a:moveTo>
                      <a:cubicBezTo>
                        <a:pt x="170" y="0"/>
                        <a:pt x="161" y="7"/>
                        <a:pt x="161" y="13"/>
                      </a:cubicBezTo>
                      <a:lnTo>
                        <a:pt x="9" y="343"/>
                      </a:lnTo>
                      <a:cubicBezTo>
                        <a:pt x="0" y="352"/>
                        <a:pt x="9" y="361"/>
                        <a:pt x="18" y="370"/>
                      </a:cubicBezTo>
                      <a:lnTo>
                        <a:pt x="27" y="370"/>
                      </a:lnTo>
                      <a:cubicBezTo>
                        <a:pt x="36" y="370"/>
                        <a:pt x="36" y="370"/>
                        <a:pt x="45" y="361"/>
                      </a:cubicBezTo>
                      <a:lnTo>
                        <a:pt x="197" y="31"/>
                      </a:lnTo>
                      <a:cubicBezTo>
                        <a:pt x="197" y="22"/>
                        <a:pt x="197" y="4"/>
                        <a:pt x="188" y="4"/>
                      </a:cubicBezTo>
                      <a:cubicBezTo>
                        <a:pt x="185" y="2"/>
                        <a:pt x="182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8" name="Google Shape;9478;p40"/>
                <p:cNvSpPr/>
                <p:nvPr/>
              </p:nvSpPr>
              <p:spPr>
                <a:xfrm>
                  <a:off x="6813375" y="3216200"/>
                  <a:ext cx="51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492" extrusionOk="0">
                      <a:moveTo>
                        <a:pt x="197" y="1"/>
                      </a:moveTo>
                      <a:cubicBezTo>
                        <a:pt x="188" y="1"/>
                        <a:pt x="170" y="1"/>
                        <a:pt x="170" y="10"/>
                      </a:cubicBezTo>
                      <a:lnTo>
                        <a:pt x="0" y="465"/>
                      </a:lnTo>
                      <a:cubicBezTo>
                        <a:pt x="0" y="474"/>
                        <a:pt x="0" y="483"/>
                        <a:pt x="9" y="492"/>
                      </a:cubicBezTo>
                      <a:lnTo>
                        <a:pt x="18" y="492"/>
                      </a:lnTo>
                      <a:cubicBezTo>
                        <a:pt x="27" y="492"/>
                        <a:pt x="36" y="483"/>
                        <a:pt x="36" y="474"/>
                      </a:cubicBezTo>
                      <a:lnTo>
                        <a:pt x="205" y="28"/>
                      </a:lnTo>
                      <a:cubicBezTo>
                        <a:pt x="205" y="19"/>
                        <a:pt x="205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9" name="Google Shape;9479;p40"/>
                <p:cNvSpPr/>
                <p:nvPr/>
              </p:nvSpPr>
              <p:spPr>
                <a:xfrm>
                  <a:off x="6824750" y="3212100"/>
                  <a:ext cx="647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647" extrusionOk="0">
                      <a:moveTo>
                        <a:pt x="233" y="1"/>
                      </a:moveTo>
                      <a:cubicBezTo>
                        <a:pt x="228" y="1"/>
                        <a:pt x="223" y="7"/>
                        <a:pt x="223" y="13"/>
                      </a:cubicBezTo>
                      <a:lnTo>
                        <a:pt x="0" y="620"/>
                      </a:lnTo>
                      <a:cubicBezTo>
                        <a:pt x="0" y="629"/>
                        <a:pt x="9" y="647"/>
                        <a:pt x="18" y="647"/>
                      </a:cubicBezTo>
                      <a:cubicBezTo>
                        <a:pt x="27" y="647"/>
                        <a:pt x="36" y="647"/>
                        <a:pt x="36" y="638"/>
                      </a:cubicBezTo>
                      <a:lnTo>
                        <a:pt x="259" y="22"/>
                      </a:lnTo>
                      <a:cubicBezTo>
                        <a:pt x="259" y="13"/>
                        <a:pt x="250" y="4"/>
                        <a:pt x="241" y="4"/>
                      </a:cubicBezTo>
                      <a:cubicBezTo>
                        <a:pt x="238" y="2"/>
                        <a:pt x="236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0" name="Google Shape;9480;p40"/>
                <p:cNvSpPr/>
                <p:nvPr/>
              </p:nvSpPr>
              <p:spPr>
                <a:xfrm>
                  <a:off x="6835450" y="3205725"/>
                  <a:ext cx="10500" cy="2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911" extrusionOk="0">
                      <a:moveTo>
                        <a:pt x="402" y="1"/>
                      </a:moveTo>
                      <a:cubicBezTo>
                        <a:pt x="393" y="1"/>
                        <a:pt x="384" y="1"/>
                        <a:pt x="384" y="10"/>
                      </a:cubicBezTo>
                      <a:cubicBezTo>
                        <a:pt x="232" y="286"/>
                        <a:pt x="99" y="581"/>
                        <a:pt x="0" y="884"/>
                      </a:cubicBezTo>
                      <a:cubicBezTo>
                        <a:pt x="0" y="893"/>
                        <a:pt x="0" y="902"/>
                        <a:pt x="9" y="902"/>
                      </a:cubicBezTo>
                      <a:cubicBezTo>
                        <a:pt x="9" y="902"/>
                        <a:pt x="18" y="911"/>
                        <a:pt x="18" y="911"/>
                      </a:cubicBezTo>
                      <a:cubicBezTo>
                        <a:pt x="27" y="911"/>
                        <a:pt x="36" y="902"/>
                        <a:pt x="36" y="893"/>
                      </a:cubicBezTo>
                      <a:cubicBezTo>
                        <a:pt x="134" y="598"/>
                        <a:pt x="259" y="304"/>
                        <a:pt x="411" y="27"/>
                      </a:cubicBezTo>
                      <a:cubicBezTo>
                        <a:pt x="420" y="18"/>
                        <a:pt x="411" y="10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1" name="Google Shape;9481;p40"/>
                <p:cNvSpPr/>
                <p:nvPr/>
              </p:nvSpPr>
              <p:spPr>
                <a:xfrm>
                  <a:off x="6848375" y="3193675"/>
                  <a:ext cx="14075" cy="3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206" extrusionOk="0">
                      <a:moveTo>
                        <a:pt x="545" y="1"/>
                      </a:moveTo>
                      <a:cubicBezTo>
                        <a:pt x="536" y="1"/>
                        <a:pt x="527" y="1"/>
                        <a:pt x="518" y="10"/>
                      </a:cubicBezTo>
                      <a:cubicBezTo>
                        <a:pt x="313" y="385"/>
                        <a:pt x="144" y="777"/>
                        <a:pt x="1" y="1178"/>
                      </a:cubicBezTo>
                      <a:cubicBezTo>
                        <a:pt x="1" y="1187"/>
                        <a:pt x="10" y="1196"/>
                        <a:pt x="19" y="1196"/>
                      </a:cubicBezTo>
                      <a:cubicBezTo>
                        <a:pt x="19" y="1205"/>
                        <a:pt x="19" y="1205"/>
                        <a:pt x="19" y="1205"/>
                      </a:cubicBezTo>
                      <a:cubicBezTo>
                        <a:pt x="28" y="1205"/>
                        <a:pt x="37" y="1196"/>
                        <a:pt x="37" y="1187"/>
                      </a:cubicBezTo>
                      <a:cubicBezTo>
                        <a:pt x="179" y="786"/>
                        <a:pt x="349" y="393"/>
                        <a:pt x="554" y="28"/>
                      </a:cubicBezTo>
                      <a:cubicBezTo>
                        <a:pt x="563" y="19"/>
                        <a:pt x="554" y="10"/>
                        <a:pt x="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2" name="Google Shape;9482;p40"/>
                <p:cNvSpPr/>
                <p:nvPr/>
              </p:nvSpPr>
              <p:spPr>
                <a:xfrm>
                  <a:off x="6862425" y="3178300"/>
                  <a:ext cx="17425" cy="4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1642" extrusionOk="0">
                      <a:moveTo>
                        <a:pt x="679" y="0"/>
                      </a:moveTo>
                      <a:cubicBezTo>
                        <a:pt x="670" y="0"/>
                        <a:pt x="661" y="0"/>
                        <a:pt x="652" y="9"/>
                      </a:cubicBezTo>
                      <a:cubicBezTo>
                        <a:pt x="402" y="527"/>
                        <a:pt x="179" y="1071"/>
                        <a:pt x="1" y="1615"/>
                      </a:cubicBezTo>
                      <a:cubicBezTo>
                        <a:pt x="1" y="1624"/>
                        <a:pt x="1" y="1633"/>
                        <a:pt x="19" y="1642"/>
                      </a:cubicBezTo>
                      <a:cubicBezTo>
                        <a:pt x="28" y="1642"/>
                        <a:pt x="37" y="1633"/>
                        <a:pt x="37" y="1624"/>
                      </a:cubicBezTo>
                      <a:cubicBezTo>
                        <a:pt x="215" y="1080"/>
                        <a:pt x="429" y="545"/>
                        <a:pt x="688" y="27"/>
                      </a:cubicBezTo>
                      <a:cubicBezTo>
                        <a:pt x="697" y="18"/>
                        <a:pt x="688" y="9"/>
                        <a:pt x="6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3" name="Google Shape;9483;p40"/>
                <p:cNvSpPr/>
                <p:nvPr/>
              </p:nvSpPr>
              <p:spPr>
                <a:xfrm>
                  <a:off x="6882725" y="3162150"/>
                  <a:ext cx="12975" cy="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1280" extrusionOk="0">
                      <a:moveTo>
                        <a:pt x="493" y="0"/>
                      </a:moveTo>
                      <a:cubicBezTo>
                        <a:pt x="487" y="0"/>
                        <a:pt x="482" y="7"/>
                        <a:pt x="482" y="13"/>
                      </a:cubicBezTo>
                      <a:cubicBezTo>
                        <a:pt x="286" y="414"/>
                        <a:pt x="126" y="834"/>
                        <a:pt x="10" y="1262"/>
                      </a:cubicBezTo>
                      <a:cubicBezTo>
                        <a:pt x="1" y="1271"/>
                        <a:pt x="10" y="1280"/>
                        <a:pt x="19" y="1280"/>
                      </a:cubicBezTo>
                      <a:lnTo>
                        <a:pt x="27" y="1280"/>
                      </a:lnTo>
                      <a:cubicBezTo>
                        <a:pt x="27" y="1280"/>
                        <a:pt x="36" y="1280"/>
                        <a:pt x="45" y="1271"/>
                      </a:cubicBezTo>
                      <a:cubicBezTo>
                        <a:pt x="161" y="843"/>
                        <a:pt x="322" y="423"/>
                        <a:pt x="509" y="31"/>
                      </a:cubicBezTo>
                      <a:cubicBezTo>
                        <a:pt x="518" y="22"/>
                        <a:pt x="509" y="13"/>
                        <a:pt x="500" y="4"/>
                      </a:cubicBezTo>
                      <a:cubicBezTo>
                        <a:pt x="498" y="1"/>
                        <a:pt x="495" y="0"/>
                        <a:pt x="4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4" name="Google Shape;9484;p40"/>
                <p:cNvSpPr/>
                <p:nvPr/>
              </p:nvSpPr>
              <p:spPr>
                <a:xfrm>
                  <a:off x="6833225" y="3116150"/>
                  <a:ext cx="28800" cy="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658" extrusionOk="0">
                      <a:moveTo>
                        <a:pt x="351" y="1"/>
                      </a:moveTo>
                      <a:cubicBezTo>
                        <a:pt x="230" y="1"/>
                        <a:pt x="115" y="19"/>
                        <a:pt x="18" y="42"/>
                      </a:cubicBezTo>
                      <a:cubicBezTo>
                        <a:pt x="9" y="51"/>
                        <a:pt x="0" y="60"/>
                        <a:pt x="9" y="69"/>
                      </a:cubicBezTo>
                      <a:cubicBezTo>
                        <a:pt x="9" y="75"/>
                        <a:pt x="14" y="81"/>
                        <a:pt x="19" y="81"/>
                      </a:cubicBezTo>
                      <a:cubicBezTo>
                        <a:pt x="22" y="81"/>
                        <a:pt x="24" y="80"/>
                        <a:pt x="27" y="78"/>
                      </a:cubicBezTo>
                      <a:cubicBezTo>
                        <a:pt x="124" y="58"/>
                        <a:pt x="241" y="39"/>
                        <a:pt x="362" y="39"/>
                      </a:cubicBezTo>
                      <a:cubicBezTo>
                        <a:pt x="509" y="39"/>
                        <a:pt x="662" y="66"/>
                        <a:pt x="794" y="149"/>
                      </a:cubicBezTo>
                      <a:cubicBezTo>
                        <a:pt x="964" y="256"/>
                        <a:pt x="1089" y="443"/>
                        <a:pt x="1115" y="640"/>
                      </a:cubicBezTo>
                      <a:cubicBezTo>
                        <a:pt x="1115" y="649"/>
                        <a:pt x="1124" y="658"/>
                        <a:pt x="1133" y="658"/>
                      </a:cubicBezTo>
                      <a:cubicBezTo>
                        <a:pt x="1142" y="658"/>
                        <a:pt x="1151" y="649"/>
                        <a:pt x="1151" y="640"/>
                      </a:cubicBezTo>
                      <a:cubicBezTo>
                        <a:pt x="1124" y="426"/>
                        <a:pt x="999" y="229"/>
                        <a:pt x="821" y="122"/>
                      </a:cubicBezTo>
                      <a:cubicBezTo>
                        <a:pt x="675" y="31"/>
                        <a:pt x="508" y="1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5" name="Google Shape;9485;p40"/>
                <p:cNvSpPr/>
                <p:nvPr/>
              </p:nvSpPr>
              <p:spPr>
                <a:xfrm>
                  <a:off x="6841475" y="3111825"/>
                  <a:ext cx="360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89" extrusionOk="0">
                      <a:moveTo>
                        <a:pt x="134" y="1"/>
                      </a:moveTo>
                      <a:cubicBezTo>
                        <a:pt x="125" y="1"/>
                        <a:pt x="116" y="1"/>
                        <a:pt x="107" y="10"/>
                      </a:cubicBezTo>
                      <a:lnTo>
                        <a:pt x="0" y="161"/>
                      </a:lnTo>
                      <a:cubicBezTo>
                        <a:pt x="0" y="170"/>
                        <a:pt x="0" y="179"/>
                        <a:pt x="9" y="188"/>
                      </a:cubicBezTo>
                      <a:lnTo>
                        <a:pt x="18" y="188"/>
                      </a:lnTo>
                      <a:cubicBezTo>
                        <a:pt x="27" y="188"/>
                        <a:pt x="27" y="188"/>
                        <a:pt x="36" y="179"/>
                      </a:cubicBezTo>
                      <a:lnTo>
                        <a:pt x="143" y="28"/>
                      </a:lnTo>
                      <a:cubicBezTo>
                        <a:pt x="143" y="19"/>
                        <a:pt x="143" y="10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6" name="Google Shape;9486;p40"/>
                <p:cNvSpPr/>
                <p:nvPr/>
              </p:nvSpPr>
              <p:spPr>
                <a:xfrm>
                  <a:off x="6846600" y="3110950"/>
                  <a:ext cx="36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242" extrusionOk="0">
                      <a:moveTo>
                        <a:pt x="125" y="0"/>
                      </a:moveTo>
                      <a:cubicBezTo>
                        <a:pt x="116" y="0"/>
                        <a:pt x="108" y="0"/>
                        <a:pt x="108" y="9"/>
                      </a:cubicBezTo>
                      <a:lnTo>
                        <a:pt x="9" y="214"/>
                      </a:lnTo>
                      <a:cubicBezTo>
                        <a:pt x="1" y="223"/>
                        <a:pt x="9" y="241"/>
                        <a:pt x="18" y="241"/>
                      </a:cubicBezTo>
                      <a:lnTo>
                        <a:pt x="27" y="241"/>
                      </a:lnTo>
                      <a:cubicBezTo>
                        <a:pt x="36" y="241"/>
                        <a:pt x="36" y="241"/>
                        <a:pt x="45" y="232"/>
                      </a:cubicBezTo>
                      <a:lnTo>
                        <a:pt x="134" y="27"/>
                      </a:lnTo>
                      <a:cubicBezTo>
                        <a:pt x="143" y="18"/>
                        <a:pt x="134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7" name="Google Shape;9487;p40"/>
                <p:cNvSpPr/>
                <p:nvPr/>
              </p:nvSpPr>
              <p:spPr>
                <a:xfrm>
                  <a:off x="6853075" y="3109075"/>
                  <a:ext cx="47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370" extrusionOk="0">
                      <a:moveTo>
                        <a:pt x="171" y="0"/>
                      </a:moveTo>
                      <a:cubicBezTo>
                        <a:pt x="164" y="0"/>
                        <a:pt x="158" y="6"/>
                        <a:pt x="152" y="13"/>
                      </a:cubicBezTo>
                      <a:lnTo>
                        <a:pt x="9" y="343"/>
                      </a:lnTo>
                      <a:cubicBezTo>
                        <a:pt x="0" y="352"/>
                        <a:pt x="9" y="361"/>
                        <a:pt x="18" y="370"/>
                      </a:cubicBezTo>
                      <a:lnTo>
                        <a:pt x="27" y="370"/>
                      </a:lnTo>
                      <a:cubicBezTo>
                        <a:pt x="27" y="370"/>
                        <a:pt x="36" y="361"/>
                        <a:pt x="36" y="361"/>
                      </a:cubicBezTo>
                      <a:lnTo>
                        <a:pt x="188" y="22"/>
                      </a:lnTo>
                      <a:cubicBezTo>
                        <a:pt x="188" y="13"/>
                        <a:pt x="188" y="4"/>
                        <a:pt x="179" y="4"/>
                      </a:cubicBezTo>
                      <a:cubicBezTo>
                        <a:pt x="176" y="1"/>
                        <a:pt x="173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8" name="Google Shape;9488;p40"/>
                <p:cNvSpPr/>
                <p:nvPr/>
              </p:nvSpPr>
              <p:spPr>
                <a:xfrm>
                  <a:off x="6857300" y="3111675"/>
                  <a:ext cx="74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62" extrusionOk="0">
                      <a:moveTo>
                        <a:pt x="273" y="0"/>
                      </a:moveTo>
                      <a:cubicBezTo>
                        <a:pt x="268" y="0"/>
                        <a:pt x="264" y="2"/>
                        <a:pt x="259" y="7"/>
                      </a:cubicBezTo>
                      <a:cubicBezTo>
                        <a:pt x="152" y="132"/>
                        <a:pt x="63" y="283"/>
                        <a:pt x="1" y="435"/>
                      </a:cubicBezTo>
                      <a:cubicBezTo>
                        <a:pt x="1" y="453"/>
                        <a:pt x="1" y="462"/>
                        <a:pt x="19" y="462"/>
                      </a:cubicBezTo>
                      <a:cubicBezTo>
                        <a:pt x="27" y="462"/>
                        <a:pt x="36" y="462"/>
                        <a:pt x="36" y="453"/>
                      </a:cubicBezTo>
                      <a:cubicBezTo>
                        <a:pt x="90" y="301"/>
                        <a:pt x="179" y="150"/>
                        <a:pt x="286" y="34"/>
                      </a:cubicBezTo>
                      <a:cubicBezTo>
                        <a:pt x="295" y="25"/>
                        <a:pt x="295" y="7"/>
                        <a:pt x="286" y="7"/>
                      </a:cubicBezTo>
                      <a:cubicBezTo>
                        <a:pt x="282" y="2"/>
                        <a:pt x="277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9" name="Google Shape;9489;p40"/>
                <p:cNvSpPr/>
                <p:nvPr/>
              </p:nvSpPr>
              <p:spPr>
                <a:xfrm>
                  <a:off x="6860425" y="3110625"/>
                  <a:ext cx="1027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710" extrusionOk="0">
                      <a:moveTo>
                        <a:pt x="385" y="1"/>
                      </a:moveTo>
                      <a:cubicBezTo>
                        <a:pt x="379" y="1"/>
                        <a:pt x="373" y="7"/>
                        <a:pt x="366" y="13"/>
                      </a:cubicBezTo>
                      <a:lnTo>
                        <a:pt x="10" y="682"/>
                      </a:lnTo>
                      <a:cubicBezTo>
                        <a:pt x="1" y="691"/>
                        <a:pt x="10" y="700"/>
                        <a:pt x="18" y="709"/>
                      </a:cubicBezTo>
                      <a:lnTo>
                        <a:pt x="27" y="709"/>
                      </a:lnTo>
                      <a:cubicBezTo>
                        <a:pt x="27" y="709"/>
                        <a:pt x="36" y="709"/>
                        <a:pt x="45" y="700"/>
                      </a:cubicBezTo>
                      <a:lnTo>
                        <a:pt x="402" y="31"/>
                      </a:lnTo>
                      <a:cubicBezTo>
                        <a:pt x="411" y="22"/>
                        <a:pt x="402" y="4"/>
                        <a:pt x="393" y="4"/>
                      </a:cubicBezTo>
                      <a:cubicBezTo>
                        <a:pt x="391" y="2"/>
                        <a:pt x="388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0" name="Google Shape;9490;p40"/>
                <p:cNvSpPr/>
                <p:nvPr/>
              </p:nvSpPr>
              <p:spPr>
                <a:xfrm>
                  <a:off x="6865100" y="3113400"/>
                  <a:ext cx="89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643" extrusionOk="0">
                      <a:moveTo>
                        <a:pt x="340" y="0"/>
                      </a:moveTo>
                      <a:cubicBezTo>
                        <a:pt x="331" y="0"/>
                        <a:pt x="322" y="0"/>
                        <a:pt x="322" y="9"/>
                      </a:cubicBezTo>
                      <a:cubicBezTo>
                        <a:pt x="224" y="214"/>
                        <a:pt x="117" y="420"/>
                        <a:pt x="10" y="616"/>
                      </a:cubicBezTo>
                      <a:cubicBezTo>
                        <a:pt x="1" y="625"/>
                        <a:pt x="10" y="643"/>
                        <a:pt x="19" y="643"/>
                      </a:cubicBezTo>
                      <a:lnTo>
                        <a:pt x="28" y="643"/>
                      </a:lnTo>
                      <a:cubicBezTo>
                        <a:pt x="28" y="643"/>
                        <a:pt x="37" y="643"/>
                        <a:pt x="37" y="634"/>
                      </a:cubicBezTo>
                      <a:cubicBezTo>
                        <a:pt x="153" y="437"/>
                        <a:pt x="260" y="232"/>
                        <a:pt x="349" y="27"/>
                      </a:cubicBezTo>
                      <a:cubicBezTo>
                        <a:pt x="358" y="18"/>
                        <a:pt x="349" y="9"/>
                        <a:pt x="3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1" name="Google Shape;9491;p40"/>
                <p:cNvSpPr/>
                <p:nvPr/>
              </p:nvSpPr>
              <p:spPr>
                <a:xfrm>
                  <a:off x="6872475" y="3117200"/>
                  <a:ext cx="4700" cy="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313" extrusionOk="0">
                      <a:moveTo>
                        <a:pt x="170" y="0"/>
                      </a:moveTo>
                      <a:cubicBezTo>
                        <a:pt x="161" y="0"/>
                        <a:pt x="152" y="0"/>
                        <a:pt x="143" y="9"/>
                      </a:cubicBezTo>
                      <a:cubicBezTo>
                        <a:pt x="116" y="107"/>
                        <a:pt x="63" y="196"/>
                        <a:pt x="9" y="277"/>
                      </a:cubicBezTo>
                      <a:cubicBezTo>
                        <a:pt x="0" y="285"/>
                        <a:pt x="0" y="303"/>
                        <a:pt x="9" y="303"/>
                      </a:cubicBezTo>
                      <a:cubicBezTo>
                        <a:pt x="18" y="312"/>
                        <a:pt x="18" y="312"/>
                        <a:pt x="18" y="312"/>
                      </a:cubicBezTo>
                      <a:cubicBezTo>
                        <a:pt x="27" y="312"/>
                        <a:pt x="36" y="303"/>
                        <a:pt x="36" y="303"/>
                      </a:cubicBezTo>
                      <a:cubicBezTo>
                        <a:pt x="98" y="214"/>
                        <a:pt x="143" y="125"/>
                        <a:pt x="179" y="27"/>
                      </a:cubicBezTo>
                      <a:cubicBezTo>
                        <a:pt x="188" y="18"/>
                        <a:pt x="179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2" name="Google Shape;9492;p40"/>
                <p:cNvSpPr/>
                <p:nvPr/>
              </p:nvSpPr>
              <p:spPr>
                <a:xfrm>
                  <a:off x="6839025" y="3158675"/>
                  <a:ext cx="292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251" extrusionOk="0">
                      <a:moveTo>
                        <a:pt x="98" y="0"/>
                      </a:moveTo>
                      <a:cubicBezTo>
                        <a:pt x="89" y="0"/>
                        <a:pt x="80" y="9"/>
                        <a:pt x="72" y="18"/>
                      </a:cubicBezTo>
                      <a:cubicBezTo>
                        <a:pt x="54" y="90"/>
                        <a:pt x="27" y="161"/>
                        <a:pt x="0" y="223"/>
                      </a:cubicBezTo>
                      <a:cubicBezTo>
                        <a:pt x="0" y="232"/>
                        <a:pt x="9" y="241"/>
                        <a:pt x="18" y="250"/>
                      </a:cubicBezTo>
                      <a:cubicBezTo>
                        <a:pt x="27" y="250"/>
                        <a:pt x="36" y="250"/>
                        <a:pt x="36" y="241"/>
                      </a:cubicBezTo>
                      <a:cubicBezTo>
                        <a:pt x="63" y="170"/>
                        <a:pt x="89" y="98"/>
                        <a:pt x="107" y="27"/>
                      </a:cubicBezTo>
                      <a:cubicBezTo>
                        <a:pt x="116" y="18"/>
                        <a:pt x="107" y="9"/>
                        <a:pt x="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3" name="Google Shape;9493;p40"/>
                <p:cNvSpPr/>
                <p:nvPr/>
              </p:nvSpPr>
              <p:spPr>
                <a:xfrm>
                  <a:off x="6844375" y="3156675"/>
                  <a:ext cx="3150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95" extrusionOk="0">
                      <a:moveTo>
                        <a:pt x="107" y="0"/>
                      </a:moveTo>
                      <a:cubicBezTo>
                        <a:pt x="98" y="0"/>
                        <a:pt x="90" y="0"/>
                        <a:pt x="81" y="9"/>
                      </a:cubicBezTo>
                      <a:lnTo>
                        <a:pt x="0" y="268"/>
                      </a:lnTo>
                      <a:cubicBezTo>
                        <a:pt x="0" y="277"/>
                        <a:pt x="0" y="294"/>
                        <a:pt x="9" y="294"/>
                      </a:cubicBezTo>
                      <a:lnTo>
                        <a:pt x="18" y="294"/>
                      </a:lnTo>
                      <a:cubicBezTo>
                        <a:pt x="27" y="294"/>
                        <a:pt x="36" y="285"/>
                        <a:pt x="36" y="285"/>
                      </a:cubicBezTo>
                      <a:lnTo>
                        <a:pt x="116" y="27"/>
                      </a:lnTo>
                      <a:cubicBezTo>
                        <a:pt x="125" y="18"/>
                        <a:pt x="116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4" name="Google Shape;9494;p40"/>
                <p:cNvSpPr/>
                <p:nvPr/>
              </p:nvSpPr>
              <p:spPr>
                <a:xfrm>
                  <a:off x="6850625" y="3154200"/>
                  <a:ext cx="2925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305" extrusionOk="0">
                      <a:moveTo>
                        <a:pt x="89" y="1"/>
                      </a:moveTo>
                      <a:cubicBezTo>
                        <a:pt x="80" y="1"/>
                        <a:pt x="71" y="10"/>
                        <a:pt x="71" y="19"/>
                      </a:cubicBezTo>
                      <a:cubicBezTo>
                        <a:pt x="71" y="108"/>
                        <a:pt x="45" y="197"/>
                        <a:pt x="9" y="277"/>
                      </a:cubicBezTo>
                      <a:cubicBezTo>
                        <a:pt x="0" y="286"/>
                        <a:pt x="9" y="295"/>
                        <a:pt x="18" y="304"/>
                      </a:cubicBezTo>
                      <a:lnTo>
                        <a:pt x="27" y="304"/>
                      </a:lnTo>
                      <a:cubicBezTo>
                        <a:pt x="27" y="304"/>
                        <a:pt x="36" y="304"/>
                        <a:pt x="36" y="295"/>
                      </a:cubicBezTo>
                      <a:cubicBezTo>
                        <a:pt x="80" y="206"/>
                        <a:pt x="107" y="117"/>
                        <a:pt x="107" y="19"/>
                      </a:cubicBezTo>
                      <a:cubicBezTo>
                        <a:pt x="116" y="10"/>
                        <a:pt x="107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5" name="Google Shape;9495;p40"/>
                <p:cNvSpPr/>
                <p:nvPr/>
              </p:nvSpPr>
              <p:spPr>
                <a:xfrm>
                  <a:off x="6857300" y="3150875"/>
                  <a:ext cx="22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59" extrusionOk="0">
                      <a:moveTo>
                        <a:pt x="54" y="0"/>
                      </a:moveTo>
                      <a:cubicBezTo>
                        <a:pt x="45" y="9"/>
                        <a:pt x="36" y="18"/>
                        <a:pt x="45" y="27"/>
                      </a:cubicBezTo>
                      <a:cubicBezTo>
                        <a:pt x="45" y="98"/>
                        <a:pt x="36" y="170"/>
                        <a:pt x="10" y="232"/>
                      </a:cubicBezTo>
                      <a:cubicBezTo>
                        <a:pt x="1" y="241"/>
                        <a:pt x="10" y="259"/>
                        <a:pt x="19" y="259"/>
                      </a:cubicBezTo>
                      <a:lnTo>
                        <a:pt x="27" y="259"/>
                      </a:lnTo>
                      <a:cubicBezTo>
                        <a:pt x="36" y="259"/>
                        <a:pt x="36" y="259"/>
                        <a:pt x="45" y="250"/>
                      </a:cubicBezTo>
                      <a:cubicBezTo>
                        <a:pt x="72" y="178"/>
                        <a:pt x="90" y="98"/>
                        <a:pt x="81" y="18"/>
                      </a:cubicBezTo>
                      <a:cubicBezTo>
                        <a:pt x="81" y="9"/>
                        <a:pt x="72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6" name="Google Shape;9496;p40"/>
                <p:cNvSpPr/>
                <p:nvPr/>
              </p:nvSpPr>
              <p:spPr>
                <a:xfrm>
                  <a:off x="6785500" y="3174275"/>
                  <a:ext cx="20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376" extrusionOk="0">
                      <a:moveTo>
                        <a:pt x="72" y="1"/>
                      </a:moveTo>
                      <a:cubicBezTo>
                        <a:pt x="54" y="1"/>
                        <a:pt x="45" y="10"/>
                        <a:pt x="45" y="19"/>
                      </a:cubicBezTo>
                      <a:cubicBezTo>
                        <a:pt x="9" y="126"/>
                        <a:pt x="0" y="242"/>
                        <a:pt x="0" y="358"/>
                      </a:cubicBezTo>
                      <a:cubicBezTo>
                        <a:pt x="0" y="367"/>
                        <a:pt x="9" y="375"/>
                        <a:pt x="18" y="375"/>
                      </a:cubicBezTo>
                      <a:cubicBezTo>
                        <a:pt x="36" y="375"/>
                        <a:pt x="36" y="367"/>
                        <a:pt x="36" y="358"/>
                      </a:cubicBezTo>
                      <a:cubicBezTo>
                        <a:pt x="36" y="242"/>
                        <a:pt x="45" y="135"/>
                        <a:pt x="80" y="28"/>
                      </a:cubicBezTo>
                      <a:cubicBezTo>
                        <a:pt x="80" y="19"/>
                        <a:pt x="80" y="10"/>
                        <a:pt x="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7" name="Google Shape;9497;p40"/>
                <p:cNvSpPr/>
                <p:nvPr/>
              </p:nvSpPr>
              <p:spPr>
                <a:xfrm>
                  <a:off x="6789950" y="3169825"/>
                  <a:ext cx="247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420" extrusionOk="0">
                      <a:moveTo>
                        <a:pt x="90" y="0"/>
                      </a:moveTo>
                      <a:cubicBezTo>
                        <a:pt x="72" y="0"/>
                        <a:pt x="63" y="9"/>
                        <a:pt x="63" y="18"/>
                      </a:cubicBezTo>
                      <a:lnTo>
                        <a:pt x="1" y="402"/>
                      </a:lnTo>
                      <a:cubicBezTo>
                        <a:pt x="1" y="411"/>
                        <a:pt x="9" y="420"/>
                        <a:pt x="18" y="420"/>
                      </a:cubicBezTo>
                      <a:cubicBezTo>
                        <a:pt x="27" y="420"/>
                        <a:pt x="36" y="420"/>
                        <a:pt x="36" y="411"/>
                      </a:cubicBezTo>
                      <a:lnTo>
                        <a:pt x="99" y="27"/>
                      </a:lnTo>
                      <a:cubicBezTo>
                        <a:pt x="99" y="18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8" name="Google Shape;9498;p40"/>
                <p:cNvSpPr/>
                <p:nvPr/>
              </p:nvSpPr>
              <p:spPr>
                <a:xfrm>
                  <a:off x="6795300" y="3165800"/>
                  <a:ext cx="247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358" extrusionOk="0">
                      <a:moveTo>
                        <a:pt x="90" y="1"/>
                      </a:moveTo>
                      <a:cubicBezTo>
                        <a:pt x="72" y="1"/>
                        <a:pt x="63" y="1"/>
                        <a:pt x="63" y="10"/>
                      </a:cubicBezTo>
                      <a:cubicBezTo>
                        <a:pt x="45" y="126"/>
                        <a:pt x="27" y="233"/>
                        <a:pt x="10" y="340"/>
                      </a:cubicBezTo>
                      <a:cubicBezTo>
                        <a:pt x="1" y="349"/>
                        <a:pt x="10" y="358"/>
                        <a:pt x="19" y="358"/>
                      </a:cubicBezTo>
                      <a:lnTo>
                        <a:pt x="27" y="358"/>
                      </a:lnTo>
                      <a:cubicBezTo>
                        <a:pt x="36" y="358"/>
                        <a:pt x="45" y="358"/>
                        <a:pt x="45" y="349"/>
                      </a:cubicBezTo>
                      <a:cubicBezTo>
                        <a:pt x="63" y="233"/>
                        <a:pt x="81" y="126"/>
                        <a:pt x="99" y="19"/>
                      </a:cubicBezTo>
                      <a:cubicBezTo>
                        <a:pt x="99" y="10"/>
                        <a:pt x="9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9" name="Google Shape;9499;p40"/>
                <p:cNvSpPr/>
                <p:nvPr/>
              </p:nvSpPr>
              <p:spPr>
                <a:xfrm>
                  <a:off x="6800875" y="3160450"/>
                  <a:ext cx="247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367" extrusionOk="0">
                      <a:moveTo>
                        <a:pt x="81" y="1"/>
                      </a:moveTo>
                      <a:cubicBezTo>
                        <a:pt x="72" y="1"/>
                        <a:pt x="63" y="10"/>
                        <a:pt x="63" y="19"/>
                      </a:cubicBezTo>
                      <a:lnTo>
                        <a:pt x="1" y="340"/>
                      </a:lnTo>
                      <a:cubicBezTo>
                        <a:pt x="1" y="349"/>
                        <a:pt x="10" y="358"/>
                        <a:pt x="19" y="366"/>
                      </a:cubicBezTo>
                      <a:cubicBezTo>
                        <a:pt x="27" y="366"/>
                        <a:pt x="36" y="358"/>
                        <a:pt x="36" y="349"/>
                      </a:cubicBezTo>
                      <a:lnTo>
                        <a:pt x="99" y="19"/>
                      </a:lnTo>
                      <a:cubicBezTo>
                        <a:pt x="99" y="10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0" name="Google Shape;9500;p40"/>
                <p:cNvSpPr/>
                <p:nvPr/>
              </p:nvSpPr>
              <p:spPr>
                <a:xfrm>
                  <a:off x="6806450" y="3156675"/>
                  <a:ext cx="225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32" extrusionOk="0">
                      <a:moveTo>
                        <a:pt x="81" y="0"/>
                      </a:moveTo>
                      <a:cubicBezTo>
                        <a:pt x="72" y="0"/>
                        <a:pt x="54" y="0"/>
                        <a:pt x="54" y="18"/>
                      </a:cubicBezTo>
                      <a:lnTo>
                        <a:pt x="1" y="205"/>
                      </a:lnTo>
                      <a:cubicBezTo>
                        <a:pt x="1" y="223"/>
                        <a:pt x="10" y="232"/>
                        <a:pt x="19" y="232"/>
                      </a:cubicBezTo>
                      <a:cubicBezTo>
                        <a:pt x="27" y="232"/>
                        <a:pt x="36" y="223"/>
                        <a:pt x="36" y="214"/>
                      </a:cubicBezTo>
                      <a:lnTo>
                        <a:pt x="90" y="27"/>
                      </a:lnTo>
                      <a:cubicBezTo>
                        <a:pt x="90" y="9"/>
                        <a:pt x="9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1" name="Google Shape;9501;p40"/>
                <p:cNvSpPr/>
                <p:nvPr/>
              </p:nvSpPr>
              <p:spPr>
                <a:xfrm>
                  <a:off x="6892775" y="3146625"/>
                  <a:ext cx="182225" cy="1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9" h="4613" extrusionOk="0">
                      <a:moveTo>
                        <a:pt x="6593" y="1"/>
                      </a:moveTo>
                      <a:lnTo>
                        <a:pt x="6584" y="36"/>
                      </a:lnTo>
                      <a:cubicBezTo>
                        <a:pt x="7066" y="188"/>
                        <a:pt x="7253" y="803"/>
                        <a:pt x="7119" y="1267"/>
                      </a:cubicBezTo>
                      <a:cubicBezTo>
                        <a:pt x="6967" y="1758"/>
                        <a:pt x="6566" y="2124"/>
                        <a:pt x="6191" y="2418"/>
                      </a:cubicBezTo>
                      <a:cubicBezTo>
                        <a:pt x="4434" y="3792"/>
                        <a:pt x="2230" y="4559"/>
                        <a:pt x="0" y="4577"/>
                      </a:cubicBezTo>
                      <a:lnTo>
                        <a:pt x="0" y="4613"/>
                      </a:lnTo>
                      <a:cubicBezTo>
                        <a:pt x="2239" y="4604"/>
                        <a:pt x="4452" y="3828"/>
                        <a:pt x="6218" y="2445"/>
                      </a:cubicBezTo>
                      <a:cubicBezTo>
                        <a:pt x="6593" y="2151"/>
                        <a:pt x="7003" y="1776"/>
                        <a:pt x="7155" y="1276"/>
                      </a:cubicBezTo>
                      <a:cubicBezTo>
                        <a:pt x="7289" y="795"/>
                        <a:pt x="7092" y="161"/>
                        <a:pt x="65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2" name="Google Shape;9502;p40"/>
                <p:cNvSpPr/>
                <p:nvPr/>
              </p:nvSpPr>
              <p:spPr>
                <a:xfrm>
                  <a:off x="6983975" y="3220900"/>
                  <a:ext cx="71175" cy="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1615" extrusionOk="0">
                      <a:moveTo>
                        <a:pt x="2829" y="0"/>
                      </a:moveTo>
                      <a:cubicBezTo>
                        <a:pt x="1946" y="723"/>
                        <a:pt x="1054" y="1222"/>
                        <a:pt x="1" y="1579"/>
                      </a:cubicBezTo>
                      <a:lnTo>
                        <a:pt x="19" y="1615"/>
                      </a:lnTo>
                      <a:cubicBezTo>
                        <a:pt x="1071" y="1258"/>
                        <a:pt x="1972" y="759"/>
                        <a:pt x="2847" y="36"/>
                      </a:cubicBezTo>
                      <a:lnTo>
                        <a:pt x="282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3" name="Google Shape;9503;p40"/>
                <p:cNvSpPr/>
                <p:nvPr/>
              </p:nvSpPr>
              <p:spPr>
                <a:xfrm>
                  <a:off x="6604400" y="2732025"/>
                  <a:ext cx="13717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7" h="1776" extrusionOk="0">
                      <a:moveTo>
                        <a:pt x="5478" y="0"/>
                      </a:moveTo>
                      <a:cubicBezTo>
                        <a:pt x="3613" y="420"/>
                        <a:pt x="1767" y="1009"/>
                        <a:pt x="0" y="1740"/>
                      </a:cubicBezTo>
                      <a:lnTo>
                        <a:pt x="9" y="1776"/>
                      </a:lnTo>
                      <a:cubicBezTo>
                        <a:pt x="1776" y="1044"/>
                        <a:pt x="3622" y="455"/>
                        <a:pt x="5487" y="45"/>
                      </a:cubicBezTo>
                      <a:lnTo>
                        <a:pt x="5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4" name="Google Shape;9504;p40"/>
                <p:cNvSpPr/>
                <p:nvPr/>
              </p:nvSpPr>
              <p:spPr>
                <a:xfrm>
                  <a:off x="7006075" y="3356725"/>
                  <a:ext cx="30800" cy="4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660" extrusionOk="0">
                      <a:moveTo>
                        <a:pt x="1195" y="0"/>
                      </a:moveTo>
                      <a:cubicBezTo>
                        <a:pt x="1142" y="714"/>
                        <a:pt x="660" y="1365"/>
                        <a:pt x="0" y="1624"/>
                      </a:cubicBezTo>
                      <a:lnTo>
                        <a:pt x="18" y="1659"/>
                      </a:lnTo>
                      <a:cubicBezTo>
                        <a:pt x="687" y="1392"/>
                        <a:pt x="1178" y="723"/>
                        <a:pt x="1231" y="9"/>
                      </a:cubicBezTo>
                      <a:lnTo>
                        <a:pt x="11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05" name="Google Shape;9505;p40"/>
              <p:cNvGrpSpPr/>
              <p:nvPr/>
            </p:nvGrpSpPr>
            <p:grpSpPr>
              <a:xfrm rot="2998637">
                <a:off x="7389374" y="3534897"/>
                <a:ext cx="656715" cy="603927"/>
                <a:chOff x="8303804" y="114783"/>
                <a:chExt cx="656706" cy="603919"/>
              </a:xfrm>
            </p:grpSpPr>
            <p:grpSp>
              <p:nvGrpSpPr>
                <p:cNvPr id="9506" name="Google Shape;9506;p40"/>
                <p:cNvGrpSpPr/>
                <p:nvPr/>
              </p:nvGrpSpPr>
              <p:grpSpPr>
                <a:xfrm>
                  <a:off x="8303804" y="114783"/>
                  <a:ext cx="656706" cy="603919"/>
                  <a:chOff x="8303804" y="114783"/>
                  <a:chExt cx="656706" cy="603919"/>
                </a:xfrm>
              </p:grpSpPr>
              <p:sp>
                <p:nvSpPr>
                  <p:cNvPr id="9507" name="Google Shape;9507;p40"/>
                  <p:cNvSpPr/>
                  <p:nvPr/>
                </p:nvSpPr>
                <p:spPr>
                  <a:xfrm>
                    <a:off x="8436187" y="116485"/>
                    <a:ext cx="392417" cy="193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8" h="3636" extrusionOk="0">
                        <a:moveTo>
                          <a:pt x="3743" y="1"/>
                        </a:moveTo>
                        <a:cubicBezTo>
                          <a:pt x="3234" y="1"/>
                          <a:pt x="2728" y="49"/>
                          <a:pt x="2239" y="179"/>
                        </a:cubicBezTo>
                        <a:cubicBezTo>
                          <a:pt x="1401" y="411"/>
                          <a:pt x="607" y="901"/>
                          <a:pt x="170" y="1660"/>
                        </a:cubicBezTo>
                        <a:cubicBezTo>
                          <a:pt x="0" y="1945"/>
                          <a:pt x="27" y="2177"/>
                          <a:pt x="27" y="2471"/>
                        </a:cubicBezTo>
                        <a:cubicBezTo>
                          <a:pt x="419" y="2775"/>
                          <a:pt x="848" y="3158"/>
                          <a:pt x="1294" y="3346"/>
                        </a:cubicBezTo>
                        <a:cubicBezTo>
                          <a:pt x="1472" y="3426"/>
                          <a:pt x="1677" y="3471"/>
                          <a:pt x="1874" y="3506"/>
                        </a:cubicBezTo>
                        <a:cubicBezTo>
                          <a:pt x="2318" y="3593"/>
                          <a:pt x="2771" y="3635"/>
                          <a:pt x="3223" y="3635"/>
                        </a:cubicBezTo>
                        <a:cubicBezTo>
                          <a:pt x="4313" y="3635"/>
                          <a:pt x="5404" y="3388"/>
                          <a:pt x="6388" y="2909"/>
                        </a:cubicBezTo>
                        <a:cubicBezTo>
                          <a:pt x="6771" y="2721"/>
                          <a:pt x="7146" y="2489"/>
                          <a:pt x="7378" y="2132"/>
                        </a:cubicBezTo>
                        <a:cubicBezTo>
                          <a:pt x="7369" y="2123"/>
                          <a:pt x="7369" y="2115"/>
                          <a:pt x="7360" y="2097"/>
                        </a:cubicBezTo>
                        <a:cubicBezTo>
                          <a:pt x="7333" y="1990"/>
                          <a:pt x="7342" y="1874"/>
                          <a:pt x="7333" y="1758"/>
                        </a:cubicBezTo>
                        <a:cubicBezTo>
                          <a:pt x="7298" y="1214"/>
                          <a:pt x="6896" y="741"/>
                          <a:pt x="6414" y="473"/>
                        </a:cubicBezTo>
                        <a:cubicBezTo>
                          <a:pt x="5942" y="205"/>
                          <a:pt x="5379" y="125"/>
                          <a:pt x="4835" y="63"/>
                        </a:cubicBezTo>
                        <a:cubicBezTo>
                          <a:pt x="4474" y="25"/>
                          <a:pt x="4108" y="1"/>
                          <a:pt x="374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8" name="Google Shape;9508;p40"/>
                  <p:cNvSpPr/>
                  <p:nvPr/>
                </p:nvSpPr>
                <p:spPr>
                  <a:xfrm>
                    <a:off x="8431400" y="114783"/>
                    <a:ext cx="401938" cy="200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7" h="3775" extrusionOk="0">
                        <a:moveTo>
                          <a:pt x="3739" y="1"/>
                        </a:moveTo>
                        <a:cubicBezTo>
                          <a:pt x="2321" y="1"/>
                          <a:pt x="863" y="428"/>
                          <a:pt x="135" y="1718"/>
                        </a:cubicBezTo>
                        <a:cubicBezTo>
                          <a:pt x="1" y="1977"/>
                          <a:pt x="19" y="2280"/>
                          <a:pt x="19" y="2548"/>
                        </a:cubicBezTo>
                        <a:cubicBezTo>
                          <a:pt x="295" y="2762"/>
                          <a:pt x="563" y="2994"/>
                          <a:pt x="857" y="3199"/>
                        </a:cubicBezTo>
                        <a:cubicBezTo>
                          <a:pt x="1419" y="3619"/>
                          <a:pt x="2142" y="3708"/>
                          <a:pt x="2820" y="3761"/>
                        </a:cubicBezTo>
                        <a:cubicBezTo>
                          <a:pt x="2969" y="3770"/>
                          <a:pt x="3118" y="3774"/>
                          <a:pt x="3267" y="3774"/>
                        </a:cubicBezTo>
                        <a:cubicBezTo>
                          <a:pt x="4477" y="3774"/>
                          <a:pt x="5690" y="3484"/>
                          <a:pt x="6754" y="2896"/>
                        </a:cubicBezTo>
                        <a:cubicBezTo>
                          <a:pt x="7057" y="2718"/>
                          <a:pt x="7361" y="2486"/>
                          <a:pt x="7557" y="2173"/>
                        </a:cubicBezTo>
                        <a:lnTo>
                          <a:pt x="7539" y="2138"/>
                        </a:lnTo>
                        <a:cubicBezTo>
                          <a:pt x="7486" y="2022"/>
                          <a:pt x="7503" y="1870"/>
                          <a:pt x="7477" y="1709"/>
                        </a:cubicBezTo>
                        <a:cubicBezTo>
                          <a:pt x="7289" y="523"/>
                          <a:pt x="5960" y="130"/>
                          <a:pt x="4925" y="95"/>
                        </a:cubicBezTo>
                        <a:lnTo>
                          <a:pt x="4925" y="95"/>
                        </a:lnTo>
                        <a:cubicBezTo>
                          <a:pt x="5229" y="139"/>
                          <a:pt x="5532" y="193"/>
                          <a:pt x="5826" y="273"/>
                        </a:cubicBezTo>
                        <a:cubicBezTo>
                          <a:pt x="6397" y="425"/>
                          <a:pt x="6950" y="764"/>
                          <a:pt x="7218" y="1308"/>
                        </a:cubicBezTo>
                        <a:cubicBezTo>
                          <a:pt x="7289" y="1442"/>
                          <a:pt x="7325" y="1576"/>
                          <a:pt x="7343" y="1727"/>
                        </a:cubicBezTo>
                        <a:cubicBezTo>
                          <a:pt x="7368" y="1852"/>
                          <a:pt x="7339" y="2000"/>
                          <a:pt x="7385" y="2156"/>
                        </a:cubicBezTo>
                        <a:lnTo>
                          <a:pt x="7385" y="2156"/>
                        </a:lnTo>
                        <a:cubicBezTo>
                          <a:pt x="6998" y="2664"/>
                          <a:pt x="6342" y="2909"/>
                          <a:pt x="5764" y="3137"/>
                        </a:cubicBezTo>
                        <a:cubicBezTo>
                          <a:pt x="4982" y="3422"/>
                          <a:pt x="4155" y="3559"/>
                          <a:pt x="3329" y="3559"/>
                        </a:cubicBezTo>
                        <a:cubicBezTo>
                          <a:pt x="2835" y="3559"/>
                          <a:pt x="2341" y="3510"/>
                          <a:pt x="1856" y="3413"/>
                        </a:cubicBezTo>
                        <a:cubicBezTo>
                          <a:pt x="1220" y="3309"/>
                          <a:pt x="736" y="2854"/>
                          <a:pt x="215" y="2450"/>
                        </a:cubicBezTo>
                        <a:lnTo>
                          <a:pt x="215" y="2450"/>
                        </a:lnTo>
                        <a:cubicBezTo>
                          <a:pt x="213" y="2213"/>
                          <a:pt x="205" y="1999"/>
                          <a:pt x="304" y="1808"/>
                        </a:cubicBezTo>
                        <a:cubicBezTo>
                          <a:pt x="1046" y="445"/>
                          <a:pt x="2623" y="56"/>
                          <a:pt x="4097" y="56"/>
                        </a:cubicBezTo>
                        <a:cubicBezTo>
                          <a:pt x="4379" y="56"/>
                          <a:pt x="4657" y="70"/>
                          <a:pt x="4925" y="95"/>
                        </a:cubicBezTo>
                        <a:cubicBezTo>
                          <a:pt x="4545" y="35"/>
                          <a:pt x="4143" y="1"/>
                          <a:pt x="373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9" name="Google Shape;9509;p40"/>
                  <p:cNvSpPr/>
                  <p:nvPr/>
                </p:nvSpPr>
                <p:spPr>
                  <a:xfrm>
                    <a:off x="8436666" y="229886"/>
                    <a:ext cx="399545" cy="183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12" h="3448" extrusionOk="0">
                        <a:moveTo>
                          <a:pt x="7369" y="0"/>
                        </a:moveTo>
                        <a:cubicBezTo>
                          <a:pt x="7137" y="357"/>
                          <a:pt x="6762" y="589"/>
                          <a:pt x="6379" y="777"/>
                        </a:cubicBezTo>
                        <a:cubicBezTo>
                          <a:pt x="5395" y="1256"/>
                          <a:pt x="4304" y="1503"/>
                          <a:pt x="3214" y="1503"/>
                        </a:cubicBezTo>
                        <a:cubicBezTo>
                          <a:pt x="2762" y="1503"/>
                          <a:pt x="2309" y="1461"/>
                          <a:pt x="1865" y="1374"/>
                        </a:cubicBezTo>
                        <a:cubicBezTo>
                          <a:pt x="1668" y="1339"/>
                          <a:pt x="1463" y="1294"/>
                          <a:pt x="1285" y="1214"/>
                        </a:cubicBezTo>
                        <a:cubicBezTo>
                          <a:pt x="839" y="1026"/>
                          <a:pt x="410" y="643"/>
                          <a:pt x="18" y="339"/>
                        </a:cubicBezTo>
                        <a:cubicBezTo>
                          <a:pt x="18" y="375"/>
                          <a:pt x="18" y="420"/>
                          <a:pt x="9" y="455"/>
                        </a:cubicBezTo>
                        <a:cubicBezTo>
                          <a:pt x="0" y="732"/>
                          <a:pt x="0" y="973"/>
                          <a:pt x="80" y="1249"/>
                        </a:cubicBezTo>
                        <a:cubicBezTo>
                          <a:pt x="223" y="1811"/>
                          <a:pt x="571" y="2266"/>
                          <a:pt x="1008" y="2659"/>
                        </a:cubicBezTo>
                        <a:cubicBezTo>
                          <a:pt x="1258" y="2882"/>
                          <a:pt x="1543" y="3060"/>
                          <a:pt x="1865" y="3185"/>
                        </a:cubicBezTo>
                        <a:cubicBezTo>
                          <a:pt x="2328" y="3364"/>
                          <a:pt x="2792" y="3426"/>
                          <a:pt x="3292" y="3444"/>
                        </a:cubicBezTo>
                        <a:cubicBezTo>
                          <a:pt x="3369" y="3446"/>
                          <a:pt x="3446" y="3448"/>
                          <a:pt x="3523" y="3448"/>
                        </a:cubicBezTo>
                        <a:cubicBezTo>
                          <a:pt x="4036" y="3448"/>
                          <a:pt x="4552" y="3392"/>
                          <a:pt x="5040" y="3221"/>
                        </a:cubicBezTo>
                        <a:cubicBezTo>
                          <a:pt x="6173" y="2819"/>
                          <a:pt x="7074" y="2025"/>
                          <a:pt x="7413" y="714"/>
                        </a:cubicBezTo>
                        <a:cubicBezTo>
                          <a:pt x="7449" y="554"/>
                          <a:pt x="7512" y="384"/>
                          <a:pt x="7458" y="223"/>
                        </a:cubicBezTo>
                        <a:cubicBezTo>
                          <a:pt x="7440" y="143"/>
                          <a:pt x="7396" y="81"/>
                          <a:pt x="736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0" name="Google Shape;9510;p40"/>
                  <p:cNvSpPr/>
                  <p:nvPr/>
                </p:nvSpPr>
                <p:spPr>
                  <a:xfrm>
                    <a:off x="8425231" y="229886"/>
                    <a:ext cx="409384" cy="186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7" h="3515" extrusionOk="0">
                        <a:moveTo>
                          <a:pt x="7584" y="0"/>
                        </a:moveTo>
                        <a:cubicBezTo>
                          <a:pt x="7485" y="142"/>
                          <a:pt x="7369" y="264"/>
                          <a:pt x="7241" y="373"/>
                        </a:cubicBezTo>
                        <a:lnTo>
                          <a:pt x="7241" y="373"/>
                        </a:lnTo>
                        <a:cubicBezTo>
                          <a:pt x="7372" y="266"/>
                          <a:pt x="7489" y="145"/>
                          <a:pt x="7584" y="0"/>
                        </a:cubicBezTo>
                        <a:close/>
                        <a:moveTo>
                          <a:pt x="7673" y="223"/>
                        </a:moveTo>
                        <a:cubicBezTo>
                          <a:pt x="7692" y="292"/>
                          <a:pt x="7695" y="361"/>
                          <a:pt x="7689" y="430"/>
                        </a:cubicBezTo>
                        <a:lnTo>
                          <a:pt x="7689" y="430"/>
                        </a:lnTo>
                        <a:cubicBezTo>
                          <a:pt x="7697" y="362"/>
                          <a:pt x="7694" y="293"/>
                          <a:pt x="7673" y="223"/>
                        </a:cubicBezTo>
                        <a:close/>
                        <a:moveTo>
                          <a:pt x="7689" y="430"/>
                        </a:moveTo>
                        <a:cubicBezTo>
                          <a:pt x="7684" y="475"/>
                          <a:pt x="7675" y="519"/>
                          <a:pt x="7664" y="562"/>
                        </a:cubicBezTo>
                        <a:cubicBezTo>
                          <a:pt x="7649" y="624"/>
                          <a:pt x="7633" y="685"/>
                          <a:pt x="7616" y="747"/>
                        </a:cubicBezTo>
                        <a:lnTo>
                          <a:pt x="7616" y="747"/>
                        </a:lnTo>
                        <a:cubicBezTo>
                          <a:pt x="7648" y="643"/>
                          <a:pt x="7680" y="536"/>
                          <a:pt x="7689" y="430"/>
                        </a:cubicBezTo>
                        <a:close/>
                        <a:moveTo>
                          <a:pt x="7616" y="747"/>
                        </a:moveTo>
                        <a:cubicBezTo>
                          <a:pt x="7604" y="786"/>
                          <a:pt x="7592" y="826"/>
                          <a:pt x="7582" y="865"/>
                        </a:cubicBezTo>
                        <a:lnTo>
                          <a:pt x="7582" y="865"/>
                        </a:lnTo>
                        <a:cubicBezTo>
                          <a:pt x="7594" y="825"/>
                          <a:pt x="7605" y="786"/>
                          <a:pt x="7616" y="747"/>
                        </a:cubicBezTo>
                        <a:close/>
                        <a:moveTo>
                          <a:pt x="7582" y="865"/>
                        </a:moveTo>
                        <a:lnTo>
                          <a:pt x="7582" y="865"/>
                        </a:lnTo>
                        <a:cubicBezTo>
                          <a:pt x="7532" y="1030"/>
                          <a:pt x="7473" y="1194"/>
                          <a:pt x="7402" y="1351"/>
                        </a:cubicBezTo>
                        <a:lnTo>
                          <a:pt x="7402" y="1351"/>
                        </a:lnTo>
                        <a:cubicBezTo>
                          <a:pt x="7471" y="1204"/>
                          <a:pt x="7529" y="1051"/>
                          <a:pt x="7575" y="893"/>
                        </a:cubicBezTo>
                        <a:cubicBezTo>
                          <a:pt x="7577" y="883"/>
                          <a:pt x="7580" y="874"/>
                          <a:pt x="7582" y="865"/>
                        </a:cubicBezTo>
                        <a:close/>
                        <a:moveTo>
                          <a:pt x="135" y="134"/>
                        </a:moveTo>
                        <a:lnTo>
                          <a:pt x="126" y="339"/>
                        </a:lnTo>
                        <a:cubicBezTo>
                          <a:pt x="1" y="1312"/>
                          <a:pt x="492" y="2222"/>
                          <a:pt x="1241" y="2811"/>
                        </a:cubicBezTo>
                        <a:cubicBezTo>
                          <a:pt x="1886" y="3353"/>
                          <a:pt x="2746" y="3515"/>
                          <a:pt x="3570" y="3515"/>
                        </a:cubicBezTo>
                        <a:cubicBezTo>
                          <a:pt x="3681" y="3515"/>
                          <a:pt x="3791" y="3512"/>
                          <a:pt x="3899" y="3506"/>
                        </a:cubicBezTo>
                        <a:cubicBezTo>
                          <a:pt x="5273" y="3489"/>
                          <a:pt x="6683" y="2775"/>
                          <a:pt x="7316" y="1526"/>
                        </a:cubicBezTo>
                        <a:cubicBezTo>
                          <a:pt x="7347" y="1469"/>
                          <a:pt x="7375" y="1410"/>
                          <a:pt x="7402" y="1351"/>
                        </a:cubicBezTo>
                        <a:lnTo>
                          <a:pt x="7402" y="1351"/>
                        </a:lnTo>
                        <a:cubicBezTo>
                          <a:pt x="6984" y="2236"/>
                          <a:pt x="6162" y="2894"/>
                          <a:pt x="5229" y="3185"/>
                        </a:cubicBezTo>
                        <a:cubicBezTo>
                          <a:pt x="4800" y="3328"/>
                          <a:pt x="4345" y="3373"/>
                          <a:pt x="3890" y="3373"/>
                        </a:cubicBezTo>
                        <a:cubicBezTo>
                          <a:pt x="3858" y="3373"/>
                          <a:pt x="3826" y="3373"/>
                          <a:pt x="3793" y="3373"/>
                        </a:cubicBezTo>
                        <a:cubicBezTo>
                          <a:pt x="3155" y="3373"/>
                          <a:pt x="2505" y="3287"/>
                          <a:pt x="1928" y="3007"/>
                        </a:cubicBezTo>
                        <a:cubicBezTo>
                          <a:pt x="1007" y="2538"/>
                          <a:pt x="290" y="1597"/>
                          <a:pt x="324" y="546"/>
                        </a:cubicBezTo>
                        <a:lnTo>
                          <a:pt x="324" y="546"/>
                        </a:lnTo>
                        <a:cubicBezTo>
                          <a:pt x="532" y="708"/>
                          <a:pt x="744" y="876"/>
                          <a:pt x="973" y="1026"/>
                        </a:cubicBezTo>
                        <a:cubicBezTo>
                          <a:pt x="1259" y="1223"/>
                          <a:pt x="1589" y="1374"/>
                          <a:pt x="1928" y="1428"/>
                        </a:cubicBezTo>
                        <a:cubicBezTo>
                          <a:pt x="2376" y="1515"/>
                          <a:pt x="2832" y="1558"/>
                          <a:pt x="3287" y="1558"/>
                        </a:cubicBezTo>
                        <a:cubicBezTo>
                          <a:pt x="4182" y="1558"/>
                          <a:pt x="5076" y="1393"/>
                          <a:pt x="5916" y="1080"/>
                        </a:cubicBezTo>
                        <a:cubicBezTo>
                          <a:pt x="6370" y="893"/>
                          <a:pt x="6859" y="696"/>
                          <a:pt x="7241" y="373"/>
                        </a:cubicBezTo>
                        <a:lnTo>
                          <a:pt x="7241" y="373"/>
                        </a:lnTo>
                        <a:cubicBezTo>
                          <a:pt x="7113" y="477"/>
                          <a:pt x="6971" y="568"/>
                          <a:pt x="6826" y="652"/>
                        </a:cubicBezTo>
                        <a:cubicBezTo>
                          <a:pt x="5824" y="1186"/>
                          <a:pt x="4686" y="1452"/>
                          <a:pt x="3549" y="1452"/>
                        </a:cubicBezTo>
                        <a:cubicBezTo>
                          <a:pt x="3016" y="1452"/>
                          <a:pt x="2482" y="1393"/>
                          <a:pt x="1964" y="1276"/>
                        </a:cubicBezTo>
                        <a:cubicBezTo>
                          <a:pt x="1312" y="1151"/>
                          <a:pt x="831" y="669"/>
                          <a:pt x="295" y="259"/>
                        </a:cubicBezTo>
                        <a:lnTo>
                          <a:pt x="135" y="13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1" name="Google Shape;9511;p40"/>
                  <p:cNvSpPr/>
                  <p:nvPr/>
                </p:nvSpPr>
                <p:spPr>
                  <a:xfrm>
                    <a:off x="8480280" y="186536"/>
                    <a:ext cx="313221" cy="57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9" h="1079" extrusionOk="0">
                        <a:moveTo>
                          <a:pt x="4280" y="0"/>
                        </a:moveTo>
                        <a:cubicBezTo>
                          <a:pt x="3710" y="0"/>
                          <a:pt x="3138" y="69"/>
                          <a:pt x="2561" y="155"/>
                        </a:cubicBezTo>
                        <a:cubicBezTo>
                          <a:pt x="2106" y="218"/>
                          <a:pt x="1598" y="352"/>
                          <a:pt x="1160" y="485"/>
                        </a:cubicBezTo>
                        <a:cubicBezTo>
                          <a:pt x="955" y="548"/>
                          <a:pt x="1" y="824"/>
                          <a:pt x="10" y="1074"/>
                        </a:cubicBezTo>
                        <a:cubicBezTo>
                          <a:pt x="27" y="1077"/>
                          <a:pt x="46" y="1079"/>
                          <a:pt x="65" y="1079"/>
                        </a:cubicBezTo>
                        <a:cubicBezTo>
                          <a:pt x="209" y="1079"/>
                          <a:pt x="384" y="999"/>
                          <a:pt x="518" y="967"/>
                        </a:cubicBezTo>
                        <a:cubicBezTo>
                          <a:pt x="2070" y="583"/>
                          <a:pt x="3658" y="378"/>
                          <a:pt x="5255" y="369"/>
                        </a:cubicBezTo>
                        <a:cubicBezTo>
                          <a:pt x="5469" y="369"/>
                          <a:pt x="5692" y="369"/>
                          <a:pt x="5889" y="289"/>
                        </a:cubicBezTo>
                        <a:cubicBezTo>
                          <a:pt x="5880" y="227"/>
                          <a:pt x="5808" y="200"/>
                          <a:pt x="5746" y="182"/>
                        </a:cubicBezTo>
                        <a:cubicBezTo>
                          <a:pt x="5256" y="50"/>
                          <a:pt x="4769" y="0"/>
                          <a:pt x="428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2" name="Google Shape;9512;p40"/>
                  <p:cNvSpPr/>
                  <p:nvPr/>
                </p:nvSpPr>
                <p:spPr>
                  <a:xfrm>
                    <a:off x="8504001" y="152175"/>
                    <a:ext cx="315136" cy="41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5" h="784" extrusionOk="0">
                        <a:moveTo>
                          <a:pt x="23" y="1"/>
                        </a:moveTo>
                        <a:cubicBezTo>
                          <a:pt x="19" y="1"/>
                          <a:pt x="14" y="3"/>
                          <a:pt x="10" y="7"/>
                        </a:cubicBezTo>
                        <a:cubicBezTo>
                          <a:pt x="1" y="16"/>
                          <a:pt x="1" y="25"/>
                          <a:pt x="10" y="34"/>
                        </a:cubicBezTo>
                        <a:cubicBezTo>
                          <a:pt x="242" y="257"/>
                          <a:pt x="599" y="311"/>
                          <a:pt x="884" y="328"/>
                        </a:cubicBezTo>
                        <a:cubicBezTo>
                          <a:pt x="985" y="332"/>
                          <a:pt x="1086" y="334"/>
                          <a:pt x="1187" y="334"/>
                        </a:cubicBezTo>
                        <a:cubicBezTo>
                          <a:pt x="1362" y="334"/>
                          <a:pt x="1535" y="328"/>
                          <a:pt x="1705" y="311"/>
                        </a:cubicBezTo>
                        <a:cubicBezTo>
                          <a:pt x="1990" y="293"/>
                          <a:pt x="2285" y="248"/>
                          <a:pt x="2561" y="204"/>
                        </a:cubicBezTo>
                        <a:cubicBezTo>
                          <a:pt x="2882" y="150"/>
                          <a:pt x="3203" y="105"/>
                          <a:pt x="3534" y="79"/>
                        </a:cubicBezTo>
                        <a:cubicBezTo>
                          <a:pt x="3621" y="73"/>
                          <a:pt x="3707" y="71"/>
                          <a:pt x="3790" y="71"/>
                        </a:cubicBezTo>
                        <a:cubicBezTo>
                          <a:pt x="4402" y="71"/>
                          <a:pt x="4897" y="214"/>
                          <a:pt x="5282" y="489"/>
                        </a:cubicBezTo>
                        <a:cubicBezTo>
                          <a:pt x="5309" y="507"/>
                          <a:pt x="5336" y="534"/>
                          <a:pt x="5362" y="551"/>
                        </a:cubicBezTo>
                        <a:cubicBezTo>
                          <a:pt x="5514" y="667"/>
                          <a:pt x="5675" y="783"/>
                          <a:pt x="5853" y="783"/>
                        </a:cubicBezTo>
                        <a:lnTo>
                          <a:pt x="5907" y="783"/>
                        </a:lnTo>
                        <a:cubicBezTo>
                          <a:pt x="5915" y="783"/>
                          <a:pt x="5924" y="774"/>
                          <a:pt x="5924" y="766"/>
                        </a:cubicBezTo>
                        <a:cubicBezTo>
                          <a:pt x="5924" y="757"/>
                          <a:pt x="5915" y="748"/>
                          <a:pt x="5907" y="748"/>
                        </a:cubicBezTo>
                        <a:cubicBezTo>
                          <a:pt x="5889" y="750"/>
                          <a:pt x="5872" y="751"/>
                          <a:pt x="5856" y="751"/>
                        </a:cubicBezTo>
                        <a:cubicBezTo>
                          <a:pt x="5682" y="751"/>
                          <a:pt x="5536" y="631"/>
                          <a:pt x="5389" y="525"/>
                        </a:cubicBezTo>
                        <a:cubicBezTo>
                          <a:pt x="5353" y="498"/>
                          <a:pt x="5327" y="480"/>
                          <a:pt x="5300" y="453"/>
                        </a:cubicBezTo>
                        <a:cubicBezTo>
                          <a:pt x="4915" y="178"/>
                          <a:pt x="4406" y="35"/>
                          <a:pt x="3790" y="35"/>
                        </a:cubicBezTo>
                        <a:cubicBezTo>
                          <a:pt x="3707" y="35"/>
                          <a:pt x="3621" y="38"/>
                          <a:pt x="3534" y="43"/>
                        </a:cubicBezTo>
                        <a:cubicBezTo>
                          <a:pt x="3203" y="61"/>
                          <a:pt x="2873" y="114"/>
                          <a:pt x="2552" y="168"/>
                        </a:cubicBezTo>
                        <a:cubicBezTo>
                          <a:pt x="2276" y="212"/>
                          <a:pt x="1990" y="257"/>
                          <a:pt x="1705" y="275"/>
                        </a:cubicBezTo>
                        <a:cubicBezTo>
                          <a:pt x="1552" y="290"/>
                          <a:pt x="1403" y="296"/>
                          <a:pt x="1255" y="296"/>
                        </a:cubicBezTo>
                        <a:cubicBezTo>
                          <a:pt x="1134" y="296"/>
                          <a:pt x="1013" y="292"/>
                          <a:pt x="893" y="284"/>
                        </a:cubicBezTo>
                        <a:cubicBezTo>
                          <a:pt x="607" y="275"/>
                          <a:pt x="260" y="221"/>
                          <a:pt x="36" y="7"/>
                        </a:cubicBezTo>
                        <a:cubicBezTo>
                          <a:pt x="32" y="3"/>
                          <a:pt x="28" y="1"/>
                          <a:pt x="2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3" name="Google Shape;9513;p40"/>
                  <p:cNvSpPr/>
                  <p:nvPr/>
                </p:nvSpPr>
                <p:spPr>
                  <a:xfrm>
                    <a:off x="8510650" y="131325"/>
                    <a:ext cx="38508" cy="29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4" h="560" extrusionOk="0">
                        <a:moveTo>
                          <a:pt x="701" y="0"/>
                        </a:moveTo>
                        <a:cubicBezTo>
                          <a:pt x="697" y="0"/>
                          <a:pt x="692" y="2"/>
                          <a:pt x="688" y="7"/>
                        </a:cubicBezTo>
                        <a:cubicBezTo>
                          <a:pt x="465" y="185"/>
                          <a:pt x="242" y="355"/>
                          <a:pt x="10" y="524"/>
                        </a:cubicBezTo>
                        <a:cubicBezTo>
                          <a:pt x="1" y="533"/>
                          <a:pt x="1" y="542"/>
                          <a:pt x="10" y="551"/>
                        </a:cubicBezTo>
                        <a:cubicBezTo>
                          <a:pt x="10" y="551"/>
                          <a:pt x="19" y="560"/>
                          <a:pt x="19" y="560"/>
                        </a:cubicBezTo>
                        <a:cubicBezTo>
                          <a:pt x="27" y="560"/>
                          <a:pt x="27" y="560"/>
                          <a:pt x="36" y="551"/>
                        </a:cubicBezTo>
                        <a:cubicBezTo>
                          <a:pt x="259" y="390"/>
                          <a:pt x="491" y="212"/>
                          <a:pt x="714" y="34"/>
                        </a:cubicBezTo>
                        <a:cubicBezTo>
                          <a:pt x="714" y="25"/>
                          <a:pt x="723" y="16"/>
                          <a:pt x="714" y="7"/>
                        </a:cubicBezTo>
                        <a:cubicBezTo>
                          <a:pt x="710" y="2"/>
                          <a:pt x="705" y="0"/>
                          <a:pt x="70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4" name="Google Shape;9514;p40"/>
                  <p:cNvSpPr/>
                  <p:nvPr/>
                </p:nvSpPr>
                <p:spPr>
                  <a:xfrm>
                    <a:off x="8541977" y="124091"/>
                    <a:ext cx="50369" cy="4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7" h="803" extrusionOk="0">
                        <a:moveTo>
                          <a:pt x="919" y="0"/>
                        </a:moveTo>
                        <a:cubicBezTo>
                          <a:pt x="607" y="250"/>
                          <a:pt x="304" y="509"/>
                          <a:pt x="9" y="767"/>
                        </a:cubicBezTo>
                        <a:cubicBezTo>
                          <a:pt x="0" y="776"/>
                          <a:pt x="0" y="785"/>
                          <a:pt x="9" y="794"/>
                        </a:cubicBezTo>
                        <a:cubicBezTo>
                          <a:pt x="9" y="803"/>
                          <a:pt x="18" y="803"/>
                          <a:pt x="18" y="803"/>
                        </a:cubicBezTo>
                        <a:cubicBezTo>
                          <a:pt x="27" y="803"/>
                          <a:pt x="27" y="803"/>
                          <a:pt x="36" y="794"/>
                        </a:cubicBezTo>
                        <a:cubicBezTo>
                          <a:pt x="331" y="535"/>
                          <a:pt x="634" y="277"/>
                          <a:pt x="937" y="36"/>
                        </a:cubicBezTo>
                        <a:cubicBezTo>
                          <a:pt x="946" y="27"/>
                          <a:pt x="946" y="18"/>
                          <a:pt x="937" y="9"/>
                        </a:cubicBezTo>
                        <a:cubicBezTo>
                          <a:pt x="937" y="0"/>
                          <a:pt x="919" y="0"/>
                          <a:pt x="91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5" name="Google Shape;9515;p40"/>
                  <p:cNvSpPr/>
                  <p:nvPr/>
                </p:nvSpPr>
                <p:spPr>
                  <a:xfrm>
                    <a:off x="8574741" y="119304"/>
                    <a:ext cx="62176" cy="48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" h="911" extrusionOk="0">
                        <a:moveTo>
                          <a:pt x="1133" y="1"/>
                        </a:moveTo>
                        <a:cubicBezTo>
                          <a:pt x="821" y="161"/>
                          <a:pt x="553" y="402"/>
                          <a:pt x="303" y="634"/>
                        </a:cubicBezTo>
                        <a:cubicBezTo>
                          <a:pt x="223" y="714"/>
                          <a:pt x="134" y="786"/>
                          <a:pt x="54" y="866"/>
                        </a:cubicBezTo>
                        <a:lnTo>
                          <a:pt x="36" y="866"/>
                        </a:lnTo>
                        <a:cubicBezTo>
                          <a:pt x="36" y="866"/>
                          <a:pt x="27" y="857"/>
                          <a:pt x="18" y="857"/>
                        </a:cubicBezTo>
                        <a:cubicBezTo>
                          <a:pt x="9" y="857"/>
                          <a:pt x="0" y="866"/>
                          <a:pt x="0" y="875"/>
                        </a:cubicBezTo>
                        <a:cubicBezTo>
                          <a:pt x="0" y="893"/>
                          <a:pt x="9" y="902"/>
                          <a:pt x="18" y="902"/>
                        </a:cubicBezTo>
                        <a:cubicBezTo>
                          <a:pt x="27" y="902"/>
                          <a:pt x="27" y="911"/>
                          <a:pt x="36" y="911"/>
                        </a:cubicBezTo>
                        <a:cubicBezTo>
                          <a:pt x="54" y="911"/>
                          <a:pt x="62" y="902"/>
                          <a:pt x="80" y="893"/>
                        </a:cubicBezTo>
                        <a:cubicBezTo>
                          <a:pt x="161" y="822"/>
                          <a:pt x="241" y="741"/>
                          <a:pt x="330" y="670"/>
                        </a:cubicBezTo>
                        <a:cubicBezTo>
                          <a:pt x="580" y="429"/>
                          <a:pt x="839" y="188"/>
                          <a:pt x="1151" y="36"/>
                        </a:cubicBezTo>
                        <a:cubicBezTo>
                          <a:pt x="1160" y="28"/>
                          <a:pt x="1169" y="19"/>
                          <a:pt x="1160" y="10"/>
                        </a:cubicBezTo>
                        <a:cubicBezTo>
                          <a:pt x="1151" y="1"/>
                          <a:pt x="1142" y="1"/>
                          <a:pt x="113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6" name="Google Shape;9516;p40"/>
                  <p:cNvSpPr/>
                  <p:nvPr/>
                </p:nvSpPr>
                <p:spPr>
                  <a:xfrm>
                    <a:off x="8616493" y="123719"/>
                    <a:ext cx="56485" cy="44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837" extrusionOk="0">
                        <a:moveTo>
                          <a:pt x="1039" y="0"/>
                        </a:moveTo>
                        <a:cubicBezTo>
                          <a:pt x="1035" y="0"/>
                          <a:pt x="1030" y="3"/>
                          <a:pt x="1026" y="7"/>
                        </a:cubicBezTo>
                        <a:lnTo>
                          <a:pt x="9" y="801"/>
                        </a:lnTo>
                        <a:cubicBezTo>
                          <a:pt x="9" y="810"/>
                          <a:pt x="0" y="819"/>
                          <a:pt x="9" y="828"/>
                        </a:cubicBezTo>
                        <a:cubicBezTo>
                          <a:pt x="18" y="828"/>
                          <a:pt x="18" y="837"/>
                          <a:pt x="27" y="837"/>
                        </a:cubicBezTo>
                        <a:cubicBezTo>
                          <a:pt x="27" y="837"/>
                          <a:pt x="36" y="837"/>
                          <a:pt x="36" y="828"/>
                        </a:cubicBezTo>
                        <a:lnTo>
                          <a:pt x="1053" y="34"/>
                        </a:lnTo>
                        <a:cubicBezTo>
                          <a:pt x="1053" y="25"/>
                          <a:pt x="1062" y="16"/>
                          <a:pt x="1053" y="7"/>
                        </a:cubicBezTo>
                        <a:cubicBezTo>
                          <a:pt x="1048" y="3"/>
                          <a:pt x="1044" y="0"/>
                          <a:pt x="10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7" name="Google Shape;9517;p40"/>
                  <p:cNvSpPr/>
                  <p:nvPr/>
                </p:nvSpPr>
                <p:spPr>
                  <a:xfrm>
                    <a:off x="8669148" y="122176"/>
                    <a:ext cx="45582" cy="35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" h="670" extrusionOk="0">
                        <a:moveTo>
                          <a:pt x="830" y="0"/>
                        </a:moveTo>
                        <a:cubicBezTo>
                          <a:pt x="536" y="197"/>
                          <a:pt x="259" y="411"/>
                          <a:pt x="9" y="634"/>
                        </a:cubicBezTo>
                        <a:cubicBezTo>
                          <a:pt x="0" y="643"/>
                          <a:pt x="0" y="660"/>
                          <a:pt x="9" y="660"/>
                        </a:cubicBezTo>
                        <a:cubicBezTo>
                          <a:pt x="9" y="669"/>
                          <a:pt x="18" y="669"/>
                          <a:pt x="18" y="669"/>
                        </a:cubicBezTo>
                        <a:lnTo>
                          <a:pt x="36" y="669"/>
                        </a:lnTo>
                        <a:cubicBezTo>
                          <a:pt x="286" y="437"/>
                          <a:pt x="562" y="223"/>
                          <a:pt x="848" y="36"/>
                        </a:cubicBezTo>
                        <a:cubicBezTo>
                          <a:pt x="857" y="27"/>
                          <a:pt x="857" y="18"/>
                          <a:pt x="848" y="9"/>
                        </a:cubicBezTo>
                        <a:cubicBezTo>
                          <a:pt x="848" y="0"/>
                          <a:pt x="839" y="0"/>
                          <a:pt x="83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8" name="Google Shape;9518;p40"/>
                  <p:cNvSpPr/>
                  <p:nvPr/>
                </p:nvSpPr>
                <p:spPr>
                  <a:xfrm>
                    <a:off x="8708986" y="126910"/>
                    <a:ext cx="32338" cy="25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" h="483" extrusionOk="0">
                        <a:moveTo>
                          <a:pt x="572" y="1"/>
                        </a:moveTo>
                        <a:cubicBezTo>
                          <a:pt x="384" y="152"/>
                          <a:pt x="197" y="295"/>
                          <a:pt x="10" y="447"/>
                        </a:cubicBezTo>
                        <a:cubicBezTo>
                          <a:pt x="1" y="456"/>
                          <a:pt x="1" y="464"/>
                          <a:pt x="10" y="473"/>
                        </a:cubicBezTo>
                        <a:cubicBezTo>
                          <a:pt x="10" y="473"/>
                          <a:pt x="19" y="482"/>
                          <a:pt x="19" y="482"/>
                        </a:cubicBezTo>
                        <a:cubicBezTo>
                          <a:pt x="27" y="482"/>
                          <a:pt x="27" y="482"/>
                          <a:pt x="27" y="473"/>
                        </a:cubicBezTo>
                        <a:cubicBezTo>
                          <a:pt x="224" y="331"/>
                          <a:pt x="411" y="179"/>
                          <a:pt x="598" y="36"/>
                        </a:cubicBezTo>
                        <a:cubicBezTo>
                          <a:pt x="598" y="27"/>
                          <a:pt x="607" y="18"/>
                          <a:pt x="598" y="9"/>
                        </a:cubicBezTo>
                        <a:cubicBezTo>
                          <a:pt x="589" y="1"/>
                          <a:pt x="581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9" name="Google Shape;9519;p40"/>
                  <p:cNvSpPr/>
                  <p:nvPr/>
                </p:nvSpPr>
                <p:spPr>
                  <a:xfrm>
                    <a:off x="8740792" y="138293"/>
                    <a:ext cx="25211" cy="19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376" extrusionOk="0">
                        <a:moveTo>
                          <a:pt x="446" y="1"/>
                        </a:moveTo>
                        <a:cubicBezTo>
                          <a:pt x="295" y="108"/>
                          <a:pt x="152" y="224"/>
                          <a:pt x="9" y="340"/>
                        </a:cubicBezTo>
                        <a:cubicBezTo>
                          <a:pt x="0" y="349"/>
                          <a:pt x="0" y="357"/>
                          <a:pt x="9" y="366"/>
                        </a:cubicBezTo>
                        <a:cubicBezTo>
                          <a:pt x="9" y="375"/>
                          <a:pt x="18" y="375"/>
                          <a:pt x="27" y="375"/>
                        </a:cubicBezTo>
                        <a:cubicBezTo>
                          <a:pt x="27" y="375"/>
                          <a:pt x="36" y="375"/>
                          <a:pt x="36" y="366"/>
                        </a:cubicBezTo>
                        <a:cubicBezTo>
                          <a:pt x="170" y="250"/>
                          <a:pt x="322" y="134"/>
                          <a:pt x="464" y="36"/>
                        </a:cubicBezTo>
                        <a:cubicBezTo>
                          <a:pt x="473" y="27"/>
                          <a:pt x="473" y="18"/>
                          <a:pt x="473" y="10"/>
                        </a:cubicBezTo>
                        <a:cubicBezTo>
                          <a:pt x="464" y="1"/>
                          <a:pt x="455" y="1"/>
                          <a:pt x="44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0" name="Google Shape;9520;p40"/>
                  <p:cNvSpPr/>
                  <p:nvPr/>
                </p:nvSpPr>
                <p:spPr>
                  <a:xfrm>
                    <a:off x="8763556" y="151856"/>
                    <a:ext cx="24254" cy="18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353" extrusionOk="0">
                        <a:moveTo>
                          <a:pt x="437" y="1"/>
                        </a:moveTo>
                        <a:cubicBezTo>
                          <a:pt x="434" y="1"/>
                          <a:pt x="431" y="2"/>
                          <a:pt x="429" y="4"/>
                        </a:cubicBezTo>
                        <a:cubicBezTo>
                          <a:pt x="277" y="94"/>
                          <a:pt x="134" y="201"/>
                          <a:pt x="10" y="317"/>
                        </a:cubicBezTo>
                        <a:cubicBezTo>
                          <a:pt x="1" y="326"/>
                          <a:pt x="1" y="343"/>
                          <a:pt x="1" y="343"/>
                        </a:cubicBezTo>
                        <a:cubicBezTo>
                          <a:pt x="10" y="352"/>
                          <a:pt x="10" y="352"/>
                          <a:pt x="18" y="352"/>
                        </a:cubicBezTo>
                        <a:lnTo>
                          <a:pt x="27" y="352"/>
                        </a:lnTo>
                        <a:cubicBezTo>
                          <a:pt x="161" y="227"/>
                          <a:pt x="304" y="129"/>
                          <a:pt x="447" y="31"/>
                        </a:cubicBezTo>
                        <a:cubicBezTo>
                          <a:pt x="456" y="31"/>
                          <a:pt x="456" y="13"/>
                          <a:pt x="456" y="13"/>
                        </a:cubicBezTo>
                        <a:cubicBezTo>
                          <a:pt x="449" y="7"/>
                          <a:pt x="443" y="1"/>
                          <a:pt x="43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1" name="Google Shape;9521;p40"/>
                  <p:cNvSpPr/>
                  <p:nvPr/>
                </p:nvSpPr>
                <p:spPr>
                  <a:xfrm>
                    <a:off x="8789671" y="166430"/>
                    <a:ext cx="20903" cy="14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" h="275" extrusionOk="0">
                        <a:moveTo>
                          <a:pt x="379" y="0"/>
                        </a:moveTo>
                        <a:cubicBezTo>
                          <a:pt x="375" y="0"/>
                          <a:pt x="370" y="2"/>
                          <a:pt x="366" y="7"/>
                        </a:cubicBezTo>
                        <a:lnTo>
                          <a:pt x="18" y="239"/>
                        </a:lnTo>
                        <a:cubicBezTo>
                          <a:pt x="9" y="248"/>
                          <a:pt x="0" y="257"/>
                          <a:pt x="9" y="266"/>
                        </a:cubicBezTo>
                        <a:cubicBezTo>
                          <a:pt x="9" y="266"/>
                          <a:pt x="18" y="275"/>
                          <a:pt x="27" y="275"/>
                        </a:cubicBezTo>
                        <a:cubicBezTo>
                          <a:pt x="27" y="275"/>
                          <a:pt x="36" y="275"/>
                          <a:pt x="36" y="266"/>
                        </a:cubicBezTo>
                        <a:lnTo>
                          <a:pt x="384" y="34"/>
                        </a:lnTo>
                        <a:cubicBezTo>
                          <a:pt x="393" y="34"/>
                          <a:pt x="393" y="16"/>
                          <a:pt x="393" y="7"/>
                        </a:cubicBezTo>
                        <a:cubicBezTo>
                          <a:pt x="388" y="2"/>
                          <a:pt x="384" y="0"/>
                          <a:pt x="37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2" name="Google Shape;9522;p40"/>
                  <p:cNvSpPr/>
                  <p:nvPr/>
                </p:nvSpPr>
                <p:spPr>
                  <a:xfrm>
                    <a:off x="8476503" y="259566"/>
                    <a:ext cx="19520" cy="1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" h="290" extrusionOk="0">
                        <a:moveTo>
                          <a:pt x="340" y="1"/>
                        </a:moveTo>
                        <a:cubicBezTo>
                          <a:pt x="336" y="1"/>
                          <a:pt x="333" y="2"/>
                          <a:pt x="330" y="4"/>
                        </a:cubicBezTo>
                        <a:cubicBezTo>
                          <a:pt x="214" y="85"/>
                          <a:pt x="107" y="165"/>
                          <a:pt x="9" y="263"/>
                        </a:cubicBezTo>
                        <a:cubicBezTo>
                          <a:pt x="0" y="272"/>
                          <a:pt x="0" y="281"/>
                          <a:pt x="9" y="290"/>
                        </a:cubicBezTo>
                        <a:lnTo>
                          <a:pt x="36" y="290"/>
                        </a:lnTo>
                        <a:cubicBezTo>
                          <a:pt x="134" y="192"/>
                          <a:pt x="241" y="111"/>
                          <a:pt x="357" y="40"/>
                        </a:cubicBezTo>
                        <a:cubicBezTo>
                          <a:pt x="366" y="31"/>
                          <a:pt x="366" y="22"/>
                          <a:pt x="357" y="13"/>
                        </a:cubicBezTo>
                        <a:cubicBezTo>
                          <a:pt x="357" y="7"/>
                          <a:pt x="348" y="1"/>
                          <a:pt x="34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3" name="Google Shape;9523;p40"/>
                  <p:cNvSpPr/>
                  <p:nvPr/>
                </p:nvSpPr>
                <p:spPr>
                  <a:xfrm>
                    <a:off x="8486928" y="269247"/>
                    <a:ext cx="15743" cy="12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" h="242" extrusionOk="0">
                        <a:moveTo>
                          <a:pt x="268" y="1"/>
                        </a:moveTo>
                        <a:cubicBezTo>
                          <a:pt x="170" y="63"/>
                          <a:pt x="90" y="135"/>
                          <a:pt x="10" y="206"/>
                        </a:cubicBezTo>
                        <a:cubicBezTo>
                          <a:pt x="1" y="215"/>
                          <a:pt x="1" y="224"/>
                          <a:pt x="10" y="233"/>
                        </a:cubicBezTo>
                        <a:cubicBezTo>
                          <a:pt x="10" y="242"/>
                          <a:pt x="18" y="242"/>
                          <a:pt x="18" y="242"/>
                        </a:cubicBezTo>
                        <a:cubicBezTo>
                          <a:pt x="27" y="242"/>
                          <a:pt x="27" y="242"/>
                          <a:pt x="36" y="233"/>
                        </a:cubicBezTo>
                        <a:cubicBezTo>
                          <a:pt x="108" y="161"/>
                          <a:pt x="197" y="90"/>
                          <a:pt x="286" y="37"/>
                        </a:cubicBezTo>
                        <a:cubicBezTo>
                          <a:pt x="295" y="28"/>
                          <a:pt x="295" y="19"/>
                          <a:pt x="295" y="10"/>
                        </a:cubicBezTo>
                        <a:cubicBezTo>
                          <a:pt x="286" y="1"/>
                          <a:pt x="277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4" name="Google Shape;9524;p40"/>
                  <p:cNvSpPr/>
                  <p:nvPr/>
                </p:nvSpPr>
                <p:spPr>
                  <a:xfrm>
                    <a:off x="8500225" y="274034"/>
                    <a:ext cx="14733" cy="11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24" extrusionOk="0">
                        <a:moveTo>
                          <a:pt x="241" y="0"/>
                        </a:moveTo>
                        <a:cubicBezTo>
                          <a:pt x="170" y="71"/>
                          <a:pt x="99" y="134"/>
                          <a:pt x="18" y="196"/>
                        </a:cubicBezTo>
                        <a:cubicBezTo>
                          <a:pt x="9" y="196"/>
                          <a:pt x="0" y="214"/>
                          <a:pt x="9" y="223"/>
                        </a:cubicBezTo>
                        <a:lnTo>
                          <a:pt x="36" y="223"/>
                        </a:lnTo>
                        <a:cubicBezTo>
                          <a:pt x="116" y="170"/>
                          <a:pt x="197" y="98"/>
                          <a:pt x="268" y="27"/>
                        </a:cubicBezTo>
                        <a:cubicBezTo>
                          <a:pt x="277" y="27"/>
                          <a:pt x="277" y="9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5" name="Google Shape;9525;p40"/>
                  <p:cNvSpPr/>
                  <p:nvPr/>
                </p:nvSpPr>
                <p:spPr>
                  <a:xfrm>
                    <a:off x="8704731" y="270683"/>
                    <a:ext cx="75952" cy="1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2401" extrusionOk="0">
                        <a:moveTo>
                          <a:pt x="1410" y="1"/>
                        </a:moveTo>
                        <a:cubicBezTo>
                          <a:pt x="1401" y="1"/>
                          <a:pt x="1392" y="10"/>
                          <a:pt x="1392" y="18"/>
                        </a:cubicBezTo>
                        <a:cubicBezTo>
                          <a:pt x="1303" y="955"/>
                          <a:pt x="785" y="1838"/>
                          <a:pt x="9" y="2365"/>
                        </a:cubicBezTo>
                        <a:cubicBezTo>
                          <a:pt x="0" y="2374"/>
                          <a:pt x="0" y="2383"/>
                          <a:pt x="0" y="2391"/>
                        </a:cubicBezTo>
                        <a:cubicBezTo>
                          <a:pt x="9" y="2400"/>
                          <a:pt x="9" y="2400"/>
                          <a:pt x="18" y="2400"/>
                        </a:cubicBezTo>
                        <a:lnTo>
                          <a:pt x="27" y="2400"/>
                        </a:lnTo>
                        <a:cubicBezTo>
                          <a:pt x="821" y="1865"/>
                          <a:pt x="1339" y="973"/>
                          <a:pt x="1428" y="27"/>
                        </a:cubicBezTo>
                        <a:cubicBezTo>
                          <a:pt x="1428" y="10"/>
                          <a:pt x="1419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6" name="Google Shape;9526;p40"/>
                  <p:cNvSpPr/>
                  <p:nvPr/>
                </p:nvSpPr>
                <p:spPr>
                  <a:xfrm>
                    <a:off x="8454218" y="293129"/>
                    <a:ext cx="41805" cy="3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694" extrusionOk="0">
                        <a:moveTo>
                          <a:pt x="766" y="0"/>
                        </a:moveTo>
                        <a:cubicBezTo>
                          <a:pt x="761" y="0"/>
                          <a:pt x="754" y="2"/>
                          <a:pt x="749" y="7"/>
                        </a:cubicBezTo>
                        <a:cubicBezTo>
                          <a:pt x="482" y="194"/>
                          <a:pt x="232" y="417"/>
                          <a:pt x="9" y="667"/>
                        </a:cubicBezTo>
                        <a:cubicBezTo>
                          <a:pt x="0" y="676"/>
                          <a:pt x="0" y="685"/>
                          <a:pt x="9" y="694"/>
                        </a:cubicBezTo>
                        <a:lnTo>
                          <a:pt x="36" y="694"/>
                        </a:lnTo>
                        <a:cubicBezTo>
                          <a:pt x="259" y="444"/>
                          <a:pt x="509" y="221"/>
                          <a:pt x="776" y="34"/>
                        </a:cubicBezTo>
                        <a:cubicBezTo>
                          <a:pt x="785" y="25"/>
                          <a:pt x="785" y="16"/>
                          <a:pt x="776" y="7"/>
                        </a:cubicBezTo>
                        <a:cubicBezTo>
                          <a:pt x="776" y="2"/>
                          <a:pt x="772" y="0"/>
                          <a:pt x="76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7" name="Google Shape;9527;p40"/>
                  <p:cNvSpPr/>
                  <p:nvPr/>
                </p:nvSpPr>
                <p:spPr>
                  <a:xfrm>
                    <a:off x="8467940" y="297863"/>
                    <a:ext cx="42763" cy="4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828" extrusionOk="0">
                        <a:moveTo>
                          <a:pt x="786" y="0"/>
                        </a:moveTo>
                        <a:cubicBezTo>
                          <a:pt x="781" y="0"/>
                          <a:pt x="777" y="3"/>
                          <a:pt x="777" y="7"/>
                        </a:cubicBezTo>
                        <a:cubicBezTo>
                          <a:pt x="474" y="230"/>
                          <a:pt x="215" y="498"/>
                          <a:pt x="10" y="801"/>
                        </a:cubicBezTo>
                        <a:cubicBezTo>
                          <a:pt x="1" y="810"/>
                          <a:pt x="1" y="819"/>
                          <a:pt x="10" y="828"/>
                        </a:cubicBezTo>
                        <a:lnTo>
                          <a:pt x="19" y="828"/>
                        </a:lnTo>
                        <a:cubicBezTo>
                          <a:pt x="28" y="828"/>
                          <a:pt x="36" y="828"/>
                          <a:pt x="36" y="819"/>
                        </a:cubicBezTo>
                        <a:cubicBezTo>
                          <a:pt x="251" y="516"/>
                          <a:pt x="500" y="257"/>
                          <a:pt x="795" y="34"/>
                        </a:cubicBezTo>
                        <a:cubicBezTo>
                          <a:pt x="804" y="34"/>
                          <a:pt x="804" y="16"/>
                          <a:pt x="795" y="7"/>
                        </a:cubicBezTo>
                        <a:cubicBezTo>
                          <a:pt x="795" y="3"/>
                          <a:pt x="790" y="0"/>
                          <a:pt x="7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8" name="Google Shape;9528;p40"/>
                  <p:cNvSpPr/>
                  <p:nvPr/>
                </p:nvSpPr>
                <p:spPr>
                  <a:xfrm>
                    <a:off x="8476025" y="305575"/>
                    <a:ext cx="51273" cy="515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" h="969" extrusionOk="0">
                        <a:moveTo>
                          <a:pt x="942" y="1"/>
                        </a:moveTo>
                        <a:cubicBezTo>
                          <a:pt x="939" y="1"/>
                          <a:pt x="937" y="2"/>
                          <a:pt x="937" y="5"/>
                        </a:cubicBezTo>
                        <a:cubicBezTo>
                          <a:pt x="598" y="290"/>
                          <a:pt x="286" y="602"/>
                          <a:pt x="0" y="941"/>
                        </a:cubicBezTo>
                        <a:cubicBezTo>
                          <a:pt x="0" y="950"/>
                          <a:pt x="0" y="959"/>
                          <a:pt x="9" y="968"/>
                        </a:cubicBezTo>
                        <a:lnTo>
                          <a:pt x="18" y="968"/>
                        </a:lnTo>
                        <a:cubicBezTo>
                          <a:pt x="27" y="968"/>
                          <a:pt x="27" y="968"/>
                          <a:pt x="36" y="959"/>
                        </a:cubicBezTo>
                        <a:cubicBezTo>
                          <a:pt x="313" y="629"/>
                          <a:pt x="625" y="317"/>
                          <a:pt x="955" y="32"/>
                        </a:cubicBezTo>
                        <a:cubicBezTo>
                          <a:pt x="964" y="32"/>
                          <a:pt x="964" y="14"/>
                          <a:pt x="964" y="5"/>
                        </a:cubicBezTo>
                        <a:cubicBezTo>
                          <a:pt x="958" y="5"/>
                          <a:pt x="948" y="1"/>
                          <a:pt x="94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9" name="Google Shape;9529;p40"/>
                  <p:cNvSpPr/>
                  <p:nvPr/>
                </p:nvSpPr>
                <p:spPr>
                  <a:xfrm>
                    <a:off x="8493098" y="304512"/>
                    <a:ext cx="66006" cy="61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1" h="1158" extrusionOk="0">
                        <a:moveTo>
                          <a:pt x="1218" y="0"/>
                        </a:moveTo>
                        <a:cubicBezTo>
                          <a:pt x="1214" y="0"/>
                          <a:pt x="1209" y="2"/>
                          <a:pt x="1205" y="7"/>
                        </a:cubicBezTo>
                        <a:cubicBezTo>
                          <a:pt x="786" y="355"/>
                          <a:pt x="384" y="730"/>
                          <a:pt x="1" y="1122"/>
                        </a:cubicBezTo>
                        <a:cubicBezTo>
                          <a:pt x="1" y="1131"/>
                          <a:pt x="1" y="1149"/>
                          <a:pt x="10" y="1149"/>
                        </a:cubicBezTo>
                        <a:cubicBezTo>
                          <a:pt x="10" y="1158"/>
                          <a:pt x="10" y="1158"/>
                          <a:pt x="18" y="1158"/>
                        </a:cubicBezTo>
                        <a:cubicBezTo>
                          <a:pt x="27" y="1158"/>
                          <a:pt x="27" y="1158"/>
                          <a:pt x="27" y="1149"/>
                        </a:cubicBezTo>
                        <a:cubicBezTo>
                          <a:pt x="402" y="756"/>
                          <a:pt x="812" y="382"/>
                          <a:pt x="1232" y="34"/>
                        </a:cubicBezTo>
                        <a:cubicBezTo>
                          <a:pt x="1241" y="25"/>
                          <a:pt x="1241" y="16"/>
                          <a:pt x="1232" y="7"/>
                        </a:cubicBezTo>
                        <a:cubicBezTo>
                          <a:pt x="1227" y="2"/>
                          <a:pt x="1223" y="0"/>
                          <a:pt x="121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0" name="Google Shape;9530;p40"/>
                  <p:cNvSpPr/>
                  <p:nvPr/>
                </p:nvSpPr>
                <p:spPr>
                  <a:xfrm>
                    <a:off x="8504959" y="315416"/>
                    <a:ext cx="72175" cy="6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1301" extrusionOk="0">
                        <a:moveTo>
                          <a:pt x="1334" y="0"/>
                        </a:moveTo>
                        <a:cubicBezTo>
                          <a:pt x="1330" y="0"/>
                          <a:pt x="1325" y="3"/>
                          <a:pt x="1321" y="7"/>
                        </a:cubicBezTo>
                        <a:cubicBezTo>
                          <a:pt x="857" y="391"/>
                          <a:pt x="411" y="810"/>
                          <a:pt x="10" y="1265"/>
                        </a:cubicBezTo>
                        <a:cubicBezTo>
                          <a:pt x="1" y="1274"/>
                          <a:pt x="1" y="1283"/>
                          <a:pt x="10" y="1292"/>
                        </a:cubicBezTo>
                        <a:cubicBezTo>
                          <a:pt x="10" y="1292"/>
                          <a:pt x="18" y="1301"/>
                          <a:pt x="18" y="1301"/>
                        </a:cubicBezTo>
                        <a:cubicBezTo>
                          <a:pt x="27" y="1301"/>
                          <a:pt x="27" y="1292"/>
                          <a:pt x="36" y="1292"/>
                        </a:cubicBezTo>
                        <a:cubicBezTo>
                          <a:pt x="438" y="837"/>
                          <a:pt x="875" y="417"/>
                          <a:pt x="1348" y="34"/>
                        </a:cubicBezTo>
                        <a:cubicBezTo>
                          <a:pt x="1357" y="25"/>
                          <a:pt x="1357" y="16"/>
                          <a:pt x="1348" y="7"/>
                        </a:cubicBezTo>
                        <a:cubicBezTo>
                          <a:pt x="1343" y="3"/>
                          <a:pt x="1339" y="0"/>
                          <a:pt x="13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1" name="Google Shape;9531;p40"/>
                  <p:cNvSpPr/>
                  <p:nvPr/>
                </p:nvSpPr>
                <p:spPr>
                  <a:xfrm>
                    <a:off x="8528680" y="310203"/>
                    <a:ext cx="79303" cy="7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1" h="1497" extrusionOk="0">
                        <a:moveTo>
                          <a:pt x="1474" y="0"/>
                        </a:moveTo>
                        <a:cubicBezTo>
                          <a:pt x="1468" y="0"/>
                          <a:pt x="1464" y="3"/>
                          <a:pt x="1464" y="7"/>
                        </a:cubicBezTo>
                        <a:cubicBezTo>
                          <a:pt x="937" y="453"/>
                          <a:pt x="456" y="944"/>
                          <a:pt x="1" y="1470"/>
                        </a:cubicBezTo>
                        <a:cubicBezTo>
                          <a:pt x="1" y="1470"/>
                          <a:pt x="1" y="1488"/>
                          <a:pt x="10" y="1497"/>
                        </a:cubicBezTo>
                        <a:lnTo>
                          <a:pt x="19" y="1497"/>
                        </a:lnTo>
                        <a:cubicBezTo>
                          <a:pt x="27" y="1497"/>
                          <a:pt x="27" y="1497"/>
                          <a:pt x="36" y="1488"/>
                        </a:cubicBezTo>
                        <a:cubicBezTo>
                          <a:pt x="482" y="970"/>
                          <a:pt x="964" y="480"/>
                          <a:pt x="1482" y="34"/>
                        </a:cubicBezTo>
                        <a:cubicBezTo>
                          <a:pt x="1491" y="25"/>
                          <a:pt x="1491" y="16"/>
                          <a:pt x="1491" y="7"/>
                        </a:cubicBezTo>
                        <a:cubicBezTo>
                          <a:pt x="1486" y="3"/>
                          <a:pt x="1479" y="0"/>
                          <a:pt x="147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2" name="Google Shape;9532;p40"/>
                  <p:cNvSpPr/>
                  <p:nvPr/>
                </p:nvSpPr>
                <p:spPr>
                  <a:xfrm>
                    <a:off x="8543892" y="308182"/>
                    <a:ext cx="90206" cy="88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669" extrusionOk="0">
                        <a:moveTo>
                          <a:pt x="1659" y="0"/>
                        </a:moveTo>
                        <a:cubicBezTo>
                          <a:pt x="1089" y="518"/>
                          <a:pt x="535" y="1071"/>
                          <a:pt x="9" y="1642"/>
                        </a:cubicBezTo>
                        <a:cubicBezTo>
                          <a:pt x="0" y="1651"/>
                          <a:pt x="0" y="1660"/>
                          <a:pt x="9" y="1669"/>
                        </a:cubicBezTo>
                        <a:lnTo>
                          <a:pt x="36" y="1669"/>
                        </a:lnTo>
                        <a:cubicBezTo>
                          <a:pt x="562" y="1098"/>
                          <a:pt x="1115" y="545"/>
                          <a:pt x="1686" y="27"/>
                        </a:cubicBezTo>
                        <a:cubicBezTo>
                          <a:pt x="1695" y="27"/>
                          <a:pt x="1695" y="9"/>
                          <a:pt x="16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3" name="Google Shape;9533;p40"/>
                  <p:cNvSpPr/>
                  <p:nvPr/>
                </p:nvSpPr>
                <p:spPr>
                  <a:xfrm>
                    <a:off x="8562401" y="309724"/>
                    <a:ext cx="100631" cy="948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1783" extrusionOk="0">
                        <a:moveTo>
                          <a:pt x="1869" y="0"/>
                        </a:moveTo>
                        <a:cubicBezTo>
                          <a:pt x="1865" y="0"/>
                          <a:pt x="1860" y="3"/>
                          <a:pt x="1856" y="7"/>
                        </a:cubicBezTo>
                        <a:lnTo>
                          <a:pt x="9" y="1756"/>
                        </a:lnTo>
                        <a:cubicBezTo>
                          <a:pt x="0" y="1756"/>
                          <a:pt x="0" y="1773"/>
                          <a:pt x="9" y="1782"/>
                        </a:cubicBezTo>
                        <a:lnTo>
                          <a:pt x="36" y="1782"/>
                        </a:lnTo>
                        <a:lnTo>
                          <a:pt x="1882" y="34"/>
                        </a:lnTo>
                        <a:cubicBezTo>
                          <a:pt x="1891" y="25"/>
                          <a:pt x="1891" y="16"/>
                          <a:pt x="1882" y="7"/>
                        </a:cubicBezTo>
                        <a:cubicBezTo>
                          <a:pt x="1878" y="3"/>
                          <a:pt x="1874" y="0"/>
                          <a:pt x="186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4" name="Google Shape;9534;p40"/>
                  <p:cNvSpPr/>
                  <p:nvPr/>
                </p:nvSpPr>
                <p:spPr>
                  <a:xfrm>
                    <a:off x="8589420" y="300682"/>
                    <a:ext cx="117278" cy="108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5" h="2033" extrusionOk="0">
                        <a:moveTo>
                          <a:pt x="2182" y="1"/>
                        </a:moveTo>
                        <a:cubicBezTo>
                          <a:pt x="2177" y="1"/>
                          <a:pt x="2173" y="3"/>
                          <a:pt x="2168" y="8"/>
                        </a:cubicBezTo>
                        <a:cubicBezTo>
                          <a:pt x="1410" y="623"/>
                          <a:pt x="688" y="1301"/>
                          <a:pt x="1" y="2006"/>
                        </a:cubicBezTo>
                        <a:cubicBezTo>
                          <a:pt x="1" y="2006"/>
                          <a:pt x="1" y="2024"/>
                          <a:pt x="1" y="2024"/>
                        </a:cubicBezTo>
                        <a:cubicBezTo>
                          <a:pt x="10" y="2033"/>
                          <a:pt x="10" y="2033"/>
                          <a:pt x="18" y="2033"/>
                        </a:cubicBezTo>
                        <a:cubicBezTo>
                          <a:pt x="18" y="2033"/>
                          <a:pt x="27" y="2033"/>
                          <a:pt x="27" y="2024"/>
                        </a:cubicBezTo>
                        <a:cubicBezTo>
                          <a:pt x="705" y="1328"/>
                          <a:pt x="1437" y="650"/>
                          <a:pt x="2195" y="34"/>
                        </a:cubicBezTo>
                        <a:cubicBezTo>
                          <a:pt x="2204" y="25"/>
                          <a:pt x="2204" y="16"/>
                          <a:pt x="2195" y="8"/>
                        </a:cubicBezTo>
                        <a:cubicBezTo>
                          <a:pt x="2191" y="3"/>
                          <a:pt x="2186" y="1"/>
                          <a:pt x="21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5" name="Google Shape;9535;p40"/>
                  <p:cNvSpPr/>
                  <p:nvPr/>
                </p:nvSpPr>
                <p:spPr>
                  <a:xfrm>
                    <a:off x="8617876" y="294991"/>
                    <a:ext cx="117278" cy="1110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5" h="2087" extrusionOk="0">
                        <a:moveTo>
                          <a:pt x="2191" y="1"/>
                        </a:moveTo>
                        <a:cubicBezTo>
                          <a:pt x="2187" y="1"/>
                          <a:pt x="2182" y="3"/>
                          <a:pt x="2178" y="8"/>
                        </a:cubicBezTo>
                        <a:lnTo>
                          <a:pt x="10" y="2050"/>
                        </a:lnTo>
                        <a:cubicBezTo>
                          <a:pt x="1" y="2059"/>
                          <a:pt x="1" y="2068"/>
                          <a:pt x="10" y="2077"/>
                        </a:cubicBezTo>
                        <a:cubicBezTo>
                          <a:pt x="10" y="2077"/>
                          <a:pt x="19" y="2086"/>
                          <a:pt x="19" y="2086"/>
                        </a:cubicBezTo>
                        <a:cubicBezTo>
                          <a:pt x="28" y="2086"/>
                          <a:pt x="28" y="2077"/>
                          <a:pt x="37" y="2077"/>
                        </a:cubicBezTo>
                        <a:lnTo>
                          <a:pt x="2204" y="34"/>
                        </a:lnTo>
                        <a:cubicBezTo>
                          <a:pt x="2204" y="25"/>
                          <a:pt x="2204" y="16"/>
                          <a:pt x="2204" y="8"/>
                        </a:cubicBezTo>
                        <a:cubicBezTo>
                          <a:pt x="2200" y="3"/>
                          <a:pt x="2195" y="1"/>
                          <a:pt x="21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6" name="Google Shape;9536;p40"/>
                  <p:cNvSpPr/>
                  <p:nvPr/>
                </p:nvSpPr>
                <p:spPr>
                  <a:xfrm>
                    <a:off x="8650639" y="288821"/>
                    <a:ext cx="115842" cy="112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8" h="2113" extrusionOk="0">
                        <a:moveTo>
                          <a:pt x="2155" y="1"/>
                        </a:moveTo>
                        <a:cubicBezTo>
                          <a:pt x="2150" y="1"/>
                          <a:pt x="2146" y="3"/>
                          <a:pt x="2141" y="8"/>
                        </a:cubicBezTo>
                        <a:cubicBezTo>
                          <a:pt x="1446" y="703"/>
                          <a:pt x="723" y="1408"/>
                          <a:pt x="0" y="2077"/>
                        </a:cubicBezTo>
                        <a:cubicBezTo>
                          <a:pt x="0" y="2086"/>
                          <a:pt x="0" y="2104"/>
                          <a:pt x="0" y="2104"/>
                        </a:cubicBezTo>
                        <a:cubicBezTo>
                          <a:pt x="9" y="2113"/>
                          <a:pt x="9" y="2113"/>
                          <a:pt x="18" y="2113"/>
                        </a:cubicBezTo>
                        <a:cubicBezTo>
                          <a:pt x="18" y="2113"/>
                          <a:pt x="27" y="2113"/>
                          <a:pt x="27" y="2104"/>
                        </a:cubicBezTo>
                        <a:cubicBezTo>
                          <a:pt x="750" y="1435"/>
                          <a:pt x="1472" y="730"/>
                          <a:pt x="2168" y="34"/>
                        </a:cubicBezTo>
                        <a:cubicBezTo>
                          <a:pt x="2177" y="25"/>
                          <a:pt x="2177" y="16"/>
                          <a:pt x="2168" y="8"/>
                        </a:cubicBezTo>
                        <a:cubicBezTo>
                          <a:pt x="2164" y="3"/>
                          <a:pt x="2159" y="1"/>
                          <a:pt x="21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7" name="Google Shape;9537;p40"/>
                  <p:cNvSpPr/>
                  <p:nvPr/>
                </p:nvSpPr>
                <p:spPr>
                  <a:xfrm>
                    <a:off x="8677180" y="329192"/>
                    <a:ext cx="78345" cy="73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3" h="1381" extrusionOk="0">
                        <a:moveTo>
                          <a:pt x="1456" y="0"/>
                        </a:moveTo>
                        <a:cubicBezTo>
                          <a:pt x="1451" y="0"/>
                          <a:pt x="1446" y="2"/>
                          <a:pt x="1446" y="7"/>
                        </a:cubicBezTo>
                        <a:lnTo>
                          <a:pt x="10" y="1345"/>
                        </a:lnTo>
                        <a:cubicBezTo>
                          <a:pt x="1" y="1354"/>
                          <a:pt x="1" y="1363"/>
                          <a:pt x="10" y="1372"/>
                        </a:cubicBezTo>
                        <a:cubicBezTo>
                          <a:pt x="10" y="1372"/>
                          <a:pt x="10" y="1381"/>
                          <a:pt x="19" y="1381"/>
                        </a:cubicBezTo>
                        <a:cubicBezTo>
                          <a:pt x="28" y="1381"/>
                          <a:pt x="28" y="1372"/>
                          <a:pt x="28" y="1372"/>
                        </a:cubicBezTo>
                        <a:lnTo>
                          <a:pt x="1464" y="34"/>
                        </a:lnTo>
                        <a:cubicBezTo>
                          <a:pt x="1473" y="25"/>
                          <a:pt x="1473" y="16"/>
                          <a:pt x="1473" y="7"/>
                        </a:cubicBezTo>
                        <a:cubicBezTo>
                          <a:pt x="1468" y="2"/>
                          <a:pt x="1462" y="0"/>
                          <a:pt x="14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8" name="Google Shape;9538;p40"/>
                  <p:cNvSpPr/>
                  <p:nvPr/>
                </p:nvSpPr>
                <p:spPr>
                  <a:xfrm>
                    <a:off x="8702816" y="371425"/>
                    <a:ext cx="28987" cy="24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" h="453" extrusionOk="0">
                        <a:moveTo>
                          <a:pt x="532" y="0"/>
                        </a:moveTo>
                        <a:cubicBezTo>
                          <a:pt x="527" y="0"/>
                          <a:pt x="523" y="2"/>
                          <a:pt x="518" y="7"/>
                        </a:cubicBezTo>
                        <a:lnTo>
                          <a:pt x="10" y="417"/>
                        </a:lnTo>
                        <a:cubicBezTo>
                          <a:pt x="1" y="426"/>
                          <a:pt x="1" y="435"/>
                          <a:pt x="1" y="444"/>
                        </a:cubicBezTo>
                        <a:cubicBezTo>
                          <a:pt x="10" y="453"/>
                          <a:pt x="10" y="453"/>
                          <a:pt x="19" y="453"/>
                        </a:cubicBezTo>
                        <a:cubicBezTo>
                          <a:pt x="19" y="453"/>
                          <a:pt x="27" y="453"/>
                          <a:pt x="27" y="444"/>
                        </a:cubicBezTo>
                        <a:lnTo>
                          <a:pt x="536" y="34"/>
                        </a:lnTo>
                        <a:cubicBezTo>
                          <a:pt x="545" y="34"/>
                          <a:pt x="545" y="16"/>
                          <a:pt x="545" y="7"/>
                        </a:cubicBezTo>
                        <a:cubicBezTo>
                          <a:pt x="540" y="2"/>
                          <a:pt x="536" y="0"/>
                          <a:pt x="5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9" name="Google Shape;9539;p40"/>
                  <p:cNvSpPr/>
                  <p:nvPr/>
                </p:nvSpPr>
                <p:spPr>
                  <a:xfrm>
                    <a:off x="8553359" y="350468"/>
                    <a:ext cx="375397" cy="36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8" h="6807" extrusionOk="0">
                        <a:moveTo>
                          <a:pt x="4600" y="0"/>
                        </a:moveTo>
                        <a:cubicBezTo>
                          <a:pt x="4550" y="0"/>
                          <a:pt x="4498" y="3"/>
                          <a:pt x="4443" y="8"/>
                        </a:cubicBezTo>
                        <a:cubicBezTo>
                          <a:pt x="3640" y="80"/>
                          <a:pt x="2873" y="419"/>
                          <a:pt x="2231" y="909"/>
                        </a:cubicBezTo>
                        <a:cubicBezTo>
                          <a:pt x="1597" y="1400"/>
                          <a:pt x="1071" y="2033"/>
                          <a:pt x="670" y="2729"/>
                        </a:cubicBezTo>
                        <a:cubicBezTo>
                          <a:pt x="313" y="3327"/>
                          <a:pt x="36" y="3978"/>
                          <a:pt x="18" y="4674"/>
                        </a:cubicBezTo>
                        <a:cubicBezTo>
                          <a:pt x="1" y="5361"/>
                          <a:pt x="277" y="6083"/>
                          <a:pt x="848" y="6467"/>
                        </a:cubicBezTo>
                        <a:cubicBezTo>
                          <a:pt x="1202" y="6715"/>
                          <a:pt x="1631" y="6807"/>
                          <a:pt x="2069" y="6807"/>
                        </a:cubicBezTo>
                        <a:cubicBezTo>
                          <a:pt x="2293" y="6807"/>
                          <a:pt x="2519" y="6783"/>
                          <a:pt x="2739" y="6744"/>
                        </a:cubicBezTo>
                        <a:cubicBezTo>
                          <a:pt x="4443" y="6431"/>
                          <a:pt x="5951" y="5209"/>
                          <a:pt x="6620" y="3612"/>
                        </a:cubicBezTo>
                        <a:cubicBezTo>
                          <a:pt x="6923" y="2881"/>
                          <a:pt x="7057" y="2069"/>
                          <a:pt x="6914" y="1293"/>
                        </a:cubicBezTo>
                        <a:cubicBezTo>
                          <a:pt x="6843" y="945"/>
                          <a:pt x="6691" y="561"/>
                          <a:pt x="6352" y="428"/>
                        </a:cubicBezTo>
                        <a:cubicBezTo>
                          <a:pt x="6049" y="303"/>
                          <a:pt x="5701" y="338"/>
                          <a:pt x="5389" y="205"/>
                        </a:cubicBezTo>
                        <a:cubicBezTo>
                          <a:pt x="5116" y="83"/>
                          <a:pt x="4888" y="0"/>
                          <a:pt x="46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0" name="Google Shape;9540;p40"/>
                  <p:cNvSpPr/>
                  <p:nvPr/>
                </p:nvSpPr>
                <p:spPr>
                  <a:xfrm>
                    <a:off x="8543413" y="350255"/>
                    <a:ext cx="417096" cy="3684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42" h="6927" extrusionOk="0">
                        <a:moveTo>
                          <a:pt x="4781" y="1"/>
                        </a:moveTo>
                        <a:cubicBezTo>
                          <a:pt x="4731" y="1"/>
                          <a:pt x="4681" y="4"/>
                          <a:pt x="4631" y="12"/>
                        </a:cubicBezTo>
                        <a:lnTo>
                          <a:pt x="4631" y="12"/>
                        </a:lnTo>
                        <a:cubicBezTo>
                          <a:pt x="4680" y="5"/>
                          <a:pt x="4729" y="1"/>
                          <a:pt x="4777" y="1"/>
                        </a:cubicBezTo>
                        <a:cubicBezTo>
                          <a:pt x="5180" y="1"/>
                          <a:pt x="5542" y="243"/>
                          <a:pt x="5933" y="307"/>
                        </a:cubicBezTo>
                        <a:cubicBezTo>
                          <a:pt x="6816" y="369"/>
                          <a:pt x="7048" y="788"/>
                          <a:pt x="7119" y="1618"/>
                        </a:cubicBezTo>
                        <a:cubicBezTo>
                          <a:pt x="7271" y="4098"/>
                          <a:pt x="5130" y="6310"/>
                          <a:pt x="2748" y="6658"/>
                        </a:cubicBezTo>
                        <a:cubicBezTo>
                          <a:pt x="2575" y="6688"/>
                          <a:pt x="2407" y="6703"/>
                          <a:pt x="2247" y="6703"/>
                        </a:cubicBezTo>
                        <a:cubicBezTo>
                          <a:pt x="1027" y="6703"/>
                          <a:pt x="208" y="5857"/>
                          <a:pt x="295" y="4508"/>
                        </a:cubicBezTo>
                        <a:cubicBezTo>
                          <a:pt x="321" y="4071"/>
                          <a:pt x="464" y="3643"/>
                          <a:pt x="643" y="3242"/>
                        </a:cubicBezTo>
                        <a:cubicBezTo>
                          <a:pt x="1383" y="1645"/>
                          <a:pt x="2801" y="182"/>
                          <a:pt x="4630" y="12"/>
                        </a:cubicBezTo>
                        <a:lnTo>
                          <a:pt x="4630" y="12"/>
                        </a:lnTo>
                        <a:cubicBezTo>
                          <a:pt x="3738" y="93"/>
                          <a:pt x="2891" y="503"/>
                          <a:pt x="2204" y="1074"/>
                        </a:cubicBezTo>
                        <a:cubicBezTo>
                          <a:pt x="1214" y="1939"/>
                          <a:pt x="321" y="3161"/>
                          <a:pt x="143" y="4491"/>
                        </a:cubicBezTo>
                        <a:cubicBezTo>
                          <a:pt x="0" y="5966"/>
                          <a:pt x="923" y="6927"/>
                          <a:pt x="2265" y="6927"/>
                        </a:cubicBezTo>
                        <a:cubicBezTo>
                          <a:pt x="2431" y="6927"/>
                          <a:pt x="2605" y="6912"/>
                          <a:pt x="2784" y="6881"/>
                        </a:cubicBezTo>
                        <a:cubicBezTo>
                          <a:pt x="5460" y="6507"/>
                          <a:pt x="7842" y="3661"/>
                          <a:pt x="7021" y="958"/>
                        </a:cubicBezTo>
                        <a:cubicBezTo>
                          <a:pt x="6834" y="440"/>
                          <a:pt x="6423" y="351"/>
                          <a:pt x="5933" y="298"/>
                        </a:cubicBezTo>
                        <a:cubicBezTo>
                          <a:pt x="5544" y="234"/>
                          <a:pt x="5183" y="1"/>
                          <a:pt x="478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1" name="Google Shape;9541;p40"/>
                  <p:cNvSpPr/>
                  <p:nvPr/>
                </p:nvSpPr>
                <p:spPr>
                  <a:xfrm>
                    <a:off x="8588942" y="472805"/>
                    <a:ext cx="325082" cy="180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2" h="3388" extrusionOk="0">
                        <a:moveTo>
                          <a:pt x="6112" y="1"/>
                        </a:moveTo>
                        <a:lnTo>
                          <a:pt x="6112" y="1"/>
                        </a:lnTo>
                        <a:cubicBezTo>
                          <a:pt x="5826" y="590"/>
                          <a:pt x="5407" y="1098"/>
                          <a:pt x="4934" y="1535"/>
                        </a:cubicBezTo>
                        <a:cubicBezTo>
                          <a:pt x="4452" y="1964"/>
                          <a:pt x="3908" y="2320"/>
                          <a:pt x="3328" y="2615"/>
                        </a:cubicBezTo>
                        <a:cubicBezTo>
                          <a:pt x="2766" y="2900"/>
                          <a:pt x="2160" y="3177"/>
                          <a:pt x="1526" y="3221"/>
                        </a:cubicBezTo>
                        <a:cubicBezTo>
                          <a:pt x="1493" y="3223"/>
                          <a:pt x="1460" y="3224"/>
                          <a:pt x="1427" y="3224"/>
                        </a:cubicBezTo>
                        <a:cubicBezTo>
                          <a:pt x="829" y="3224"/>
                          <a:pt x="187" y="2920"/>
                          <a:pt x="1" y="2320"/>
                        </a:cubicBezTo>
                        <a:lnTo>
                          <a:pt x="1" y="2320"/>
                        </a:lnTo>
                        <a:cubicBezTo>
                          <a:pt x="72" y="2829"/>
                          <a:pt x="545" y="3195"/>
                          <a:pt x="1018" y="3328"/>
                        </a:cubicBezTo>
                        <a:cubicBezTo>
                          <a:pt x="1173" y="3369"/>
                          <a:pt x="1337" y="3387"/>
                          <a:pt x="1506" y="3387"/>
                        </a:cubicBezTo>
                        <a:cubicBezTo>
                          <a:pt x="2734" y="3387"/>
                          <a:pt x="4274" y="2420"/>
                          <a:pt x="5050" y="1660"/>
                        </a:cubicBezTo>
                        <a:cubicBezTo>
                          <a:pt x="5523" y="1196"/>
                          <a:pt x="5906" y="625"/>
                          <a:pt x="611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2" name="Google Shape;9542;p40"/>
                  <p:cNvSpPr/>
                  <p:nvPr/>
                </p:nvSpPr>
                <p:spPr>
                  <a:xfrm>
                    <a:off x="8634151" y="364723"/>
                    <a:ext cx="215356" cy="2777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9" h="5222" extrusionOk="0">
                        <a:moveTo>
                          <a:pt x="3920" y="1"/>
                        </a:moveTo>
                        <a:cubicBezTo>
                          <a:pt x="3433" y="1"/>
                          <a:pt x="2436" y="1095"/>
                          <a:pt x="2193" y="1355"/>
                        </a:cubicBezTo>
                        <a:cubicBezTo>
                          <a:pt x="1613" y="1953"/>
                          <a:pt x="1122" y="2622"/>
                          <a:pt x="721" y="3353"/>
                        </a:cubicBezTo>
                        <a:cubicBezTo>
                          <a:pt x="507" y="3755"/>
                          <a:pt x="319" y="4174"/>
                          <a:pt x="159" y="4602"/>
                        </a:cubicBezTo>
                        <a:cubicBezTo>
                          <a:pt x="114" y="4736"/>
                          <a:pt x="70" y="4861"/>
                          <a:pt x="34" y="4986"/>
                        </a:cubicBezTo>
                        <a:cubicBezTo>
                          <a:pt x="1" y="5119"/>
                          <a:pt x="106" y="5222"/>
                          <a:pt x="217" y="5222"/>
                        </a:cubicBezTo>
                        <a:cubicBezTo>
                          <a:pt x="255" y="5222"/>
                          <a:pt x="294" y="5209"/>
                          <a:pt x="328" y="5182"/>
                        </a:cubicBezTo>
                        <a:cubicBezTo>
                          <a:pt x="328" y="5173"/>
                          <a:pt x="337" y="5173"/>
                          <a:pt x="337" y="5173"/>
                        </a:cubicBezTo>
                        <a:cubicBezTo>
                          <a:pt x="774" y="4798"/>
                          <a:pt x="1060" y="4290"/>
                          <a:pt x="1399" y="3835"/>
                        </a:cubicBezTo>
                        <a:cubicBezTo>
                          <a:pt x="1872" y="3211"/>
                          <a:pt x="2443" y="2666"/>
                          <a:pt x="2951" y="2078"/>
                        </a:cubicBezTo>
                        <a:cubicBezTo>
                          <a:pt x="3433" y="1516"/>
                          <a:pt x="3968" y="793"/>
                          <a:pt x="4048" y="35"/>
                        </a:cubicBezTo>
                        <a:cubicBezTo>
                          <a:pt x="4011" y="11"/>
                          <a:pt x="3968" y="1"/>
                          <a:pt x="392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3" name="Google Shape;9543;p40"/>
                  <p:cNvSpPr/>
                  <p:nvPr/>
                </p:nvSpPr>
                <p:spPr>
                  <a:xfrm>
                    <a:off x="8597505" y="446263"/>
                    <a:ext cx="147595" cy="17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3382" extrusionOk="0">
                        <a:moveTo>
                          <a:pt x="2739" y="0"/>
                        </a:moveTo>
                        <a:lnTo>
                          <a:pt x="1526" y="607"/>
                        </a:lnTo>
                        <a:cubicBezTo>
                          <a:pt x="1303" y="723"/>
                          <a:pt x="1071" y="839"/>
                          <a:pt x="866" y="991"/>
                        </a:cubicBezTo>
                        <a:cubicBezTo>
                          <a:pt x="473" y="1276"/>
                          <a:pt x="205" y="1669"/>
                          <a:pt x="107" y="2097"/>
                        </a:cubicBezTo>
                        <a:cubicBezTo>
                          <a:pt x="0" y="2561"/>
                          <a:pt x="116" y="3051"/>
                          <a:pt x="420" y="3373"/>
                        </a:cubicBezTo>
                        <a:cubicBezTo>
                          <a:pt x="420" y="3373"/>
                          <a:pt x="428" y="3381"/>
                          <a:pt x="428" y="3381"/>
                        </a:cubicBezTo>
                        <a:cubicBezTo>
                          <a:pt x="437" y="3381"/>
                          <a:pt x="437" y="3381"/>
                          <a:pt x="446" y="3373"/>
                        </a:cubicBezTo>
                        <a:cubicBezTo>
                          <a:pt x="455" y="3364"/>
                          <a:pt x="455" y="3355"/>
                          <a:pt x="446" y="3346"/>
                        </a:cubicBezTo>
                        <a:cubicBezTo>
                          <a:pt x="152" y="3034"/>
                          <a:pt x="36" y="2552"/>
                          <a:pt x="143" y="2106"/>
                        </a:cubicBezTo>
                        <a:cubicBezTo>
                          <a:pt x="232" y="1686"/>
                          <a:pt x="500" y="1303"/>
                          <a:pt x="883" y="1026"/>
                        </a:cubicBezTo>
                        <a:cubicBezTo>
                          <a:pt x="1089" y="875"/>
                          <a:pt x="1321" y="759"/>
                          <a:pt x="1544" y="643"/>
                        </a:cubicBezTo>
                        <a:lnTo>
                          <a:pt x="2757" y="36"/>
                        </a:lnTo>
                        <a:cubicBezTo>
                          <a:pt x="2766" y="27"/>
                          <a:pt x="2775" y="18"/>
                          <a:pt x="2766" y="9"/>
                        </a:cubicBezTo>
                        <a:cubicBezTo>
                          <a:pt x="2766" y="0"/>
                          <a:pt x="2748" y="0"/>
                          <a:pt x="27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4" name="Google Shape;9544;p40"/>
                  <p:cNvSpPr/>
                  <p:nvPr/>
                </p:nvSpPr>
                <p:spPr>
                  <a:xfrm>
                    <a:off x="8644469" y="650778"/>
                    <a:ext cx="48932" cy="49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929" extrusionOk="0">
                        <a:moveTo>
                          <a:pt x="857" y="0"/>
                        </a:moveTo>
                        <a:cubicBezTo>
                          <a:pt x="848" y="9"/>
                          <a:pt x="839" y="18"/>
                          <a:pt x="839" y="27"/>
                        </a:cubicBezTo>
                        <a:cubicBezTo>
                          <a:pt x="884" y="330"/>
                          <a:pt x="696" y="660"/>
                          <a:pt x="411" y="776"/>
                        </a:cubicBezTo>
                        <a:cubicBezTo>
                          <a:pt x="348" y="803"/>
                          <a:pt x="286" y="821"/>
                          <a:pt x="223" y="839"/>
                        </a:cubicBezTo>
                        <a:lnTo>
                          <a:pt x="18" y="892"/>
                        </a:lnTo>
                        <a:cubicBezTo>
                          <a:pt x="9" y="901"/>
                          <a:pt x="0" y="910"/>
                          <a:pt x="9" y="919"/>
                        </a:cubicBezTo>
                        <a:cubicBezTo>
                          <a:pt x="9" y="928"/>
                          <a:pt x="18" y="928"/>
                          <a:pt x="27" y="928"/>
                        </a:cubicBezTo>
                        <a:lnTo>
                          <a:pt x="232" y="875"/>
                        </a:lnTo>
                        <a:cubicBezTo>
                          <a:pt x="295" y="857"/>
                          <a:pt x="366" y="839"/>
                          <a:pt x="429" y="812"/>
                        </a:cubicBezTo>
                        <a:cubicBezTo>
                          <a:pt x="723" y="687"/>
                          <a:pt x="919" y="348"/>
                          <a:pt x="875" y="18"/>
                        </a:cubicBezTo>
                        <a:cubicBezTo>
                          <a:pt x="875" y="9"/>
                          <a:pt x="866" y="0"/>
                          <a:pt x="85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5" name="Google Shape;9545;p40"/>
                  <p:cNvSpPr/>
                  <p:nvPr/>
                </p:nvSpPr>
                <p:spPr>
                  <a:xfrm>
                    <a:off x="8613621" y="503815"/>
                    <a:ext cx="32817" cy="34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641" extrusionOk="0">
                        <a:moveTo>
                          <a:pt x="594" y="0"/>
                        </a:moveTo>
                        <a:cubicBezTo>
                          <a:pt x="589" y="0"/>
                          <a:pt x="585" y="2"/>
                          <a:pt x="580" y="7"/>
                        </a:cubicBezTo>
                        <a:lnTo>
                          <a:pt x="1" y="613"/>
                        </a:lnTo>
                        <a:cubicBezTo>
                          <a:pt x="1" y="622"/>
                          <a:pt x="1" y="631"/>
                          <a:pt x="1" y="640"/>
                        </a:cubicBezTo>
                        <a:lnTo>
                          <a:pt x="27" y="640"/>
                        </a:lnTo>
                        <a:lnTo>
                          <a:pt x="607" y="34"/>
                        </a:lnTo>
                        <a:cubicBezTo>
                          <a:pt x="616" y="25"/>
                          <a:pt x="616" y="16"/>
                          <a:pt x="607" y="7"/>
                        </a:cubicBezTo>
                        <a:cubicBezTo>
                          <a:pt x="603" y="2"/>
                          <a:pt x="59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6" name="Google Shape;9546;p40"/>
                  <p:cNvSpPr/>
                  <p:nvPr/>
                </p:nvSpPr>
                <p:spPr>
                  <a:xfrm>
                    <a:off x="8607451" y="493815"/>
                    <a:ext cx="66484" cy="72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1355" extrusionOk="0">
                        <a:moveTo>
                          <a:pt x="1231" y="1"/>
                        </a:moveTo>
                        <a:cubicBezTo>
                          <a:pt x="1225" y="1"/>
                          <a:pt x="1218" y="3"/>
                          <a:pt x="1214" y="7"/>
                        </a:cubicBezTo>
                        <a:cubicBezTo>
                          <a:pt x="777" y="409"/>
                          <a:pt x="366" y="846"/>
                          <a:pt x="1" y="1319"/>
                        </a:cubicBezTo>
                        <a:cubicBezTo>
                          <a:pt x="1" y="1328"/>
                          <a:pt x="1" y="1346"/>
                          <a:pt x="10" y="1346"/>
                        </a:cubicBezTo>
                        <a:cubicBezTo>
                          <a:pt x="10" y="1354"/>
                          <a:pt x="18" y="1354"/>
                          <a:pt x="18" y="1354"/>
                        </a:cubicBezTo>
                        <a:cubicBezTo>
                          <a:pt x="27" y="1354"/>
                          <a:pt x="27" y="1346"/>
                          <a:pt x="36" y="1346"/>
                        </a:cubicBezTo>
                        <a:cubicBezTo>
                          <a:pt x="393" y="873"/>
                          <a:pt x="803" y="436"/>
                          <a:pt x="1241" y="34"/>
                        </a:cubicBezTo>
                        <a:cubicBezTo>
                          <a:pt x="1250" y="25"/>
                          <a:pt x="1250" y="16"/>
                          <a:pt x="1241" y="7"/>
                        </a:cubicBezTo>
                        <a:cubicBezTo>
                          <a:pt x="1241" y="3"/>
                          <a:pt x="1236" y="1"/>
                          <a:pt x="12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7" name="Google Shape;9547;p40"/>
                  <p:cNvSpPr/>
                  <p:nvPr/>
                </p:nvSpPr>
                <p:spPr>
                  <a:xfrm>
                    <a:off x="8604632" y="485624"/>
                    <a:ext cx="91589" cy="102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1919" extrusionOk="0">
                        <a:moveTo>
                          <a:pt x="1713" y="1"/>
                        </a:moveTo>
                        <a:cubicBezTo>
                          <a:pt x="1704" y="1"/>
                          <a:pt x="1695" y="1"/>
                          <a:pt x="1686" y="10"/>
                        </a:cubicBezTo>
                        <a:cubicBezTo>
                          <a:pt x="1106" y="607"/>
                          <a:pt x="544" y="1241"/>
                          <a:pt x="9" y="1883"/>
                        </a:cubicBezTo>
                        <a:cubicBezTo>
                          <a:pt x="0" y="1892"/>
                          <a:pt x="0" y="1910"/>
                          <a:pt x="9" y="1910"/>
                        </a:cubicBezTo>
                        <a:cubicBezTo>
                          <a:pt x="9" y="1919"/>
                          <a:pt x="18" y="1919"/>
                          <a:pt x="18" y="1919"/>
                        </a:cubicBezTo>
                        <a:cubicBezTo>
                          <a:pt x="27" y="1919"/>
                          <a:pt x="36" y="1919"/>
                          <a:pt x="36" y="1910"/>
                        </a:cubicBezTo>
                        <a:cubicBezTo>
                          <a:pt x="571" y="1268"/>
                          <a:pt x="1142" y="634"/>
                          <a:pt x="1713" y="28"/>
                        </a:cubicBezTo>
                        <a:cubicBezTo>
                          <a:pt x="1722" y="28"/>
                          <a:pt x="1722" y="10"/>
                          <a:pt x="171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8" name="Google Shape;9548;p40"/>
                  <p:cNvSpPr/>
                  <p:nvPr/>
                </p:nvSpPr>
                <p:spPr>
                  <a:xfrm>
                    <a:off x="8610802" y="541154"/>
                    <a:ext cx="58879" cy="60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1134" extrusionOk="0">
                        <a:moveTo>
                          <a:pt x="1071" y="1"/>
                        </a:moveTo>
                        <a:cubicBezTo>
                          <a:pt x="696" y="348"/>
                          <a:pt x="339" y="714"/>
                          <a:pt x="0" y="1098"/>
                        </a:cubicBezTo>
                        <a:cubicBezTo>
                          <a:pt x="0" y="1107"/>
                          <a:pt x="0" y="1116"/>
                          <a:pt x="9" y="1125"/>
                        </a:cubicBezTo>
                        <a:cubicBezTo>
                          <a:pt x="9" y="1125"/>
                          <a:pt x="18" y="1134"/>
                          <a:pt x="18" y="1134"/>
                        </a:cubicBezTo>
                        <a:cubicBezTo>
                          <a:pt x="27" y="1134"/>
                          <a:pt x="27" y="1125"/>
                          <a:pt x="36" y="1125"/>
                        </a:cubicBezTo>
                        <a:cubicBezTo>
                          <a:pt x="366" y="741"/>
                          <a:pt x="723" y="375"/>
                          <a:pt x="1097" y="27"/>
                        </a:cubicBezTo>
                        <a:cubicBezTo>
                          <a:pt x="1106" y="27"/>
                          <a:pt x="1106" y="9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9" name="Google Shape;9549;p40"/>
                  <p:cNvSpPr/>
                  <p:nvPr/>
                </p:nvSpPr>
                <p:spPr>
                  <a:xfrm>
                    <a:off x="8616972" y="580674"/>
                    <a:ext cx="35636" cy="33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632" extrusionOk="0">
                        <a:moveTo>
                          <a:pt x="651" y="0"/>
                        </a:moveTo>
                        <a:cubicBezTo>
                          <a:pt x="647" y="0"/>
                          <a:pt x="642" y="2"/>
                          <a:pt x="642" y="7"/>
                        </a:cubicBezTo>
                        <a:cubicBezTo>
                          <a:pt x="419" y="185"/>
                          <a:pt x="205" y="391"/>
                          <a:pt x="9" y="596"/>
                        </a:cubicBezTo>
                        <a:cubicBezTo>
                          <a:pt x="0" y="605"/>
                          <a:pt x="0" y="622"/>
                          <a:pt x="9" y="622"/>
                        </a:cubicBezTo>
                        <a:cubicBezTo>
                          <a:pt x="9" y="631"/>
                          <a:pt x="18" y="631"/>
                          <a:pt x="18" y="631"/>
                        </a:cubicBezTo>
                        <a:cubicBezTo>
                          <a:pt x="27" y="631"/>
                          <a:pt x="27" y="631"/>
                          <a:pt x="36" y="622"/>
                        </a:cubicBezTo>
                        <a:cubicBezTo>
                          <a:pt x="232" y="417"/>
                          <a:pt x="437" y="212"/>
                          <a:pt x="660" y="34"/>
                        </a:cubicBezTo>
                        <a:cubicBezTo>
                          <a:pt x="669" y="25"/>
                          <a:pt x="669" y="16"/>
                          <a:pt x="660" y="7"/>
                        </a:cubicBezTo>
                        <a:cubicBezTo>
                          <a:pt x="660" y="2"/>
                          <a:pt x="656" y="0"/>
                          <a:pt x="6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0" name="Google Shape;9550;p40"/>
                  <p:cNvSpPr/>
                  <p:nvPr/>
                </p:nvSpPr>
                <p:spPr>
                  <a:xfrm>
                    <a:off x="8620269" y="605354"/>
                    <a:ext cx="24254" cy="23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36" extrusionOk="0">
                        <a:moveTo>
                          <a:pt x="433" y="0"/>
                        </a:moveTo>
                        <a:cubicBezTo>
                          <a:pt x="429" y="0"/>
                          <a:pt x="424" y="2"/>
                          <a:pt x="420" y="7"/>
                        </a:cubicBezTo>
                        <a:cubicBezTo>
                          <a:pt x="268" y="123"/>
                          <a:pt x="125" y="257"/>
                          <a:pt x="0" y="399"/>
                        </a:cubicBezTo>
                        <a:cubicBezTo>
                          <a:pt x="0" y="408"/>
                          <a:pt x="0" y="417"/>
                          <a:pt x="9" y="426"/>
                        </a:cubicBezTo>
                        <a:cubicBezTo>
                          <a:pt x="9" y="435"/>
                          <a:pt x="9" y="435"/>
                          <a:pt x="18" y="435"/>
                        </a:cubicBezTo>
                        <a:cubicBezTo>
                          <a:pt x="18" y="435"/>
                          <a:pt x="27" y="426"/>
                          <a:pt x="27" y="426"/>
                        </a:cubicBezTo>
                        <a:cubicBezTo>
                          <a:pt x="152" y="283"/>
                          <a:pt x="295" y="150"/>
                          <a:pt x="447" y="34"/>
                        </a:cubicBezTo>
                        <a:cubicBezTo>
                          <a:pt x="447" y="25"/>
                          <a:pt x="455" y="16"/>
                          <a:pt x="447" y="7"/>
                        </a:cubicBezTo>
                        <a:cubicBezTo>
                          <a:pt x="442" y="2"/>
                          <a:pt x="438" y="0"/>
                          <a:pt x="4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1" name="Google Shape;9551;p40"/>
                  <p:cNvSpPr/>
                  <p:nvPr/>
                </p:nvSpPr>
                <p:spPr>
                  <a:xfrm>
                    <a:off x="8677658" y="606258"/>
                    <a:ext cx="22871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" h="392" extrusionOk="0">
                        <a:moveTo>
                          <a:pt x="407" y="1"/>
                        </a:moveTo>
                        <a:cubicBezTo>
                          <a:pt x="402" y="1"/>
                          <a:pt x="398" y="3"/>
                          <a:pt x="393" y="8"/>
                        </a:cubicBezTo>
                        <a:lnTo>
                          <a:pt x="10" y="356"/>
                        </a:lnTo>
                        <a:cubicBezTo>
                          <a:pt x="1" y="365"/>
                          <a:pt x="1" y="373"/>
                          <a:pt x="10" y="382"/>
                        </a:cubicBezTo>
                        <a:cubicBezTo>
                          <a:pt x="10" y="382"/>
                          <a:pt x="19" y="391"/>
                          <a:pt x="19" y="391"/>
                        </a:cubicBezTo>
                        <a:cubicBezTo>
                          <a:pt x="28" y="391"/>
                          <a:pt x="28" y="382"/>
                          <a:pt x="37" y="382"/>
                        </a:cubicBezTo>
                        <a:lnTo>
                          <a:pt x="420" y="34"/>
                        </a:lnTo>
                        <a:cubicBezTo>
                          <a:pt x="420" y="26"/>
                          <a:pt x="429" y="17"/>
                          <a:pt x="420" y="8"/>
                        </a:cubicBezTo>
                        <a:cubicBezTo>
                          <a:pt x="416" y="3"/>
                          <a:pt x="411" y="1"/>
                          <a:pt x="40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2" name="Google Shape;9552;p40"/>
                  <p:cNvSpPr/>
                  <p:nvPr/>
                </p:nvSpPr>
                <p:spPr>
                  <a:xfrm>
                    <a:off x="8693349" y="612801"/>
                    <a:ext cx="18562" cy="17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322" extrusionOk="0">
                        <a:moveTo>
                          <a:pt x="313" y="1"/>
                        </a:moveTo>
                        <a:lnTo>
                          <a:pt x="9" y="286"/>
                        </a:lnTo>
                        <a:cubicBezTo>
                          <a:pt x="0" y="295"/>
                          <a:pt x="0" y="313"/>
                          <a:pt x="9" y="313"/>
                        </a:cubicBezTo>
                        <a:cubicBezTo>
                          <a:pt x="18" y="322"/>
                          <a:pt x="18" y="322"/>
                          <a:pt x="27" y="322"/>
                        </a:cubicBezTo>
                        <a:cubicBezTo>
                          <a:pt x="27" y="322"/>
                          <a:pt x="36" y="322"/>
                          <a:pt x="36" y="313"/>
                        </a:cubicBezTo>
                        <a:lnTo>
                          <a:pt x="339" y="27"/>
                        </a:lnTo>
                        <a:cubicBezTo>
                          <a:pt x="348" y="27"/>
                          <a:pt x="348" y="10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3" name="Google Shape;9553;p40"/>
                  <p:cNvSpPr/>
                  <p:nvPr/>
                </p:nvSpPr>
                <p:spPr>
                  <a:xfrm>
                    <a:off x="8712815" y="612322"/>
                    <a:ext cx="14733" cy="14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69" extrusionOk="0">
                        <a:moveTo>
                          <a:pt x="241" y="1"/>
                        </a:moveTo>
                        <a:lnTo>
                          <a:pt x="9" y="242"/>
                        </a:lnTo>
                        <a:cubicBezTo>
                          <a:pt x="0" y="242"/>
                          <a:pt x="9" y="259"/>
                          <a:pt x="9" y="259"/>
                        </a:cubicBezTo>
                        <a:cubicBezTo>
                          <a:pt x="18" y="268"/>
                          <a:pt x="18" y="268"/>
                          <a:pt x="27" y="268"/>
                        </a:cubicBezTo>
                        <a:cubicBezTo>
                          <a:pt x="27" y="268"/>
                          <a:pt x="36" y="268"/>
                          <a:pt x="36" y="259"/>
                        </a:cubicBezTo>
                        <a:lnTo>
                          <a:pt x="268" y="27"/>
                        </a:lnTo>
                        <a:cubicBezTo>
                          <a:pt x="277" y="19"/>
                          <a:pt x="277" y="10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4" name="Google Shape;9554;p40"/>
                  <p:cNvSpPr/>
                  <p:nvPr/>
                </p:nvSpPr>
                <p:spPr>
                  <a:xfrm>
                    <a:off x="8690955" y="642321"/>
                    <a:ext cx="24254" cy="24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63" extrusionOk="0">
                        <a:moveTo>
                          <a:pt x="433" y="1"/>
                        </a:moveTo>
                        <a:cubicBezTo>
                          <a:pt x="429" y="1"/>
                          <a:pt x="424" y="3"/>
                          <a:pt x="420" y="8"/>
                        </a:cubicBezTo>
                        <a:lnTo>
                          <a:pt x="10" y="436"/>
                        </a:lnTo>
                        <a:cubicBezTo>
                          <a:pt x="1" y="445"/>
                          <a:pt x="1" y="454"/>
                          <a:pt x="10" y="463"/>
                        </a:cubicBezTo>
                        <a:lnTo>
                          <a:pt x="36" y="463"/>
                        </a:lnTo>
                        <a:lnTo>
                          <a:pt x="447" y="34"/>
                        </a:lnTo>
                        <a:cubicBezTo>
                          <a:pt x="456" y="26"/>
                          <a:pt x="456" y="17"/>
                          <a:pt x="447" y="8"/>
                        </a:cubicBezTo>
                        <a:cubicBezTo>
                          <a:pt x="442" y="3"/>
                          <a:pt x="438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5" name="Google Shape;9555;p40"/>
                  <p:cNvSpPr/>
                  <p:nvPr/>
                </p:nvSpPr>
                <p:spPr>
                  <a:xfrm>
                    <a:off x="8682445" y="637481"/>
                    <a:ext cx="61698" cy="66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" h="1241" extrusionOk="0">
                        <a:moveTo>
                          <a:pt x="1124" y="1"/>
                        </a:moveTo>
                        <a:lnTo>
                          <a:pt x="0" y="1205"/>
                        </a:lnTo>
                        <a:cubicBezTo>
                          <a:pt x="0" y="1214"/>
                          <a:pt x="0" y="1223"/>
                          <a:pt x="0" y="1232"/>
                        </a:cubicBezTo>
                        <a:cubicBezTo>
                          <a:pt x="9" y="1232"/>
                          <a:pt x="9" y="1241"/>
                          <a:pt x="18" y="1241"/>
                        </a:cubicBezTo>
                        <a:cubicBezTo>
                          <a:pt x="18" y="1241"/>
                          <a:pt x="27" y="1232"/>
                          <a:pt x="27" y="1232"/>
                        </a:cubicBezTo>
                        <a:lnTo>
                          <a:pt x="1151" y="27"/>
                        </a:lnTo>
                        <a:cubicBezTo>
                          <a:pt x="1160" y="18"/>
                          <a:pt x="1160" y="9"/>
                          <a:pt x="115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6" name="Google Shape;9556;p40"/>
                  <p:cNvSpPr/>
                  <p:nvPr/>
                </p:nvSpPr>
                <p:spPr>
                  <a:xfrm>
                    <a:off x="8703295" y="616152"/>
                    <a:ext cx="79781" cy="88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" h="1669" extrusionOk="0">
                        <a:moveTo>
                          <a:pt x="1490" y="0"/>
                        </a:moveTo>
                        <a:cubicBezTo>
                          <a:pt x="1482" y="0"/>
                          <a:pt x="1464" y="0"/>
                          <a:pt x="1464" y="9"/>
                        </a:cubicBezTo>
                        <a:cubicBezTo>
                          <a:pt x="982" y="553"/>
                          <a:pt x="500" y="1106"/>
                          <a:pt x="10" y="1642"/>
                        </a:cubicBezTo>
                        <a:cubicBezTo>
                          <a:pt x="1" y="1650"/>
                          <a:pt x="10" y="1659"/>
                          <a:pt x="10" y="1668"/>
                        </a:cubicBezTo>
                        <a:lnTo>
                          <a:pt x="36" y="1668"/>
                        </a:lnTo>
                        <a:cubicBezTo>
                          <a:pt x="527" y="1133"/>
                          <a:pt x="1018" y="580"/>
                          <a:pt x="1490" y="27"/>
                        </a:cubicBezTo>
                        <a:cubicBezTo>
                          <a:pt x="1499" y="27"/>
                          <a:pt x="1490" y="9"/>
                          <a:pt x="14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7" name="Google Shape;9557;p40"/>
                  <p:cNvSpPr/>
                  <p:nvPr/>
                </p:nvSpPr>
                <p:spPr>
                  <a:xfrm>
                    <a:off x="8736058" y="579238"/>
                    <a:ext cx="103928" cy="121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2291" extrusionOk="0">
                        <a:moveTo>
                          <a:pt x="1932" y="0"/>
                        </a:moveTo>
                        <a:cubicBezTo>
                          <a:pt x="1927" y="0"/>
                          <a:pt x="1923" y="3"/>
                          <a:pt x="1918" y="7"/>
                        </a:cubicBezTo>
                        <a:lnTo>
                          <a:pt x="9" y="2264"/>
                        </a:lnTo>
                        <a:cubicBezTo>
                          <a:pt x="0" y="2273"/>
                          <a:pt x="0" y="2282"/>
                          <a:pt x="9" y="2291"/>
                        </a:cubicBezTo>
                        <a:lnTo>
                          <a:pt x="36" y="2291"/>
                        </a:lnTo>
                        <a:lnTo>
                          <a:pt x="1945" y="34"/>
                        </a:lnTo>
                        <a:cubicBezTo>
                          <a:pt x="1954" y="25"/>
                          <a:pt x="1954" y="16"/>
                          <a:pt x="1945" y="7"/>
                        </a:cubicBezTo>
                        <a:cubicBezTo>
                          <a:pt x="1941" y="3"/>
                          <a:pt x="1936" y="0"/>
                          <a:pt x="19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8" name="Google Shape;9558;p40"/>
                  <p:cNvSpPr/>
                  <p:nvPr/>
                </p:nvSpPr>
                <p:spPr>
                  <a:xfrm>
                    <a:off x="8795362" y="537856"/>
                    <a:ext cx="106322" cy="12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9" h="2391" extrusionOk="0">
                        <a:moveTo>
                          <a:pt x="1990" y="0"/>
                        </a:moveTo>
                        <a:cubicBezTo>
                          <a:pt x="1981" y="0"/>
                          <a:pt x="1972" y="0"/>
                          <a:pt x="1963" y="9"/>
                        </a:cubicBezTo>
                        <a:lnTo>
                          <a:pt x="9" y="2355"/>
                        </a:lnTo>
                        <a:cubicBezTo>
                          <a:pt x="0" y="2364"/>
                          <a:pt x="0" y="2382"/>
                          <a:pt x="9" y="2382"/>
                        </a:cubicBezTo>
                        <a:cubicBezTo>
                          <a:pt x="9" y="2391"/>
                          <a:pt x="18" y="2391"/>
                          <a:pt x="18" y="2391"/>
                        </a:cubicBezTo>
                        <a:cubicBezTo>
                          <a:pt x="27" y="2391"/>
                          <a:pt x="36" y="2391"/>
                          <a:pt x="36" y="2382"/>
                        </a:cubicBezTo>
                        <a:lnTo>
                          <a:pt x="1990" y="27"/>
                        </a:lnTo>
                        <a:cubicBezTo>
                          <a:pt x="1999" y="18"/>
                          <a:pt x="1999" y="9"/>
                          <a:pt x="19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9" name="Google Shape;9559;p40"/>
                  <p:cNvSpPr/>
                  <p:nvPr/>
                </p:nvSpPr>
                <p:spPr>
                  <a:xfrm>
                    <a:off x="8566177" y="539239"/>
                    <a:ext cx="16169" cy="157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296" extrusionOk="0">
                        <a:moveTo>
                          <a:pt x="277" y="1"/>
                        </a:moveTo>
                        <a:cubicBezTo>
                          <a:pt x="161" y="63"/>
                          <a:pt x="72" y="153"/>
                          <a:pt x="0" y="269"/>
                        </a:cubicBezTo>
                        <a:cubicBezTo>
                          <a:pt x="0" y="277"/>
                          <a:pt x="0" y="286"/>
                          <a:pt x="9" y="286"/>
                        </a:cubicBezTo>
                        <a:cubicBezTo>
                          <a:pt x="9" y="295"/>
                          <a:pt x="18" y="295"/>
                          <a:pt x="18" y="295"/>
                        </a:cubicBezTo>
                        <a:cubicBezTo>
                          <a:pt x="27" y="295"/>
                          <a:pt x="27" y="286"/>
                          <a:pt x="36" y="286"/>
                        </a:cubicBezTo>
                        <a:cubicBezTo>
                          <a:pt x="99" y="179"/>
                          <a:pt x="188" y="90"/>
                          <a:pt x="295" y="37"/>
                        </a:cubicBezTo>
                        <a:cubicBezTo>
                          <a:pt x="304" y="28"/>
                          <a:pt x="304" y="19"/>
                          <a:pt x="304" y="10"/>
                        </a:cubicBezTo>
                        <a:cubicBezTo>
                          <a:pt x="295" y="1"/>
                          <a:pt x="286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0" name="Google Shape;9560;p40"/>
                  <p:cNvSpPr/>
                  <p:nvPr/>
                </p:nvSpPr>
                <p:spPr>
                  <a:xfrm>
                    <a:off x="8560965" y="560249"/>
                    <a:ext cx="17126" cy="18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56" extrusionOk="0">
                        <a:moveTo>
                          <a:pt x="303" y="1"/>
                        </a:moveTo>
                        <a:cubicBezTo>
                          <a:pt x="297" y="1"/>
                          <a:pt x="290" y="3"/>
                          <a:pt x="286" y="7"/>
                        </a:cubicBezTo>
                        <a:lnTo>
                          <a:pt x="0" y="328"/>
                        </a:lnTo>
                        <a:cubicBezTo>
                          <a:pt x="0" y="337"/>
                          <a:pt x="0" y="346"/>
                          <a:pt x="9" y="355"/>
                        </a:cubicBezTo>
                        <a:lnTo>
                          <a:pt x="18" y="355"/>
                        </a:lnTo>
                        <a:cubicBezTo>
                          <a:pt x="18" y="355"/>
                          <a:pt x="27" y="355"/>
                          <a:pt x="27" y="346"/>
                        </a:cubicBezTo>
                        <a:lnTo>
                          <a:pt x="321" y="34"/>
                        </a:lnTo>
                        <a:cubicBezTo>
                          <a:pt x="321" y="25"/>
                          <a:pt x="321" y="16"/>
                          <a:pt x="313" y="7"/>
                        </a:cubicBezTo>
                        <a:cubicBezTo>
                          <a:pt x="313" y="3"/>
                          <a:pt x="308" y="1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1" name="Google Shape;9561;p40"/>
                  <p:cNvSpPr/>
                  <p:nvPr/>
                </p:nvSpPr>
                <p:spPr>
                  <a:xfrm>
                    <a:off x="8559050" y="582110"/>
                    <a:ext cx="17605" cy="174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28" extrusionOk="0">
                        <a:moveTo>
                          <a:pt x="308" y="0"/>
                        </a:moveTo>
                        <a:cubicBezTo>
                          <a:pt x="304" y="0"/>
                          <a:pt x="299" y="2"/>
                          <a:pt x="295" y="7"/>
                        </a:cubicBezTo>
                        <a:cubicBezTo>
                          <a:pt x="197" y="96"/>
                          <a:pt x="99" y="194"/>
                          <a:pt x="10" y="301"/>
                        </a:cubicBezTo>
                        <a:cubicBezTo>
                          <a:pt x="1" y="310"/>
                          <a:pt x="10" y="319"/>
                          <a:pt x="10" y="328"/>
                        </a:cubicBezTo>
                        <a:lnTo>
                          <a:pt x="36" y="328"/>
                        </a:lnTo>
                        <a:cubicBezTo>
                          <a:pt x="126" y="221"/>
                          <a:pt x="215" y="123"/>
                          <a:pt x="322" y="33"/>
                        </a:cubicBezTo>
                        <a:cubicBezTo>
                          <a:pt x="331" y="25"/>
                          <a:pt x="331" y="16"/>
                          <a:pt x="322" y="7"/>
                        </a:cubicBezTo>
                        <a:cubicBezTo>
                          <a:pt x="317" y="2"/>
                          <a:pt x="313" y="0"/>
                          <a:pt x="30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2" name="Google Shape;9562;p40"/>
                  <p:cNvSpPr/>
                  <p:nvPr/>
                </p:nvSpPr>
                <p:spPr>
                  <a:xfrm>
                    <a:off x="8558572" y="604290"/>
                    <a:ext cx="19041" cy="18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" h="340" extrusionOk="0">
                        <a:moveTo>
                          <a:pt x="322" y="0"/>
                        </a:moveTo>
                        <a:cubicBezTo>
                          <a:pt x="197" y="80"/>
                          <a:pt x="81" y="187"/>
                          <a:pt x="1" y="312"/>
                        </a:cubicBezTo>
                        <a:cubicBezTo>
                          <a:pt x="1" y="321"/>
                          <a:pt x="1" y="330"/>
                          <a:pt x="10" y="339"/>
                        </a:cubicBezTo>
                        <a:lnTo>
                          <a:pt x="19" y="339"/>
                        </a:lnTo>
                        <a:cubicBezTo>
                          <a:pt x="27" y="339"/>
                          <a:pt x="27" y="339"/>
                          <a:pt x="36" y="330"/>
                        </a:cubicBezTo>
                        <a:cubicBezTo>
                          <a:pt x="108" y="214"/>
                          <a:pt x="215" y="107"/>
                          <a:pt x="340" y="36"/>
                        </a:cubicBezTo>
                        <a:cubicBezTo>
                          <a:pt x="349" y="27"/>
                          <a:pt x="358" y="18"/>
                          <a:pt x="349" y="9"/>
                        </a:cubicBezTo>
                        <a:cubicBezTo>
                          <a:pt x="340" y="0"/>
                          <a:pt x="331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3" name="Google Shape;9563;p40"/>
                  <p:cNvSpPr/>
                  <p:nvPr/>
                </p:nvSpPr>
                <p:spPr>
                  <a:xfrm>
                    <a:off x="8561922" y="622747"/>
                    <a:ext cx="17126" cy="1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32" extrusionOk="0">
                        <a:moveTo>
                          <a:pt x="295" y="1"/>
                        </a:moveTo>
                        <a:cubicBezTo>
                          <a:pt x="170" y="81"/>
                          <a:pt x="72" y="179"/>
                          <a:pt x="0" y="304"/>
                        </a:cubicBezTo>
                        <a:cubicBezTo>
                          <a:pt x="0" y="313"/>
                          <a:pt x="0" y="322"/>
                          <a:pt x="9" y="331"/>
                        </a:cubicBezTo>
                        <a:lnTo>
                          <a:pt x="18" y="331"/>
                        </a:lnTo>
                        <a:cubicBezTo>
                          <a:pt x="27" y="331"/>
                          <a:pt x="27" y="322"/>
                          <a:pt x="36" y="322"/>
                        </a:cubicBezTo>
                        <a:cubicBezTo>
                          <a:pt x="107" y="206"/>
                          <a:pt x="196" y="108"/>
                          <a:pt x="312" y="37"/>
                        </a:cubicBezTo>
                        <a:cubicBezTo>
                          <a:pt x="321" y="28"/>
                          <a:pt x="321" y="19"/>
                          <a:pt x="321" y="10"/>
                        </a:cubicBezTo>
                        <a:cubicBezTo>
                          <a:pt x="312" y="1"/>
                          <a:pt x="303" y="1"/>
                          <a:pt x="29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4" name="Google Shape;9564;p40"/>
                  <p:cNvSpPr/>
                  <p:nvPr/>
                </p:nvSpPr>
                <p:spPr>
                  <a:xfrm>
                    <a:off x="8567614" y="638704"/>
                    <a:ext cx="18084" cy="17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335" extrusionOk="0">
                        <a:moveTo>
                          <a:pt x="320" y="1"/>
                        </a:moveTo>
                        <a:cubicBezTo>
                          <a:pt x="318" y="1"/>
                          <a:pt x="315" y="2"/>
                          <a:pt x="312" y="4"/>
                        </a:cubicBezTo>
                        <a:cubicBezTo>
                          <a:pt x="188" y="76"/>
                          <a:pt x="81" y="183"/>
                          <a:pt x="9" y="299"/>
                        </a:cubicBezTo>
                        <a:cubicBezTo>
                          <a:pt x="0" y="308"/>
                          <a:pt x="0" y="325"/>
                          <a:pt x="9" y="325"/>
                        </a:cubicBezTo>
                        <a:cubicBezTo>
                          <a:pt x="18" y="334"/>
                          <a:pt x="18" y="334"/>
                          <a:pt x="27" y="334"/>
                        </a:cubicBezTo>
                        <a:cubicBezTo>
                          <a:pt x="27" y="334"/>
                          <a:pt x="36" y="325"/>
                          <a:pt x="36" y="325"/>
                        </a:cubicBezTo>
                        <a:cubicBezTo>
                          <a:pt x="107" y="209"/>
                          <a:pt x="214" y="102"/>
                          <a:pt x="330" y="40"/>
                        </a:cubicBezTo>
                        <a:cubicBezTo>
                          <a:pt x="339" y="31"/>
                          <a:pt x="339" y="22"/>
                          <a:pt x="339" y="13"/>
                        </a:cubicBezTo>
                        <a:cubicBezTo>
                          <a:pt x="333" y="7"/>
                          <a:pt x="327" y="1"/>
                          <a:pt x="32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5" name="Google Shape;9565;p40"/>
                  <p:cNvSpPr/>
                  <p:nvPr/>
                </p:nvSpPr>
                <p:spPr>
                  <a:xfrm>
                    <a:off x="8576124" y="649821"/>
                    <a:ext cx="19041" cy="185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" h="349" extrusionOk="0">
                        <a:moveTo>
                          <a:pt x="331" y="0"/>
                        </a:moveTo>
                        <a:cubicBezTo>
                          <a:pt x="197" y="81"/>
                          <a:pt x="90" y="188"/>
                          <a:pt x="10" y="313"/>
                        </a:cubicBezTo>
                        <a:cubicBezTo>
                          <a:pt x="1" y="322"/>
                          <a:pt x="1" y="339"/>
                          <a:pt x="10" y="339"/>
                        </a:cubicBezTo>
                        <a:cubicBezTo>
                          <a:pt x="19" y="348"/>
                          <a:pt x="19" y="348"/>
                          <a:pt x="19" y="348"/>
                        </a:cubicBezTo>
                        <a:cubicBezTo>
                          <a:pt x="28" y="348"/>
                          <a:pt x="36" y="339"/>
                          <a:pt x="36" y="339"/>
                        </a:cubicBezTo>
                        <a:cubicBezTo>
                          <a:pt x="117" y="215"/>
                          <a:pt x="224" y="108"/>
                          <a:pt x="349" y="36"/>
                        </a:cubicBezTo>
                        <a:cubicBezTo>
                          <a:pt x="358" y="27"/>
                          <a:pt x="358" y="18"/>
                          <a:pt x="349" y="9"/>
                        </a:cubicBezTo>
                        <a:cubicBezTo>
                          <a:pt x="349" y="0"/>
                          <a:pt x="33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6" name="Google Shape;9566;p40"/>
                  <p:cNvSpPr/>
                  <p:nvPr/>
                </p:nvSpPr>
                <p:spPr>
                  <a:xfrm>
                    <a:off x="8585644" y="660087"/>
                    <a:ext cx="17126" cy="16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08" extrusionOk="0">
                        <a:moveTo>
                          <a:pt x="302" y="0"/>
                        </a:moveTo>
                        <a:cubicBezTo>
                          <a:pt x="300" y="0"/>
                          <a:pt x="297" y="1"/>
                          <a:pt x="295" y="4"/>
                        </a:cubicBezTo>
                        <a:cubicBezTo>
                          <a:pt x="170" y="66"/>
                          <a:pt x="72" y="164"/>
                          <a:pt x="0" y="280"/>
                        </a:cubicBezTo>
                        <a:cubicBezTo>
                          <a:pt x="0" y="289"/>
                          <a:pt x="0" y="307"/>
                          <a:pt x="9" y="307"/>
                        </a:cubicBezTo>
                        <a:lnTo>
                          <a:pt x="18" y="307"/>
                        </a:lnTo>
                        <a:cubicBezTo>
                          <a:pt x="27" y="307"/>
                          <a:pt x="27" y="307"/>
                          <a:pt x="36" y="298"/>
                        </a:cubicBezTo>
                        <a:cubicBezTo>
                          <a:pt x="98" y="191"/>
                          <a:pt x="196" y="93"/>
                          <a:pt x="312" y="39"/>
                        </a:cubicBezTo>
                        <a:cubicBezTo>
                          <a:pt x="321" y="31"/>
                          <a:pt x="321" y="22"/>
                          <a:pt x="321" y="13"/>
                        </a:cubicBezTo>
                        <a:cubicBezTo>
                          <a:pt x="315" y="6"/>
                          <a:pt x="309" y="0"/>
                          <a:pt x="30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7" name="Google Shape;9567;p40"/>
                  <p:cNvSpPr/>
                  <p:nvPr/>
                </p:nvSpPr>
                <p:spPr>
                  <a:xfrm>
                    <a:off x="8594154" y="669874"/>
                    <a:ext cx="21913" cy="22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" h="418" extrusionOk="0">
                        <a:moveTo>
                          <a:pt x="393" y="0"/>
                        </a:moveTo>
                        <a:cubicBezTo>
                          <a:pt x="389" y="0"/>
                          <a:pt x="384" y="3"/>
                          <a:pt x="384" y="7"/>
                        </a:cubicBezTo>
                        <a:cubicBezTo>
                          <a:pt x="233" y="114"/>
                          <a:pt x="108" y="239"/>
                          <a:pt x="1" y="382"/>
                        </a:cubicBezTo>
                        <a:cubicBezTo>
                          <a:pt x="1" y="391"/>
                          <a:pt x="1" y="409"/>
                          <a:pt x="10" y="409"/>
                        </a:cubicBezTo>
                        <a:cubicBezTo>
                          <a:pt x="10" y="417"/>
                          <a:pt x="19" y="417"/>
                          <a:pt x="19" y="417"/>
                        </a:cubicBezTo>
                        <a:cubicBezTo>
                          <a:pt x="28" y="417"/>
                          <a:pt x="28" y="409"/>
                          <a:pt x="36" y="409"/>
                        </a:cubicBezTo>
                        <a:cubicBezTo>
                          <a:pt x="135" y="266"/>
                          <a:pt x="260" y="141"/>
                          <a:pt x="402" y="34"/>
                        </a:cubicBezTo>
                        <a:cubicBezTo>
                          <a:pt x="411" y="25"/>
                          <a:pt x="411" y="16"/>
                          <a:pt x="402" y="7"/>
                        </a:cubicBezTo>
                        <a:cubicBezTo>
                          <a:pt x="402" y="3"/>
                          <a:pt x="398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8" name="Google Shape;9568;p40"/>
                  <p:cNvSpPr/>
                  <p:nvPr/>
                </p:nvSpPr>
                <p:spPr>
                  <a:xfrm>
                    <a:off x="8825254" y="497804"/>
                    <a:ext cx="56485" cy="61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64" extrusionOk="0">
                        <a:moveTo>
                          <a:pt x="1044" y="0"/>
                        </a:moveTo>
                        <a:cubicBezTo>
                          <a:pt x="1035" y="0"/>
                          <a:pt x="1026" y="6"/>
                          <a:pt x="1026" y="13"/>
                        </a:cubicBezTo>
                        <a:cubicBezTo>
                          <a:pt x="884" y="325"/>
                          <a:pt x="616" y="566"/>
                          <a:pt x="366" y="798"/>
                        </a:cubicBezTo>
                        <a:cubicBezTo>
                          <a:pt x="241" y="905"/>
                          <a:pt x="116" y="1021"/>
                          <a:pt x="9" y="1137"/>
                        </a:cubicBezTo>
                        <a:cubicBezTo>
                          <a:pt x="0" y="1146"/>
                          <a:pt x="0" y="1155"/>
                          <a:pt x="9" y="1163"/>
                        </a:cubicBezTo>
                        <a:lnTo>
                          <a:pt x="36" y="1163"/>
                        </a:lnTo>
                        <a:cubicBezTo>
                          <a:pt x="143" y="1048"/>
                          <a:pt x="268" y="932"/>
                          <a:pt x="384" y="824"/>
                        </a:cubicBezTo>
                        <a:cubicBezTo>
                          <a:pt x="643" y="593"/>
                          <a:pt x="910" y="352"/>
                          <a:pt x="1062" y="22"/>
                        </a:cubicBezTo>
                        <a:cubicBezTo>
                          <a:pt x="1062" y="13"/>
                          <a:pt x="1062" y="4"/>
                          <a:pt x="1053" y="4"/>
                        </a:cubicBezTo>
                        <a:cubicBezTo>
                          <a:pt x="1050" y="1"/>
                          <a:pt x="1047" y="0"/>
                          <a:pt x="104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9" name="Google Shape;9569;p40"/>
                  <p:cNvSpPr/>
                  <p:nvPr/>
                </p:nvSpPr>
                <p:spPr>
                  <a:xfrm>
                    <a:off x="8303804" y="264034"/>
                    <a:ext cx="345453" cy="64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95" h="1206" extrusionOk="0">
                        <a:moveTo>
                          <a:pt x="6459" y="1"/>
                        </a:moveTo>
                        <a:cubicBezTo>
                          <a:pt x="4844" y="772"/>
                          <a:pt x="3078" y="1165"/>
                          <a:pt x="1297" y="1165"/>
                        </a:cubicBezTo>
                        <a:cubicBezTo>
                          <a:pt x="874" y="1165"/>
                          <a:pt x="450" y="1143"/>
                          <a:pt x="27" y="1098"/>
                        </a:cubicBezTo>
                        <a:cubicBezTo>
                          <a:pt x="9" y="1098"/>
                          <a:pt x="0" y="1107"/>
                          <a:pt x="0" y="1116"/>
                        </a:cubicBezTo>
                        <a:cubicBezTo>
                          <a:pt x="0" y="1125"/>
                          <a:pt x="9" y="1143"/>
                          <a:pt x="18" y="1143"/>
                        </a:cubicBezTo>
                        <a:cubicBezTo>
                          <a:pt x="446" y="1187"/>
                          <a:pt x="883" y="1205"/>
                          <a:pt x="1312" y="1205"/>
                        </a:cubicBezTo>
                        <a:cubicBezTo>
                          <a:pt x="3096" y="1205"/>
                          <a:pt x="4862" y="813"/>
                          <a:pt x="6477" y="45"/>
                        </a:cubicBezTo>
                        <a:cubicBezTo>
                          <a:pt x="6495" y="36"/>
                          <a:pt x="6495" y="27"/>
                          <a:pt x="6486" y="10"/>
                        </a:cubicBezTo>
                        <a:cubicBezTo>
                          <a:pt x="6486" y="1"/>
                          <a:pt x="6468" y="1"/>
                          <a:pt x="645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70" name="Google Shape;9570;p40"/>
                  <p:cNvSpPr/>
                  <p:nvPr/>
                </p:nvSpPr>
                <p:spPr>
                  <a:xfrm>
                    <a:off x="8343641" y="349936"/>
                    <a:ext cx="74569" cy="8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153" extrusionOk="0">
                        <a:moveTo>
                          <a:pt x="1374" y="0"/>
                        </a:moveTo>
                        <a:cubicBezTo>
                          <a:pt x="1042" y="74"/>
                          <a:pt x="709" y="112"/>
                          <a:pt x="372" y="112"/>
                        </a:cubicBezTo>
                        <a:cubicBezTo>
                          <a:pt x="258" y="112"/>
                          <a:pt x="143" y="108"/>
                          <a:pt x="27" y="99"/>
                        </a:cubicBezTo>
                        <a:cubicBezTo>
                          <a:pt x="18" y="99"/>
                          <a:pt x="9" y="107"/>
                          <a:pt x="0" y="116"/>
                        </a:cubicBezTo>
                        <a:cubicBezTo>
                          <a:pt x="0" y="134"/>
                          <a:pt x="9" y="143"/>
                          <a:pt x="27" y="143"/>
                        </a:cubicBezTo>
                        <a:cubicBezTo>
                          <a:pt x="143" y="152"/>
                          <a:pt x="250" y="152"/>
                          <a:pt x="366" y="152"/>
                        </a:cubicBezTo>
                        <a:cubicBezTo>
                          <a:pt x="705" y="152"/>
                          <a:pt x="1044" y="116"/>
                          <a:pt x="1383" y="45"/>
                        </a:cubicBezTo>
                        <a:cubicBezTo>
                          <a:pt x="1392" y="45"/>
                          <a:pt x="1401" y="36"/>
                          <a:pt x="1401" y="18"/>
                        </a:cubicBezTo>
                        <a:cubicBezTo>
                          <a:pt x="1401" y="9"/>
                          <a:pt x="1383" y="0"/>
                          <a:pt x="137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71" name="Google Shape;9571;p40"/>
                  <p:cNvSpPr/>
                  <p:nvPr/>
                </p:nvSpPr>
                <p:spPr>
                  <a:xfrm>
                    <a:off x="8519692" y="530995"/>
                    <a:ext cx="18562" cy="122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306" extrusionOk="0">
                        <a:moveTo>
                          <a:pt x="317" y="1"/>
                        </a:moveTo>
                        <a:cubicBezTo>
                          <a:pt x="308" y="1"/>
                          <a:pt x="304" y="7"/>
                          <a:pt x="304" y="13"/>
                        </a:cubicBezTo>
                        <a:cubicBezTo>
                          <a:pt x="9" y="736"/>
                          <a:pt x="0" y="1565"/>
                          <a:pt x="268" y="2288"/>
                        </a:cubicBezTo>
                        <a:cubicBezTo>
                          <a:pt x="268" y="2297"/>
                          <a:pt x="277" y="2306"/>
                          <a:pt x="286" y="2306"/>
                        </a:cubicBezTo>
                        <a:lnTo>
                          <a:pt x="295" y="2306"/>
                        </a:lnTo>
                        <a:cubicBezTo>
                          <a:pt x="304" y="2297"/>
                          <a:pt x="312" y="2288"/>
                          <a:pt x="312" y="2279"/>
                        </a:cubicBezTo>
                        <a:cubicBezTo>
                          <a:pt x="45" y="1556"/>
                          <a:pt x="63" y="736"/>
                          <a:pt x="339" y="31"/>
                        </a:cubicBezTo>
                        <a:cubicBezTo>
                          <a:pt x="348" y="22"/>
                          <a:pt x="339" y="4"/>
                          <a:pt x="330" y="4"/>
                        </a:cubicBezTo>
                        <a:cubicBezTo>
                          <a:pt x="325" y="2"/>
                          <a:pt x="321" y="1"/>
                          <a:pt x="31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572" name="Google Shape;9572;p40"/>
                <p:cNvSpPr/>
                <p:nvPr/>
              </p:nvSpPr>
              <p:spPr>
                <a:xfrm>
                  <a:off x="8457515" y="242705"/>
                  <a:ext cx="16169" cy="13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59" extrusionOk="0">
                      <a:moveTo>
                        <a:pt x="268" y="0"/>
                      </a:moveTo>
                      <a:cubicBezTo>
                        <a:pt x="179" y="72"/>
                        <a:pt x="90" y="143"/>
                        <a:pt x="9" y="232"/>
                      </a:cubicBezTo>
                      <a:cubicBezTo>
                        <a:pt x="1" y="241"/>
                        <a:pt x="1" y="250"/>
                        <a:pt x="9" y="259"/>
                      </a:cubicBezTo>
                      <a:lnTo>
                        <a:pt x="36" y="259"/>
                      </a:lnTo>
                      <a:cubicBezTo>
                        <a:pt x="117" y="179"/>
                        <a:pt x="197" y="98"/>
                        <a:pt x="295" y="36"/>
                      </a:cubicBezTo>
                      <a:cubicBezTo>
                        <a:pt x="304" y="27"/>
                        <a:pt x="304" y="18"/>
                        <a:pt x="295" y="9"/>
                      </a:cubicBezTo>
                      <a:cubicBezTo>
                        <a:pt x="286" y="0"/>
                        <a:pt x="277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3" name="Google Shape;9573;p40"/>
                <p:cNvSpPr/>
                <p:nvPr/>
              </p:nvSpPr>
              <p:spPr>
                <a:xfrm>
                  <a:off x="8463685" y="250736"/>
                  <a:ext cx="20956" cy="1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305" extrusionOk="0">
                      <a:moveTo>
                        <a:pt x="357" y="1"/>
                      </a:moveTo>
                      <a:cubicBezTo>
                        <a:pt x="241" y="90"/>
                        <a:pt x="116" y="179"/>
                        <a:pt x="9" y="277"/>
                      </a:cubicBezTo>
                      <a:cubicBezTo>
                        <a:pt x="1" y="277"/>
                        <a:pt x="1" y="295"/>
                        <a:pt x="9" y="304"/>
                      </a:cubicBezTo>
                      <a:lnTo>
                        <a:pt x="36" y="304"/>
                      </a:lnTo>
                      <a:cubicBezTo>
                        <a:pt x="143" y="206"/>
                        <a:pt x="259" y="117"/>
                        <a:pt x="375" y="37"/>
                      </a:cubicBezTo>
                      <a:cubicBezTo>
                        <a:pt x="384" y="28"/>
                        <a:pt x="393" y="19"/>
                        <a:pt x="384" y="10"/>
                      </a:cubicBezTo>
                      <a:cubicBezTo>
                        <a:pt x="375" y="1"/>
                        <a:pt x="366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4" name="Google Shape;9574;p40"/>
                <p:cNvSpPr/>
                <p:nvPr/>
              </p:nvSpPr>
              <p:spPr>
                <a:xfrm>
                  <a:off x="8438527" y="263874"/>
                  <a:ext cx="19041" cy="16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08" extrusionOk="0">
                      <a:moveTo>
                        <a:pt x="338" y="0"/>
                      </a:moveTo>
                      <a:cubicBezTo>
                        <a:pt x="336" y="0"/>
                        <a:pt x="333" y="1"/>
                        <a:pt x="331" y="4"/>
                      </a:cubicBezTo>
                      <a:cubicBezTo>
                        <a:pt x="206" y="75"/>
                        <a:pt x="99" y="164"/>
                        <a:pt x="10" y="271"/>
                      </a:cubicBezTo>
                      <a:cubicBezTo>
                        <a:pt x="1" y="280"/>
                        <a:pt x="1" y="289"/>
                        <a:pt x="10" y="298"/>
                      </a:cubicBezTo>
                      <a:cubicBezTo>
                        <a:pt x="10" y="298"/>
                        <a:pt x="19" y="307"/>
                        <a:pt x="19" y="307"/>
                      </a:cubicBezTo>
                      <a:cubicBezTo>
                        <a:pt x="27" y="307"/>
                        <a:pt x="36" y="298"/>
                        <a:pt x="36" y="298"/>
                      </a:cubicBezTo>
                      <a:cubicBezTo>
                        <a:pt x="126" y="191"/>
                        <a:pt x="224" y="102"/>
                        <a:pt x="349" y="39"/>
                      </a:cubicBezTo>
                      <a:cubicBezTo>
                        <a:pt x="358" y="30"/>
                        <a:pt x="358" y="22"/>
                        <a:pt x="349" y="13"/>
                      </a:cubicBezTo>
                      <a:cubicBezTo>
                        <a:pt x="349" y="6"/>
                        <a:pt x="344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5" name="Google Shape;9575;p40"/>
                <p:cNvSpPr/>
                <p:nvPr/>
              </p:nvSpPr>
              <p:spPr>
                <a:xfrm>
                  <a:off x="8446133" y="269991"/>
                  <a:ext cx="29466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16" extrusionOk="0">
                      <a:moveTo>
                        <a:pt x="527" y="1"/>
                      </a:moveTo>
                      <a:cubicBezTo>
                        <a:pt x="524" y="1"/>
                        <a:pt x="520" y="2"/>
                        <a:pt x="518" y="5"/>
                      </a:cubicBezTo>
                      <a:cubicBezTo>
                        <a:pt x="339" y="112"/>
                        <a:pt x="170" y="246"/>
                        <a:pt x="9" y="379"/>
                      </a:cubicBezTo>
                      <a:cubicBezTo>
                        <a:pt x="0" y="388"/>
                        <a:pt x="0" y="397"/>
                        <a:pt x="9" y="406"/>
                      </a:cubicBezTo>
                      <a:cubicBezTo>
                        <a:pt x="9" y="415"/>
                        <a:pt x="18" y="415"/>
                        <a:pt x="18" y="415"/>
                      </a:cubicBezTo>
                      <a:cubicBezTo>
                        <a:pt x="27" y="415"/>
                        <a:pt x="27" y="415"/>
                        <a:pt x="36" y="406"/>
                      </a:cubicBezTo>
                      <a:cubicBezTo>
                        <a:pt x="188" y="272"/>
                        <a:pt x="357" y="147"/>
                        <a:pt x="545" y="40"/>
                      </a:cubicBezTo>
                      <a:cubicBezTo>
                        <a:pt x="554" y="31"/>
                        <a:pt x="554" y="23"/>
                        <a:pt x="545" y="14"/>
                      </a:cubicBezTo>
                      <a:cubicBezTo>
                        <a:pt x="545" y="7"/>
                        <a:pt x="536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6" name="Google Shape;9576;p40"/>
                <p:cNvSpPr/>
                <p:nvPr/>
              </p:nvSpPr>
              <p:spPr>
                <a:xfrm>
                  <a:off x="8446612" y="282544"/>
                  <a:ext cx="38029" cy="3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99" extrusionOk="0">
                      <a:moveTo>
                        <a:pt x="678" y="1"/>
                      </a:moveTo>
                      <a:cubicBezTo>
                        <a:pt x="429" y="152"/>
                        <a:pt x="197" y="340"/>
                        <a:pt x="9" y="572"/>
                      </a:cubicBezTo>
                      <a:cubicBezTo>
                        <a:pt x="0" y="580"/>
                        <a:pt x="0" y="589"/>
                        <a:pt x="9" y="598"/>
                      </a:cubicBezTo>
                      <a:lnTo>
                        <a:pt x="27" y="598"/>
                      </a:lnTo>
                      <a:cubicBezTo>
                        <a:pt x="27" y="598"/>
                        <a:pt x="36" y="598"/>
                        <a:pt x="36" y="589"/>
                      </a:cubicBezTo>
                      <a:cubicBezTo>
                        <a:pt x="223" y="366"/>
                        <a:pt x="446" y="179"/>
                        <a:pt x="705" y="36"/>
                      </a:cubicBezTo>
                      <a:cubicBezTo>
                        <a:pt x="714" y="27"/>
                        <a:pt x="714" y="18"/>
                        <a:pt x="705" y="10"/>
                      </a:cubicBezTo>
                      <a:cubicBezTo>
                        <a:pt x="705" y="1"/>
                        <a:pt x="687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77" name="Google Shape;9577;p40"/>
              <p:cNvGrpSpPr/>
              <p:nvPr/>
            </p:nvGrpSpPr>
            <p:grpSpPr>
              <a:xfrm>
                <a:off x="5072361" y="1425991"/>
                <a:ext cx="980019" cy="767754"/>
                <a:chOff x="4397025" y="319325"/>
                <a:chExt cx="853527" cy="668601"/>
              </a:xfrm>
            </p:grpSpPr>
            <p:sp>
              <p:nvSpPr>
                <p:cNvPr id="9578" name="Google Shape;9578;p40"/>
                <p:cNvSpPr/>
                <p:nvPr/>
              </p:nvSpPr>
              <p:spPr>
                <a:xfrm>
                  <a:off x="5007909" y="365140"/>
                  <a:ext cx="221003" cy="154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5" h="2876" extrusionOk="0">
                      <a:moveTo>
                        <a:pt x="3953" y="1"/>
                      </a:moveTo>
                      <a:cubicBezTo>
                        <a:pt x="3944" y="197"/>
                        <a:pt x="3855" y="411"/>
                        <a:pt x="3757" y="554"/>
                      </a:cubicBezTo>
                      <a:cubicBezTo>
                        <a:pt x="3489" y="964"/>
                        <a:pt x="3123" y="1339"/>
                        <a:pt x="2695" y="1588"/>
                      </a:cubicBezTo>
                      <a:cubicBezTo>
                        <a:pt x="2276" y="1829"/>
                        <a:pt x="1857" y="2026"/>
                        <a:pt x="1384" y="2168"/>
                      </a:cubicBezTo>
                      <a:cubicBezTo>
                        <a:pt x="1167" y="2224"/>
                        <a:pt x="901" y="2259"/>
                        <a:pt x="668" y="2259"/>
                      </a:cubicBezTo>
                      <a:cubicBezTo>
                        <a:pt x="641" y="2259"/>
                        <a:pt x="615" y="2258"/>
                        <a:pt x="590" y="2258"/>
                      </a:cubicBezTo>
                      <a:cubicBezTo>
                        <a:pt x="376" y="2249"/>
                        <a:pt x="170" y="2186"/>
                        <a:pt x="1" y="2061"/>
                      </a:cubicBezTo>
                      <a:lnTo>
                        <a:pt x="1" y="2061"/>
                      </a:lnTo>
                      <a:cubicBezTo>
                        <a:pt x="19" y="2106"/>
                        <a:pt x="28" y="2150"/>
                        <a:pt x="55" y="2195"/>
                      </a:cubicBezTo>
                      <a:cubicBezTo>
                        <a:pt x="170" y="2481"/>
                        <a:pt x="456" y="2704"/>
                        <a:pt x="750" y="2784"/>
                      </a:cubicBezTo>
                      <a:cubicBezTo>
                        <a:pt x="963" y="2848"/>
                        <a:pt x="1181" y="2876"/>
                        <a:pt x="1400" y="2876"/>
                      </a:cubicBezTo>
                      <a:cubicBezTo>
                        <a:pt x="1483" y="2876"/>
                        <a:pt x="1567" y="2872"/>
                        <a:pt x="1651" y="2864"/>
                      </a:cubicBezTo>
                      <a:cubicBezTo>
                        <a:pt x="1874" y="2846"/>
                        <a:pt x="2115" y="2784"/>
                        <a:pt x="2320" y="2721"/>
                      </a:cubicBezTo>
                      <a:cubicBezTo>
                        <a:pt x="2909" y="2534"/>
                        <a:pt x="3373" y="2159"/>
                        <a:pt x="3712" y="1642"/>
                      </a:cubicBezTo>
                      <a:cubicBezTo>
                        <a:pt x="3891" y="1365"/>
                        <a:pt x="4051" y="955"/>
                        <a:pt x="4087" y="634"/>
                      </a:cubicBezTo>
                      <a:cubicBezTo>
                        <a:pt x="4105" y="420"/>
                        <a:pt x="4060" y="188"/>
                        <a:pt x="39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9" name="Google Shape;9579;p40"/>
                <p:cNvSpPr/>
                <p:nvPr/>
              </p:nvSpPr>
              <p:spPr>
                <a:xfrm>
                  <a:off x="4998326" y="365140"/>
                  <a:ext cx="232524" cy="160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2978" extrusionOk="0">
                      <a:moveTo>
                        <a:pt x="4131" y="1"/>
                      </a:moveTo>
                      <a:cubicBezTo>
                        <a:pt x="4077" y="420"/>
                        <a:pt x="3774" y="741"/>
                        <a:pt x="3498" y="1026"/>
                      </a:cubicBezTo>
                      <a:cubicBezTo>
                        <a:pt x="3346" y="1169"/>
                        <a:pt x="3194" y="1303"/>
                        <a:pt x="3025" y="1410"/>
                      </a:cubicBezTo>
                      <a:cubicBezTo>
                        <a:pt x="2864" y="1517"/>
                        <a:pt x="2677" y="1615"/>
                        <a:pt x="2490" y="1704"/>
                      </a:cubicBezTo>
                      <a:cubicBezTo>
                        <a:pt x="2133" y="1883"/>
                        <a:pt x="1740" y="2026"/>
                        <a:pt x="1357" y="2115"/>
                      </a:cubicBezTo>
                      <a:cubicBezTo>
                        <a:pt x="1202" y="2139"/>
                        <a:pt x="1043" y="2158"/>
                        <a:pt x="888" y="2158"/>
                      </a:cubicBezTo>
                      <a:cubicBezTo>
                        <a:pt x="650" y="2158"/>
                        <a:pt x="424" y="2113"/>
                        <a:pt x="250" y="1972"/>
                      </a:cubicBezTo>
                      <a:lnTo>
                        <a:pt x="1" y="1776"/>
                      </a:lnTo>
                      <a:lnTo>
                        <a:pt x="81" y="2088"/>
                      </a:lnTo>
                      <a:cubicBezTo>
                        <a:pt x="143" y="2373"/>
                        <a:pt x="348" y="2605"/>
                        <a:pt x="589" y="2757"/>
                      </a:cubicBezTo>
                      <a:cubicBezTo>
                        <a:pt x="705" y="2828"/>
                        <a:pt x="848" y="2882"/>
                        <a:pt x="982" y="2909"/>
                      </a:cubicBezTo>
                      <a:cubicBezTo>
                        <a:pt x="1107" y="2944"/>
                        <a:pt x="1250" y="2962"/>
                        <a:pt x="1383" y="2971"/>
                      </a:cubicBezTo>
                      <a:cubicBezTo>
                        <a:pt x="1448" y="2976"/>
                        <a:pt x="1513" y="2978"/>
                        <a:pt x="1578" y="2978"/>
                      </a:cubicBezTo>
                      <a:cubicBezTo>
                        <a:pt x="1781" y="2978"/>
                        <a:pt x="1984" y="2956"/>
                        <a:pt x="2186" y="2909"/>
                      </a:cubicBezTo>
                      <a:cubicBezTo>
                        <a:pt x="2436" y="2846"/>
                        <a:pt x="2695" y="2775"/>
                        <a:pt x="2936" y="2641"/>
                      </a:cubicBezTo>
                      <a:cubicBezTo>
                        <a:pt x="3408" y="2382"/>
                        <a:pt x="3783" y="1981"/>
                        <a:pt x="4033" y="1508"/>
                      </a:cubicBezTo>
                      <a:cubicBezTo>
                        <a:pt x="4158" y="1276"/>
                        <a:pt x="4238" y="1018"/>
                        <a:pt x="4274" y="759"/>
                      </a:cubicBezTo>
                      <a:cubicBezTo>
                        <a:pt x="4318" y="500"/>
                        <a:pt x="4274" y="224"/>
                        <a:pt x="4131" y="1"/>
                      </a:cubicBezTo>
                      <a:lnTo>
                        <a:pt x="4131" y="1"/>
                      </a:lnTo>
                      <a:cubicBezTo>
                        <a:pt x="4247" y="232"/>
                        <a:pt x="4265" y="500"/>
                        <a:pt x="4211" y="750"/>
                      </a:cubicBezTo>
                      <a:cubicBezTo>
                        <a:pt x="4158" y="1000"/>
                        <a:pt x="4060" y="1241"/>
                        <a:pt x="3935" y="1455"/>
                      </a:cubicBezTo>
                      <a:cubicBezTo>
                        <a:pt x="3676" y="1892"/>
                        <a:pt x="3301" y="2258"/>
                        <a:pt x="2855" y="2481"/>
                      </a:cubicBezTo>
                      <a:cubicBezTo>
                        <a:pt x="2632" y="2588"/>
                        <a:pt x="2382" y="2659"/>
                        <a:pt x="2142" y="2712"/>
                      </a:cubicBezTo>
                      <a:cubicBezTo>
                        <a:pt x="1967" y="2750"/>
                        <a:pt x="1793" y="2765"/>
                        <a:pt x="1622" y="2765"/>
                      </a:cubicBezTo>
                      <a:cubicBezTo>
                        <a:pt x="1548" y="2765"/>
                        <a:pt x="1474" y="2763"/>
                        <a:pt x="1401" y="2757"/>
                      </a:cubicBezTo>
                      <a:cubicBezTo>
                        <a:pt x="1276" y="2748"/>
                        <a:pt x="1151" y="2730"/>
                        <a:pt x="1035" y="2695"/>
                      </a:cubicBezTo>
                      <a:cubicBezTo>
                        <a:pt x="911" y="2668"/>
                        <a:pt x="803" y="2632"/>
                        <a:pt x="705" y="2561"/>
                      </a:cubicBezTo>
                      <a:cubicBezTo>
                        <a:pt x="598" y="2493"/>
                        <a:pt x="501" y="2408"/>
                        <a:pt x="426" y="2310"/>
                      </a:cubicBezTo>
                      <a:lnTo>
                        <a:pt x="426" y="2310"/>
                      </a:lnTo>
                      <a:cubicBezTo>
                        <a:pt x="531" y="2343"/>
                        <a:pt x="640" y="2360"/>
                        <a:pt x="750" y="2365"/>
                      </a:cubicBezTo>
                      <a:cubicBezTo>
                        <a:pt x="779" y="2366"/>
                        <a:pt x="808" y="2366"/>
                        <a:pt x="837" y="2366"/>
                      </a:cubicBezTo>
                      <a:cubicBezTo>
                        <a:pt x="1029" y="2366"/>
                        <a:pt x="1214" y="2342"/>
                        <a:pt x="1392" y="2311"/>
                      </a:cubicBezTo>
                      <a:cubicBezTo>
                        <a:pt x="1812" y="2213"/>
                        <a:pt x="2195" y="2043"/>
                        <a:pt x="2570" y="1847"/>
                      </a:cubicBezTo>
                      <a:cubicBezTo>
                        <a:pt x="2748" y="1740"/>
                        <a:pt x="2927" y="1642"/>
                        <a:pt x="3105" y="1517"/>
                      </a:cubicBezTo>
                      <a:cubicBezTo>
                        <a:pt x="3275" y="1392"/>
                        <a:pt x="3426" y="1249"/>
                        <a:pt x="3569" y="1089"/>
                      </a:cubicBezTo>
                      <a:cubicBezTo>
                        <a:pt x="3703" y="937"/>
                        <a:pt x="3828" y="768"/>
                        <a:pt x="3944" y="589"/>
                      </a:cubicBezTo>
                      <a:cubicBezTo>
                        <a:pt x="4051" y="411"/>
                        <a:pt x="4131" y="215"/>
                        <a:pt x="41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0" name="Google Shape;9580;p40"/>
                <p:cNvSpPr/>
                <p:nvPr/>
              </p:nvSpPr>
              <p:spPr>
                <a:xfrm>
                  <a:off x="4985836" y="320725"/>
                  <a:ext cx="234947" cy="166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4" h="3084" extrusionOk="0">
                      <a:moveTo>
                        <a:pt x="2985" y="0"/>
                      </a:moveTo>
                      <a:cubicBezTo>
                        <a:pt x="2881" y="0"/>
                        <a:pt x="2777" y="9"/>
                        <a:pt x="2677" y="23"/>
                      </a:cubicBezTo>
                      <a:cubicBezTo>
                        <a:pt x="1812" y="130"/>
                        <a:pt x="982" y="549"/>
                        <a:pt x="393" y="1191"/>
                      </a:cubicBezTo>
                      <a:cubicBezTo>
                        <a:pt x="268" y="1325"/>
                        <a:pt x="152" y="1468"/>
                        <a:pt x="90" y="1637"/>
                      </a:cubicBezTo>
                      <a:cubicBezTo>
                        <a:pt x="1" y="1851"/>
                        <a:pt x="1" y="2110"/>
                        <a:pt x="126" y="2297"/>
                      </a:cubicBezTo>
                      <a:cubicBezTo>
                        <a:pt x="206" y="2413"/>
                        <a:pt x="295" y="2503"/>
                        <a:pt x="340" y="2636"/>
                      </a:cubicBezTo>
                      <a:cubicBezTo>
                        <a:pt x="375" y="2717"/>
                        <a:pt x="393" y="2797"/>
                        <a:pt x="411" y="2886"/>
                      </a:cubicBezTo>
                      <a:cubicBezTo>
                        <a:pt x="580" y="3011"/>
                        <a:pt x="786" y="3074"/>
                        <a:pt x="1000" y="3083"/>
                      </a:cubicBezTo>
                      <a:cubicBezTo>
                        <a:pt x="1025" y="3083"/>
                        <a:pt x="1051" y="3084"/>
                        <a:pt x="1078" y="3084"/>
                      </a:cubicBezTo>
                      <a:cubicBezTo>
                        <a:pt x="1311" y="3084"/>
                        <a:pt x="1577" y="3049"/>
                        <a:pt x="1794" y="2993"/>
                      </a:cubicBezTo>
                      <a:cubicBezTo>
                        <a:pt x="2267" y="2851"/>
                        <a:pt x="2686" y="2654"/>
                        <a:pt x="3105" y="2413"/>
                      </a:cubicBezTo>
                      <a:cubicBezTo>
                        <a:pt x="3533" y="2164"/>
                        <a:pt x="3899" y="1789"/>
                        <a:pt x="4167" y="1379"/>
                      </a:cubicBezTo>
                      <a:cubicBezTo>
                        <a:pt x="4265" y="1236"/>
                        <a:pt x="4354" y="1022"/>
                        <a:pt x="4363" y="826"/>
                      </a:cubicBezTo>
                      <a:cubicBezTo>
                        <a:pt x="4309" y="736"/>
                        <a:pt x="4238" y="647"/>
                        <a:pt x="4149" y="585"/>
                      </a:cubicBezTo>
                      <a:cubicBezTo>
                        <a:pt x="4086" y="540"/>
                        <a:pt x="4015" y="495"/>
                        <a:pt x="3944" y="451"/>
                      </a:cubicBezTo>
                      <a:cubicBezTo>
                        <a:pt x="3881" y="397"/>
                        <a:pt x="3837" y="326"/>
                        <a:pt x="3774" y="272"/>
                      </a:cubicBezTo>
                      <a:cubicBezTo>
                        <a:pt x="3570" y="68"/>
                        <a:pt x="3278" y="0"/>
                        <a:pt x="29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1" name="Google Shape;9581;p40"/>
                <p:cNvSpPr/>
                <p:nvPr/>
              </p:nvSpPr>
              <p:spPr>
                <a:xfrm>
                  <a:off x="4982013" y="319863"/>
                  <a:ext cx="242592" cy="172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6" h="3208" extrusionOk="0">
                      <a:moveTo>
                        <a:pt x="3153" y="1"/>
                      </a:moveTo>
                      <a:cubicBezTo>
                        <a:pt x="3018" y="1"/>
                        <a:pt x="2880" y="17"/>
                        <a:pt x="2748" y="39"/>
                      </a:cubicBezTo>
                      <a:cubicBezTo>
                        <a:pt x="2820" y="31"/>
                        <a:pt x="2894" y="26"/>
                        <a:pt x="2968" y="26"/>
                      </a:cubicBezTo>
                      <a:cubicBezTo>
                        <a:pt x="3059" y="26"/>
                        <a:pt x="3150" y="33"/>
                        <a:pt x="3239" y="48"/>
                      </a:cubicBezTo>
                      <a:cubicBezTo>
                        <a:pt x="3399" y="74"/>
                        <a:pt x="3560" y="119"/>
                        <a:pt x="3685" y="217"/>
                      </a:cubicBezTo>
                      <a:cubicBezTo>
                        <a:pt x="3756" y="262"/>
                        <a:pt x="3810" y="306"/>
                        <a:pt x="3863" y="369"/>
                      </a:cubicBezTo>
                      <a:cubicBezTo>
                        <a:pt x="3917" y="431"/>
                        <a:pt x="3970" y="503"/>
                        <a:pt x="4050" y="556"/>
                      </a:cubicBezTo>
                      <a:cubicBezTo>
                        <a:pt x="4122" y="601"/>
                        <a:pt x="4184" y="645"/>
                        <a:pt x="4238" y="699"/>
                      </a:cubicBezTo>
                      <a:cubicBezTo>
                        <a:pt x="4286" y="747"/>
                        <a:pt x="4327" y="803"/>
                        <a:pt x="4361" y="859"/>
                      </a:cubicBezTo>
                      <a:lnTo>
                        <a:pt x="4361" y="859"/>
                      </a:lnTo>
                      <a:cubicBezTo>
                        <a:pt x="4318" y="1235"/>
                        <a:pt x="4037" y="1551"/>
                        <a:pt x="3765" y="1832"/>
                      </a:cubicBezTo>
                      <a:cubicBezTo>
                        <a:pt x="3622" y="1974"/>
                        <a:pt x="3471" y="2108"/>
                        <a:pt x="3310" y="2224"/>
                      </a:cubicBezTo>
                      <a:cubicBezTo>
                        <a:pt x="3149" y="2331"/>
                        <a:pt x="2962" y="2429"/>
                        <a:pt x="2784" y="2519"/>
                      </a:cubicBezTo>
                      <a:cubicBezTo>
                        <a:pt x="2427" y="2706"/>
                        <a:pt x="2043" y="2858"/>
                        <a:pt x="1660" y="2938"/>
                      </a:cubicBezTo>
                      <a:cubicBezTo>
                        <a:pt x="1494" y="2968"/>
                        <a:pt x="1322" y="2992"/>
                        <a:pt x="1157" y="2992"/>
                      </a:cubicBezTo>
                      <a:cubicBezTo>
                        <a:pt x="942" y="2992"/>
                        <a:pt x="738" y="2951"/>
                        <a:pt x="577" y="2831"/>
                      </a:cubicBezTo>
                      <a:lnTo>
                        <a:pt x="577" y="2831"/>
                      </a:lnTo>
                      <a:cubicBezTo>
                        <a:pt x="554" y="2750"/>
                        <a:pt x="530" y="2673"/>
                        <a:pt x="500" y="2590"/>
                      </a:cubicBezTo>
                      <a:cubicBezTo>
                        <a:pt x="455" y="2492"/>
                        <a:pt x="393" y="2403"/>
                        <a:pt x="339" y="2331"/>
                      </a:cubicBezTo>
                      <a:cubicBezTo>
                        <a:pt x="277" y="2260"/>
                        <a:pt x="241" y="2198"/>
                        <a:pt x="223" y="2117"/>
                      </a:cubicBezTo>
                      <a:cubicBezTo>
                        <a:pt x="197" y="2046"/>
                        <a:pt x="188" y="1957"/>
                        <a:pt x="197" y="1876"/>
                      </a:cubicBezTo>
                      <a:cubicBezTo>
                        <a:pt x="232" y="1546"/>
                        <a:pt x="509" y="1261"/>
                        <a:pt x="767" y="1011"/>
                      </a:cubicBezTo>
                      <a:cubicBezTo>
                        <a:pt x="1044" y="752"/>
                        <a:pt x="1356" y="547"/>
                        <a:pt x="1686" y="378"/>
                      </a:cubicBezTo>
                      <a:cubicBezTo>
                        <a:pt x="2016" y="217"/>
                        <a:pt x="2373" y="101"/>
                        <a:pt x="2748" y="39"/>
                      </a:cubicBezTo>
                      <a:lnTo>
                        <a:pt x="2748" y="39"/>
                      </a:lnTo>
                      <a:cubicBezTo>
                        <a:pt x="2373" y="65"/>
                        <a:pt x="1999" y="155"/>
                        <a:pt x="1651" y="297"/>
                      </a:cubicBezTo>
                      <a:cubicBezTo>
                        <a:pt x="1294" y="449"/>
                        <a:pt x="964" y="654"/>
                        <a:pt x="678" y="895"/>
                      </a:cubicBezTo>
                      <a:cubicBezTo>
                        <a:pt x="527" y="1029"/>
                        <a:pt x="393" y="1154"/>
                        <a:pt x="268" y="1305"/>
                      </a:cubicBezTo>
                      <a:cubicBezTo>
                        <a:pt x="143" y="1457"/>
                        <a:pt x="36" y="1644"/>
                        <a:pt x="9" y="1859"/>
                      </a:cubicBezTo>
                      <a:cubicBezTo>
                        <a:pt x="0" y="1957"/>
                        <a:pt x="0" y="2064"/>
                        <a:pt x="27" y="2171"/>
                      </a:cubicBezTo>
                      <a:cubicBezTo>
                        <a:pt x="54" y="2278"/>
                        <a:pt x="116" y="2385"/>
                        <a:pt x="170" y="2456"/>
                      </a:cubicBezTo>
                      <a:cubicBezTo>
                        <a:pt x="232" y="2537"/>
                        <a:pt x="277" y="2599"/>
                        <a:pt x="312" y="2670"/>
                      </a:cubicBezTo>
                      <a:cubicBezTo>
                        <a:pt x="330" y="2751"/>
                        <a:pt x="357" y="2849"/>
                        <a:pt x="384" y="2929"/>
                      </a:cubicBezTo>
                      <a:lnTo>
                        <a:pt x="393" y="2965"/>
                      </a:lnTo>
                      <a:lnTo>
                        <a:pt x="420" y="2983"/>
                      </a:lnTo>
                      <a:cubicBezTo>
                        <a:pt x="607" y="3134"/>
                        <a:pt x="830" y="3197"/>
                        <a:pt x="1053" y="3206"/>
                      </a:cubicBezTo>
                      <a:cubicBezTo>
                        <a:pt x="1091" y="3207"/>
                        <a:pt x="1129" y="3208"/>
                        <a:pt x="1167" y="3208"/>
                      </a:cubicBezTo>
                      <a:cubicBezTo>
                        <a:pt x="1349" y="3208"/>
                        <a:pt x="1525" y="3191"/>
                        <a:pt x="1695" y="3161"/>
                      </a:cubicBezTo>
                      <a:cubicBezTo>
                        <a:pt x="2123" y="3063"/>
                        <a:pt x="2507" y="2902"/>
                        <a:pt x="2882" y="2715"/>
                      </a:cubicBezTo>
                      <a:cubicBezTo>
                        <a:pt x="3069" y="2608"/>
                        <a:pt x="3248" y="2510"/>
                        <a:pt x="3426" y="2385"/>
                      </a:cubicBezTo>
                      <a:cubicBezTo>
                        <a:pt x="3595" y="2260"/>
                        <a:pt x="3756" y="2117"/>
                        <a:pt x="3899" y="1966"/>
                      </a:cubicBezTo>
                      <a:cubicBezTo>
                        <a:pt x="4041" y="1805"/>
                        <a:pt x="4175" y="1644"/>
                        <a:pt x="4291" y="1466"/>
                      </a:cubicBezTo>
                      <a:cubicBezTo>
                        <a:pt x="4407" y="1279"/>
                        <a:pt x="4488" y="1073"/>
                        <a:pt x="4496" y="850"/>
                      </a:cubicBezTo>
                      <a:lnTo>
                        <a:pt x="4505" y="824"/>
                      </a:lnTo>
                      <a:lnTo>
                        <a:pt x="4488" y="815"/>
                      </a:lnTo>
                      <a:cubicBezTo>
                        <a:pt x="4443" y="734"/>
                        <a:pt x="4389" y="663"/>
                        <a:pt x="4318" y="601"/>
                      </a:cubicBezTo>
                      <a:cubicBezTo>
                        <a:pt x="4256" y="547"/>
                        <a:pt x="4175" y="503"/>
                        <a:pt x="4113" y="458"/>
                      </a:cubicBezTo>
                      <a:cubicBezTo>
                        <a:pt x="4041" y="422"/>
                        <a:pt x="3988" y="369"/>
                        <a:pt x="3934" y="306"/>
                      </a:cubicBezTo>
                      <a:cubicBezTo>
                        <a:pt x="3872" y="244"/>
                        <a:pt x="3801" y="190"/>
                        <a:pt x="3729" y="146"/>
                      </a:cubicBezTo>
                      <a:cubicBezTo>
                        <a:pt x="3578" y="56"/>
                        <a:pt x="3408" y="21"/>
                        <a:pt x="3239" y="3"/>
                      </a:cubicBezTo>
                      <a:cubicBezTo>
                        <a:pt x="3210" y="1"/>
                        <a:pt x="3181" y="1"/>
                        <a:pt x="31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2" name="Google Shape;9582;p40"/>
                <p:cNvSpPr/>
                <p:nvPr/>
              </p:nvSpPr>
              <p:spPr>
                <a:xfrm>
                  <a:off x="5006993" y="342583"/>
                  <a:ext cx="191661" cy="108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2008" extrusionOk="0">
                      <a:moveTo>
                        <a:pt x="3524" y="0"/>
                      </a:moveTo>
                      <a:lnTo>
                        <a:pt x="3524" y="0"/>
                      </a:lnTo>
                      <a:cubicBezTo>
                        <a:pt x="3426" y="18"/>
                        <a:pt x="3337" y="72"/>
                        <a:pt x="3238" y="116"/>
                      </a:cubicBezTo>
                      <a:cubicBezTo>
                        <a:pt x="2908" y="277"/>
                        <a:pt x="2543" y="357"/>
                        <a:pt x="2195" y="455"/>
                      </a:cubicBezTo>
                      <a:cubicBezTo>
                        <a:pt x="1356" y="705"/>
                        <a:pt x="509" y="1106"/>
                        <a:pt x="54" y="1767"/>
                      </a:cubicBezTo>
                      <a:cubicBezTo>
                        <a:pt x="0" y="1838"/>
                        <a:pt x="9" y="1945"/>
                        <a:pt x="80" y="1990"/>
                      </a:cubicBezTo>
                      <a:cubicBezTo>
                        <a:pt x="97" y="2002"/>
                        <a:pt x="114" y="2007"/>
                        <a:pt x="133" y="2007"/>
                      </a:cubicBezTo>
                      <a:cubicBezTo>
                        <a:pt x="194" y="2007"/>
                        <a:pt x="262" y="1947"/>
                        <a:pt x="303" y="1891"/>
                      </a:cubicBezTo>
                      <a:cubicBezTo>
                        <a:pt x="812" y="1294"/>
                        <a:pt x="1508" y="857"/>
                        <a:pt x="2275" y="705"/>
                      </a:cubicBezTo>
                      <a:cubicBezTo>
                        <a:pt x="2364" y="687"/>
                        <a:pt x="2453" y="669"/>
                        <a:pt x="2543" y="643"/>
                      </a:cubicBezTo>
                      <a:cubicBezTo>
                        <a:pt x="2712" y="598"/>
                        <a:pt x="2908" y="500"/>
                        <a:pt x="3060" y="411"/>
                      </a:cubicBezTo>
                      <a:cubicBezTo>
                        <a:pt x="3212" y="312"/>
                        <a:pt x="3328" y="241"/>
                        <a:pt x="3470" y="143"/>
                      </a:cubicBezTo>
                      <a:cubicBezTo>
                        <a:pt x="3515" y="116"/>
                        <a:pt x="3560" y="36"/>
                        <a:pt x="35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3" name="Google Shape;9583;p40"/>
                <p:cNvSpPr/>
                <p:nvPr/>
              </p:nvSpPr>
              <p:spPr>
                <a:xfrm>
                  <a:off x="5140508" y="402880"/>
                  <a:ext cx="72573" cy="104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1950" extrusionOk="0">
                      <a:moveTo>
                        <a:pt x="1241" y="1"/>
                      </a:moveTo>
                      <a:cubicBezTo>
                        <a:pt x="1237" y="1"/>
                        <a:pt x="1234" y="2"/>
                        <a:pt x="1231" y="4"/>
                      </a:cubicBezTo>
                      <a:cubicBezTo>
                        <a:pt x="1222" y="4"/>
                        <a:pt x="1222" y="13"/>
                        <a:pt x="1222" y="22"/>
                      </a:cubicBezTo>
                      <a:cubicBezTo>
                        <a:pt x="1312" y="245"/>
                        <a:pt x="1267" y="522"/>
                        <a:pt x="1124" y="763"/>
                      </a:cubicBezTo>
                      <a:cubicBezTo>
                        <a:pt x="982" y="986"/>
                        <a:pt x="776" y="1155"/>
                        <a:pt x="580" y="1307"/>
                      </a:cubicBezTo>
                      <a:lnTo>
                        <a:pt x="535" y="1342"/>
                      </a:lnTo>
                      <a:cubicBezTo>
                        <a:pt x="312" y="1503"/>
                        <a:pt x="89" y="1672"/>
                        <a:pt x="0" y="1931"/>
                      </a:cubicBezTo>
                      <a:cubicBezTo>
                        <a:pt x="0" y="1940"/>
                        <a:pt x="0" y="1949"/>
                        <a:pt x="9" y="1949"/>
                      </a:cubicBezTo>
                      <a:lnTo>
                        <a:pt x="18" y="1949"/>
                      </a:lnTo>
                      <a:cubicBezTo>
                        <a:pt x="27" y="1949"/>
                        <a:pt x="36" y="1949"/>
                        <a:pt x="36" y="1940"/>
                      </a:cubicBezTo>
                      <a:cubicBezTo>
                        <a:pt x="125" y="1699"/>
                        <a:pt x="339" y="1530"/>
                        <a:pt x="553" y="1378"/>
                      </a:cubicBezTo>
                      <a:lnTo>
                        <a:pt x="598" y="1342"/>
                      </a:lnTo>
                      <a:cubicBezTo>
                        <a:pt x="803" y="1191"/>
                        <a:pt x="1017" y="1012"/>
                        <a:pt x="1151" y="780"/>
                      </a:cubicBezTo>
                      <a:cubicBezTo>
                        <a:pt x="1312" y="531"/>
                        <a:pt x="1347" y="245"/>
                        <a:pt x="1258" y="13"/>
                      </a:cubicBezTo>
                      <a:cubicBezTo>
                        <a:pt x="1258" y="7"/>
                        <a:pt x="1249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4" name="Google Shape;9584;p40"/>
                <p:cNvSpPr/>
                <p:nvPr/>
              </p:nvSpPr>
              <p:spPr>
                <a:xfrm>
                  <a:off x="5030035" y="486165"/>
                  <a:ext cx="11091" cy="14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78" extrusionOk="0">
                      <a:moveTo>
                        <a:pt x="188" y="1"/>
                      </a:moveTo>
                      <a:cubicBezTo>
                        <a:pt x="179" y="1"/>
                        <a:pt x="170" y="1"/>
                        <a:pt x="161" y="10"/>
                      </a:cubicBezTo>
                      <a:lnTo>
                        <a:pt x="0" y="250"/>
                      </a:lnTo>
                      <a:cubicBezTo>
                        <a:pt x="0" y="259"/>
                        <a:pt x="0" y="268"/>
                        <a:pt x="9" y="277"/>
                      </a:cubicBezTo>
                      <a:lnTo>
                        <a:pt x="18" y="277"/>
                      </a:lnTo>
                      <a:cubicBezTo>
                        <a:pt x="27" y="277"/>
                        <a:pt x="27" y="277"/>
                        <a:pt x="36" y="268"/>
                      </a:cubicBezTo>
                      <a:lnTo>
                        <a:pt x="197" y="27"/>
                      </a:lnTo>
                      <a:cubicBezTo>
                        <a:pt x="206" y="18"/>
                        <a:pt x="197" y="10"/>
                        <a:pt x="1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5" name="Google Shape;9585;p40"/>
                <p:cNvSpPr/>
                <p:nvPr/>
              </p:nvSpPr>
              <p:spPr>
                <a:xfrm>
                  <a:off x="5043495" y="489988"/>
                  <a:ext cx="12544" cy="19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67" extrusionOk="0">
                      <a:moveTo>
                        <a:pt x="223" y="1"/>
                      </a:moveTo>
                      <a:cubicBezTo>
                        <a:pt x="214" y="1"/>
                        <a:pt x="205" y="1"/>
                        <a:pt x="196" y="10"/>
                      </a:cubicBezTo>
                      <a:lnTo>
                        <a:pt x="9" y="340"/>
                      </a:lnTo>
                      <a:cubicBezTo>
                        <a:pt x="0" y="349"/>
                        <a:pt x="9" y="358"/>
                        <a:pt x="18" y="367"/>
                      </a:cubicBezTo>
                      <a:lnTo>
                        <a:pt x="27" y="367"/>
                      </a:lnTo>
                      <a:cubicBezTo>
                        <a:pt x="27" y="367"/>
                        <a:pt x="36" y="367"/>
                        <a:pt x="45" y="358"/>
                      </a:cubicBezTo>
                      <a:lnTo>
                        <a:pt x="232" y="28"/>
                      </a:lnTo>
                      <a:cubicBezTo>
                        <a:pt x="232" y="19"/>
                        <a:pt x="232" y="10"/>
                        <a:pt x="2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6" name="Google Shape;9586;p40"/>
                <p:cNvSpPr/>
                <p:nvPr/>
              </p:nvSpPr>
              <p:spPr>
                <a:xfrm>
                  <a:off x="5063145" y="486435"/>
                  <a:ext cx="15936" cy="26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96" extrusionOk="0">
                      <a:moveTo>
                        <a:pt x="270" y="1"/>
                      </a:moveTo>
                      <a:cubicBezTo>
                        <a:pt x="263" y="1"/>
                        <a:pt x="257" y="7"/>
                        <a:pt x="251" y="13"/>
                      </a:cubicBezTo>
                      <a:lnTo>
                        <a:pt x="1" y="468"/>
                      </a:lnTo>
                      <a:cubicBezTo>
                        <a:pt x="1" y="477"/>
                        <a:pt x="1" y="486"/>
                        <a:pt x="10" y="486"/>
                      </a:cubicBezTo>
                      <a:cubicBezTo>
                        <a:pt x="10" y="495"/>
                        <a:pt x="19" y="495"/>
                        <a:pt x="19" y="495"/>
                      </a:cubicBezTo>
                      <a:cubicBezTo>
                        <a:pt x="28" y="495"/>
                        <a:pt x="28" y="486"/>
                        <a:pt x="37" y="486"/>
                      </a:cubicBezTo>
                      <a:lnTo>
                        <a:pt x="286" y="31"/>
                      </a:lnTo>
                      <a:cubicBezTo>
                        <a:pt x="295" y="22"/>
                        <a:pt x="286" y="13"/>
                        <a:pt x="277" y="5"/>
                      </a:cubicBezTo>
                      <a:cubicBezTo>
                        <a:pt x="275" y="2"/>
                        <a:pt x="272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7" name="Google Shape;9587;p40"/>
                <p:cNvSpPr/>
                <p:nvPr/>
              </p:nvSpPr>
              <p:spPr>
                <a:xfrm>
                  <a:off x="5080911" y="479920"/>
                  <a:ext cx="24550" cy="36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670" extrusionOk="0">
                      <a:moveTo>
                        <a:pt x="447" y="1"/>
                      </a:moveTo>
                      <a:cubicBezTo>
                        <a:pt x="438" y="1"/>
                        <a:pt x="429" y="1"/>
                        <a:pt x="420" y="10"/>
                      </a:cubicBezTo>
                      <a:cubicBezTo>
                        <a:pt x="269" y="206"/>
                        <a:pt x="126" y="420"/>
                        <a:pt x="10" y="643"/>
                      </a:cubicBezTo>
                      <a:cubicBezTo>
                        <a:pt x="1" y="652"/>
                        <a:pt x="1" y="661"/>
                        <a:pt x="10" y="670"/>
                      </a:cubicBezTo>
                      <a:lnTo>
                        <a:pt x="19" y="670"/>
                      </a:lnTo>
                      <a:cubicBezTo>
                        <a:pt x="28" y="670"/>
                        <a:pt x="37" y="670"/>
                        <a:pt x="37" y="661"/>
                      </a:cubicBezTo>
                      <a:cubicBezTo>
                        <a:pt x="162" y="438"/>
                        <a:pt x="295" y="224"/>
                        <a:pt x="447" y="27"/>
                      </a:cubicBezTo>
                      <a:cubicBezTo>
                        <a:pt x="456" y="18"/>
                        <a:pt x="456" y="10"/>
                        <a:pt x="4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8" name="Google Shape;9588;p40"/>
                <p:cNvSpPr/>
                <p:nvPr/>
              </p:nvSpPr>
              <p:spPr>
                <a:xfrm>
                  <a:off x="5104491" y="464200"/>
                  <a:ext cx="32195" cy="4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882" extrusionOk="0">
                      <a:moveTo>
                        <a:pt x="576" y="0"/>
                      </a:moveTo>
                      <a:cubicBezTo>
                        <a:pt x="571" y="0"/>
                        <a:pt x="567" y="3"/>
                        <a:pt x="562" y="7"/>
                      </a:cubicBezTo>
                      <a:cubicBezTo>
                        <a:pt x="348" y="275"/>
                        <a:pt x="161" y="560"/>
                        <a:pt x="0" y="855"/>
                      </a:cubicBezTo>
                      <a:cubicBezTo>
                        <a:pt x="0" y="864"/>
                        <a:pt x="0" y="881"/>
                        <a:pt x="9" y="881"/>
                      </a:cubicBezTo>
                      <a:lnTo>
                        <a:pt x="18" y="881"/>
                      </a:lnTo>
                      <a:cubicBezTo>
                        <a:pt x="27" y="881"/>
                        <a:pt x="36" y="881"/>
                        <a:pt x="36" y="872"/>
                      </a:cubicBezTo>
                      <a:cubicBezTo>
                        <a:pt x="196" y="578"/>
                        <a:pt x="384" y="293"/>
                        <a:pt x="589" y="25"/>
                      </a:cubicBezTo>
                      <a:cubicBezTo>
                        <a:pt x="598" y="25"/>
                        <a:pt x="598" y="7"/>
                        <a:pt x="589" y="7"/>
                      </a:cubicBezTo>
                      <a:cubicBezTo>
                        <a:pt x="584" y="3"/>
                        <a:pt x="580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9" name="Google Shape;9589;p40"/>
                <p:cNvSpPr/>
                <p:nvPr/>
              </p:nvSpPr>
              <p:spPr>
                <a:xfrm>
                  <a:off x="5129472" y="442934"/>
                  <a:ext cx="41347" cy="6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214" extrusionOk="0">
                      <a:moveTo>
                        <a:pt x="758" y="1"/>
                      </a:moveTo>
                      <a:cubicBezTo>
                        <a:pt x="749" y="1"/>
                        <a:pt x="732" y="1"/>
                        <a:pt x="732" y="10"/>
                      </a:cubicBezTo>
                      <a:cubicBezTo>
                        <a:pt x="455" y="384"/>
                        <a:pt x="214" y="777"/>
                        <a:pt x="0" y="1187"/>
                      </a:cubicBezTo>
                      <a:cubicBezTo>
                        <a:pt x="0" y="1196"/>
                        <a:pt x="0" y="1205"/>
                        <a:pt x="9" y="1214"/>
                      </a:cubicBezTo>
                      <a:lnTo>
                        <a:pt x="18" y="1214"/>
                      </a:lnTo>
                      <a:cubicBezTo>
                        <a:pt x="27" y="1214"/>
                        <a:pt x="36" y="1214"/>
                        <a:pt x="36" y="1205"/>
                      </a:cubicBezTo>
                      <a:cubicBezTo>
                        <a:pt x="250" y="795"/>
                        <a:pt x="491" y="402"/>
                        <a:pt x="758" y="27"/>
                      </a:cubicBezTo>
                      <a:cubicBezTo>
                        <a:pt x="767" y="19"/>
                        <a:pt x="758" y="10"/>
                        <a:pt x="7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0" name="Google Shape;9590;p40"/>
                <p:cNvSpPr/>
                <p:nvPr/>
              </p:nvSpPr>
              <p:spPr>
                <a:xfrm>
                  <a:off x="5170764" y="420000"/>
                  <a:ext cx="31280" cy="5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962" extrusionOk="0">
                      <a:moveTo>
                        <a:pt x="558" y="1"/>
                      </a:moveTo>
                      <a:cubicBezTo>
                        <a:pt x="553" y="1"/>
                        <a:pt x="549" y="3"/>
                        <a:pt x="544" y="7"/>
                      </a:cubicBezTo>
                      <a:cubicBezTo>
                        <a:pt x="339" y="302"/>
                        <a:pt x="161" y="614"/>
                        <a:pt x="9" y="935"/>
                      </a:cubicBezTo>
                      <a:cubicBezTo>
                        <a:pt x="0" y="944"/>
                        <a:pt x="9" y="953"/>
                        <a:pt x="18" y="953"/>
                      </a:cubicBezTo>
                      <a:cubicBezTo>
                        <a:pt x="18" y="953"/>
                        <a:pt x="27" y="962"/>
                        <a:pt x="27" y="962"/>
                      </a:cubicBezTo>
                      <a:cubicBezTo>
                        <a:pt x="36" y="962"/>
                        <a:pt x="36" y="953"/>
                        <a:pt x="45" y="944"/>
                      </a:cubicBezTo>
                      <a:cubicBezTo>
                        <a:pt x="188" y="632"/>
                        <a:pt x="375" y="320"/>
                        <a:pt x="571" y="34"/>
                      </a:cubicBezTo>
                      <a:cubicBezTo>
                        <a:pt x="580" y="25"/>
                        <a:pt x="580" y="16"/>
                        <a:pt x="571" y="7"/>
                      </a:cubicBezTo>
                      <a:cubicBezTo>
                        <a:pt x="567" y="3"/>
                        <a:pt x="562" y="1"/>
                        <a:pt x="5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1" name="Google Shape;9591;p40"/>
                <p:cNvSpPr/>
                <p:nvPr/>
              </p:nvSpPr>
              <p:spPr>
                <a:xfrm>
                  <a:off x="5108798" y="326431"/>
                  <a:ext cx="45170" cy="34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40" extrusionOk="0">
                      <a:moveTo>
                        <a:pt x="117" y="1"/>
                      </a:moveTo>
                      <a:cubicBezTo>
                        <a:pt x="82" y="1"/>
                        <a:pt x="49" y="3"/>
                        <a:pt x="18" y="6"/>
                      </a:cubicBezTo>
                      <a:cubicBezTo>
                        <a:pt x="9" y="6"/>
                        <a:pt x="0" y="15"/>
                        <a:pt x="0" y="24"/>
                      </a:cubicBezTo>
                      <a:cubicBezTo>
                        <a:pt x="0" y="33"/>
                        <a:pt x="9" y="42"/>
                        <a:pt x="18" y="42"/>
                      </a:cubicBezTo>
                      <a:cubicBezTo>
                        <a:pt x="42" y="40"/>
                        <a:pt x="67" y="40"/>
                        <a:pt x="93" y="40"/>
                      </a:cubicBezTo>
                      <a:cubicBezTo>
                        <a:pt x="260" y="40"/>
                        <a:pt x="461" y="70"/>
                        <a:pt x="616" y="193"/>
                      </a:cubicBezTo>
                      <a:cubicBezTo>
                        <a:pt x="732" y="300"/>
                        <a:pt x="803" y="461"/>
                        <a:pt x="794" y="621"/>
                      </a:cubicBezTo>
                      <a:cubicBezTo>
                        <a:pt x="794" y="630"/>
                        <a:pt x="803" y="639"/>
                        <a:pt x="812" y="639"/>
                      </a:cubicBezTo>
                      <a:cubicBezTo>
                        <a:pt x="821" y="639"/>
                        <a:pt x="830" y="630"/>
                        <a:pt x="830" y="621"/>
                      </a:cubicBezTo>
                      <a:cubicBezTo>
                        <a:pt x="839" y="452"/>
                        <a:pt x="768" y="282"/>
                        <a:pt x="634" y="166"/>
                      </a:cubicBezTo>
                      <a:cubicBezTo>
                        <a:pt x="486" y="41"/>
                        <a:pt x="284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2" name="Google Shape;9592;p40"/>
                <p:cNvSpPr/>
                <p:nvPr/>
              </p:nvSpPr>
              <p:spPr>
                <a:xfrm>
                  <a:off x="5122742" y="320617"/>
                  <a:ext cx="7699" cy="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1" extrusionOk="0">
                      <a:moveTo>
                        <a:pt x="124" y="0"/>
                      </a:moveTo>
                      <a:cubicBezTo>
                        <a:pt x="118" y="0"/>
                        <a:pt x="112" y="2"/>
                        <a:pt x="107" y="7"/>
                      </a:cubicBezTo>
                      <a:lnTo>
                        <a:pt x="9" y="114"/>
                      </a:lnTo>
                      <a:cubicBezTo>
                        <a:pt x="0" y="114"/>
                        <a:pt x="0" y="132"/>
                        <a:pt x="9" y="141"/>
                      </a:cubicBezTo>
                      <a:lnTo>
                        <a:pt x="36" y="141"/>
                      </a:lnTo>
                      <a:lnTo>
                        <a:pt x="143" y="34"/>
                      </a:lnTo>
                      <a:cubicBezTo>
                        <a:pt x="143" y="25"/>
                        <a:pt x="143" y="16"/>
                        <a:pt x="134" y="7"/>
                      </a:cubicBezTo>
                      <a:cubicBezTo>
                        <a:pt x="134" y="2"/>
                        <a:pt x="129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3" name="Google Shape;9593;p40"/>
                <p:cNvSpPr/>
                <p:nvPr/>
              </p:nvSpPr>
              <p:spPr>
                <a:xfrm>
                  <a:off x="5131840" y="320294"/>
                  <a:ext cx="7753" cy="10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92" extrusionOk="0">
                      <a:moveTo>
                        <a:pt x="125" y="0"/>
                      </a:moveTo>
                      <a:cubicBezTo>
                        <a:pt x="117" y="0"/>
                        <a:pt x="108" y="6"/>
                        <a:pt x="108" y="13"/>
                      </a:cubicBezTo>
                      <a:lnTo>
                        <a:pt x="1" y="164"/>
                      </a:lnTo>
                      <a:cubicBezTo>
                        <a:pt x="1" y="173"/>
                        <a:pt x="1" y="182"/>
                        <a:pt x="10" y="191"/>
                      </a:cubicBezTo>
                      <a:lnTo>
                        <a:pt x="18" y="191"/>
                      </a:lnTo>
                      <a:cubicBezTo>
                        <a:pt x="27" y="191"/>
                        <a:pt x="27" y="191"/>
                        <a:pt x="36" y="182"/>
                      </a:cubicBezTo>
                      <a:lnTo>
                        <a:pt x="134" y="31"/>
                      </a:lnTo>
                      <a:cubicBezTo>
                        <a:pt x="143" y="22"/>
                        <a:pt x="134" y="13"/>
                        <a:pt x="134" y="4"/>
                      </a:cubicBezTo>
                      <a:cubicBezTo>
                        <a:pt x="132" y="1"/>
                        <a:pt x="128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4" name="Google Shape;9594;p40"/>
                <p:cNvSpPr/>
                <p:nvPr/>
              </p:nvSpPr>
              <p:spPr>
                <a:xfrm>
                  <a:off x="5141908" y="319325"/>
                  <a:ext cx="11144" cy="1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281" extrusionOk="0">
                      <a:moveTo>
                        <a:pt x="189" y="0"/>
                      </a:moveTo>
                      <a:cubicBezTo>
                        <a:pt x="183" y="0"/>
                        <a:pt x="177" y="7"/>
                        <a:pt x="170" y="13"/>
                      </a:cubicBezTo>
                      <a:lnTo>
                        <a:pt x="10" y="254"/>
                      </a:lnTo>
                      <a:cubicBezTo>
                        <a:pt x="1" y="263"/>
                        <a:pt x="10" y="272"/>
                        <a:pt x="19" y="281"/>
                      </a:cubicBezTo>
                      <a:lnTo>
                        <a:pt x="28" y="281"/>
                      </a:lnTo>
                      <a:cubicBezTo>
                        <a:pt x="28" y="281"/>
                        <a:pt x="37" y="281"/>
                        <a:pt x="37" y="272"/>
                      </a:cubicBezTo>
                      <a:lnTo>
                        <a:pt x="197" y="31"/>
                      </a:lnTo>
                      <a:cubicBezTo>
                        <a:pt x="206" y="22"/>
                        <a:pt x="206" y="13"/>
                        <a:pt x="197" y="4"/>
                      </a:cubicBezTo>
                      <a:cubicBezTo>
                        <a:pt x="195" y="1"/>
                        <a:pt x="192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5" name="Google Shape;9595;p40"/>
                <p:cNvSpPr/>
                <p:nvPr/>
              </p:nvSpPr>
              <p:spPr>
                <a:xfrm>
                  <a:off x="5147722" y="325732"/>
                  <a:ext cx="15882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40" extrusionOk="0">
                      <a:moveTo>
                        <a:pt x="268" y="1"/>
                      </a:moveTo>
                      <a:cubicBezTo>
                        <a:pt x="161" y="90"/>
                        <a:pt x="71" y="197"/>
                        <a:pt x="9" y="313"/>
                      </a:cubicBezTo>
                      <a:cubicBezTo>
                        <a:pt x="0" y="322"/>
                        <a:pt x="9" y="331"/>
                        <a:pt x="18" y="340"/>
                      </a:cubicBezTo>
                      <a:lnTo>
                        <a:pt x="27" y="340"/>
                      </a:lnTo>
                      <a:cubicBezTo>
                        <a:pt x="27" y="340"/>
                        <a:pt x="36" y="340"/>
                        <a:pt x="36" y="331"/>
                      </a:cubicBezTo>
                      <a:cubicBezTo>
                        <a:pt x="107" y="215"/>
                        <a:pt x="187" y="117"/>
                        <a:pt x="285" y="37"/>
                      </a:cubicBezTo>
                      <a:cubicBezTo>
                        <a:pt x="294" y="28"/>
                        <a:pt x="294" y="19"/>
                        <a:pt x="294" y="10"/>
                      </a:cubicBezTo>
                      <a:cubicBezTo>
                        <a:pt x="285" y="1"/>
                        <a:pt x="277" y="1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6" name="Google Shape;9596;p40"/>
                <p:cNvSpPr/>
                <p:nvPr/>
              </p:nvSpPr>
              <p:spPr>
                <a:xfrm>
                  <a:off x="5152029" y="325732"/>
                  <a:ext cx="22127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519" extrusionOk="0">
                      <a:moveTo>
                        <a:pt x="402" y="1"/>
                      </a:moveTo>
                      <a:cubicBezTo>
                        <a:pt x="393" y="1"/>
                        <a:pt x="384" y="1"/>
                        <a:pt x="375" y="10"/>
                      </a:cubicBezTo>
                      <a:lnTo>
                        <a:pt x="0" y="492"/>
                      </a:lnTo>
                      <a:cubicBezTo>
                        <a:pt x="0" y="501"/>
                        <a:pt x="0" y="509"/>
                        <a:pt x="9" y="518"/>
                      </a:cubicBezTo>
                      <a:lnTo>
                        <a:pt x="18" y="518"/>
                      </a:lnTo>
                      <a:cubicBezTo>
                        <a:pt x="27" y="518"/>
                        <a:pt x="27" y="518"/>
                        <a:pt x="36" y="509"/>
                      </a:cubicBezTo>
                      <a:lnTo>
                        <a:pt x="402" y="28"/>
                      </a:lnTo>
                      <a:cubicBezTo>
                        <a:pt x="411" y="19"/>
                        <a:pt x="411" y="10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7" name="Google Shape;9597;p40"/>
                <p:cNvSpPr/>
                <p:nvPr/>
              </p:nvSpPr>
              <p:spPr>
                <a:xfrm>
                  <a:off x="5159243" y="331331"/>
                  <a:ext cx="19705" cy="2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477" extrusionOk="0">
                      <a:moveTo>
                        <a:pt x="348" y="0"/>
                      </a:moveTo>
                      <a:cubicBezTo>
                        <a:pt x="342" y="0"/>
                        <a:pt x="336" y="4"/>
                        <a:pt x="330" y="4"/>
                      </a:cubicBezTo>
                      <a:cubicBezTo>
                        <a:pt x="232" y="156"/>
                        <a:pt x="125" y="307"/>
                        <a:pt x="9" y="450"/>
                      </a:cubicBezTo>
                      <a:cubicBezTo>
                        <a:pt x="0" y="450"/>
                        <a:pt x="0" y="468"/>
                        <a:pt x="9" y="468"/>
                      </a:cubicBezTo>
                      <a:cubicBezTo>
                        <a:pt x="18" y="477"/>
                        <a:pt x="18" y="477"/>
                        <a:pt x="27" y="477"/>
                      </a:cubicBezTo>
                      <a:cubicBezTo>
                        <a:pt x="27" y="477"/>
                        <a:pt x="36" y="477"/>
                        <a:pt x="36" y="468"/>
                      </a:cubicBezTo>
                      <a:cubicBezTo>
                        <a:pt x="152" y="325"/>
                        <a:pt x="259" y="182"/>
                        <a:pt x="366" y="31"/>
                      </a:cubicBezTo>
                      <a:cubicBezTo>
                        <a:pt x="366" y="22"/>
                        <a:pt x="366" y="13"/>
                        <a:pt x="357" y="4"/>
                      </a:cubicBezTo>
                      <a:cubicBezTo>
                        <a:pt x="354" y="1"/>
                        <a:pt x="351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8" name="Google Shape;9598;p40"/>
                <p:cNvSpPr/>
                <p:nvPr/>
              </p:nvSpPr>
              <p:spPr>
                <a:xfrm>
                  <a:off x="5173133" y="338545"/>
                  <a:ext cx="10175" cy="12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36" extrusionOk="0">
                      <a:moveTo>
                        <a:pt x="170" y="0"/>
                      </a:moveTo>
                      <a:cubicBezTo>
                        <a:pt x="161" y="0"/>
                        <a:pt x="152" y="6"/>
                        <a:pt x="152" y="13"/>
                      </a:cubicBezTo>
                      <a:cubicBezTo>
                        <a:pt x="117" y="84"/>
                        <a:pt x="63" y="147"/>
                        <a:pt x="10" y="200"/>
                      </a:cubicBezTo>
                      <a:cubicBezTo>
                        <a:pt x="1" y="209"/>
                        <a:pt x="1" y="227"/>
                        <a:pt x="10" y="227"/>
                      </a:cubicBezTo>
                      <a:cubicBezTo>
                        <a:pt x="10" y="236"/>
                        <a:pt x="19" y="236"/>
                        <a:pt x="19" y="236"/>
                      </a:cubicBezTo>
                      <a:cubicBezTo>
                        <a:pt x="28" y="236"/>
                        <a:pt x="28" y="236"/>
                        <a:pt x="37" y="227"/>
                      </a:cubicBezTo>
                      <a:cubicBezTo>
                        <a:pt x="90" y="173"/>
                        <a:pt x="144" y="102"/>
                        <a:pt x="188" y="31"/>
                      </a:cubicBezTo>
                      <a:cubicBezTo>
                        <a:pt x="188" y="22"/>
                        <a:pt x="188" y="13"/>
                        <a:pt x="179" y="4"/>
                      </a:cubicBezTo>
                      <a:cubicBezTo>
                        <a:pt x="177" y="1"/>
                        <a:pt x="173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9" name="Google Shape;9599;p40"/>
                <p:cNvSpPr/>
                <p:nvPr/>
              </p:nvSpPr>
              <p:spPr>
                <a:xfrm>
                  <a:off x="5104976" y="399219"/>
                  <a:ext cx="673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89" extrusionOk="0">
                      <a:moveTo>
                        <a:pt x="116" y="1"/>
                      </a:moveTo>
                      <a:cubicBezTo>
                        <a:pt x="107" y="1"/>
                        <a:pt x="89" y="1"/>
                        <a:pt x="89" y="10"/>
                      </a:cubicBezTo>
                      <a:cubicBezTo>
                        <a:pt x="62" y="63"/>
                        <a:pt x="36" y="117"/>
                        <a:pt x="9" y="161"/>
                      </a:cubicBezTo>
                      <a:cubicBezTo>
                        <a:pt x="0" y="170"/>
                        <a:pt x="9" y="188"/>
                        <a:pt x="18" y="188"/>
                      </a:cubicBezTo>
                      <a:lnTo>
                        <a:pt x="27" y="188"/>
                      </a:lnTo>
                      <a:cubicBezTo>
                        <a:pt x="27" y="188"/>
                        <a:pt x="36" y="188"/>
                        <a:pt x="36" y="179"/>
                      </a:cubicBezTo>
                      <a:cubicBezTo>
                        <a:pt x="71" y="135"/>
                        <a:pt x="98" y="81"/>
                        <a:pt x="125" y="28"/>
                      </a:cubicBezTo>
                      <a:cubicBezTo>
                        <a:pt x="125" y="19"/>
                        <a:pt x="125" y="1"/>
                        <a:pt x="1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0" name="Google Shape;9600;p40"/>
                <p:cNvSpPr/>
                <p:nvPr/>
              </p:nvSpPr>
              <p:spPr>
                <a:xfrm>
                  <a:off x="5114074" y="397119"/>
                  <a:ext cx="7753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228" extrusionOk="0">
                      <a:moveTo>
                        <a:pt x="127" y="1"/>
                      </a:moveTo>
                      <a:cubicBezTo>
                        <a:pt x="120" y="1"/>
                        <a:pt x="114" y="7"/>
                        <a:pt x="108" y="13"/>
                      </a:cubicBezTo>
                      <a:lnTo>
                        <a:pt x="9" y="200"/>
                      </a:lnTo>
                      <a:cubicBezTo>
                        <a:pt x="1" y="209"/>
                        <a:pt x="9" y="227"/>
                        <a:pt x="18" y="227"/>
                      </a:cubicBezTo>
                      <a:lnTo>
                        <a:pt x="27" y="227"/>
                      </a:lnTo>
                      <a:cubicBezTo>
                        <a:pt x="36" y="227"/>
                        <a:pt x="36" y="227"/>
                        <a:pt x="45" y="218"/>
                      </a:cubicBezTo>
                      <a:lnTo>
                        <a:pt x="143" y="31"/>
                      </a:lnTo>
                      <a:cubicBezTo>
                        <a:pt x="143" y="22"/>
                        <a:pt x="143" y="4"/>
                        <a:pt x="134" y="4"/>
                      </a:cubicBezTo>
                      <a:cubicBezTo>
                        <a:pt x="132" y="2"/>
                        <a:pt x="129" y="1"/>
                        <a:pt x="1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1" name="Google Shape;9601;p40"/>
                <p:cNvSpPr/>
                <p:nvPr/>
              </p:nvSpPr>
              <p:spPr>
                <a:xfrm>
                  <a:off x="5125595" y="394427"/>
                  <a:ext cx="7268" cy="1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42" extrusionOk="0">
                      <a:moveTo>
                        <a:pt x="117" y="1"/>
                      </a:moveTo>
                      <a:cubicBezTo>
                        <a:pt x="108" y="1"/>
                        <a:pt x="99" y="10"/>
                        <a:pt x="99" y="19"/>
                      </a:cubicBezTo>
                      <a:cubicBezTo>
                        <a:pt x="81" y="90"/>
                        <a:pt x="54" y="152"/>
                        <a:pt x="10" y="215"/>
                      </a:cubicBezTo>
                      <a:cubicBezTo>
                        <a:pt x="1" y="224"/>
                        <a:pt x="1" y="233"/>
                        <a:pt x="10" y="242"/>
                      </a:cubicBezTo>
                      <a:lnTo>
                        <a:pt x="27" y="242"/>
                      </a:lnTo>
                      <a:cubicBezTo>
                        <a:pt x="27" y="242"/>
                        <a:pt x="36" y="242"/>
                        <a:pt x="36" y="233"/>
                      </a:cubicBezTo>
                      <a:cubicBezTo>
                        <a:pt x="81" y="170"/>
                        <a:pt x="117" y="99"/>
                        <a:pt x="134" y="27"/>
                      </a:cubicBezTo>
                      <a:cubicBezTo>
                        <a:pt x="134" y="19"/>
                        <a:pt x="126" y="10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2" name="Google Shape;9602;p40"/>
                <p:cNvSpPr/>
                <p:nvPr/>
              </p:nvSpPr>
              <p:spPr>
                <a:xfrm>
                  <a:off x="5138570" y="390874"/>
                  <a:ext cx="4845" cy="1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10" extrusionOk="0">
                      <a:moveTo>
                        <a:pt x="65" y="1"/>
                      </a:moveTo>
                      <a:cubicBezTo>
                        <a:pt x="59" y="1"/>
                        <a:pt x="54" y="9"/>
                        <a:pt x="54" y="22"/>
                      </a:cubicBezTo>
                      <a:cubicBezTo>
                        <a:pt x="54" y="76"/>
                        <a:pt x="36" y="129"/>
                        <a:pt x="1" y="174"/>
                      </a:cubicBezTo>
                      <a:cubicBezTo>
                        <a:pt x="1" y="183"/>
                        <a:pt x="1" y="201"/>
                        <a:pt x="9" y="201"/>
                      </a:cubicBezTo>
                      <a:cubicBezTo>
                        <a:pt x="9" y="209"/>
                        <a:pt x="18" y="209"/>
                        <a:pt x="18" y="209"/>
                      </a:cubicBezTo>
                      <a:cubicBezTo>
                        <a:pt x="27" y="209"/>
                        <a:pt x="27" y="201"/>
                        <a:pt x="36" y="201"/>
                      </a:cubicBezTo>
                      <a:cubicBezTo>
                        <a:pt x="72" y="147"/>
                        <a:pt x="90" y="85"/>
                        <a:pt x="90" y="22"/>
                      </a:cubicBezTo>
                      <a:cubicBezTo>
                        <a:pt x="90" y="13"/>
                        <a:pt x="90" y="4"/>
                        <a:pt x="72" y="4"/>
                      </a:cubicBezTo>
                      <a:cubicBezTo>
                        <a:pt x="70" y="2"/>
                        <a:pt x="6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3" name="Google Shape;9603;p40"/>
                <p:cNvSpPr/>
                <p:nvPr/>
              </p:nvSpPr>
              <p:spPr>
                <a:xfrm>
                  <a:off x="5008878" y="410309"/>
                  <a:ext cx="6784" cy="1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95" extrusionOk="0">
                      <a:moveTo>
                        <a:pt x="108" y="0"/>
                      </a:moveTo>
                      <a:cubicBezTo>
                        <a:pt x="99" y="0"/>
                        <a:pt x="90" y="0"/>
                        <a:pt x="81" y="9"/>
                      </a:cubicBezTo>
                      <a:cubicBezTo>
                        <a:pt x="45" y="98"/>
                        <a:pt x="19" y="187"/>
                        <a:pt x="10" y="277"/>
                      </a:cubicBezTo>
                      <a:cubicBezTo>
                        <a:pt x="1" y="286"/>
                        <a:pt x="10" y="294"/>
                        <a:pt x="19" y="294"/>
                      </a:cubicBezTo>
                      <a:lnTo>
                        <a:pt x="28" y="294"/>
                      </a:lnTo>
                      <a:cubicBezTo>
                        <a:pt x="37" y="294"/>
                        <a:pt x="45" y="286"/>
                        <a:pt x="45" y="277"/>
                      </a:cubicBezTo>
                      <a:cubicBezTo>
                        <a:pt x="54" y="187"/>
                        <a:pt x="81" y="107"/>
                        <a:pt x="117" y="27"/>
                      </a:cubicBezTo>
                      <a:cubicBezTo>
                        <a:pt x="126" y="18"/>
                        <a:pt x="1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4" name="Google Shape;9604;p40"/>
                <p:cNvSpPr/>
                <p:nvPr/>
              </p:nvSpPr>
              <p:spPr>
                <a:xfrm>
                  <a:off x="5017545" y="404064"/>
                  <a:ext cx="7753" cy="1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331" extrusionOk="0">
                      <a:moveTo>
                        <a:pt x="125" y="0"/>
                      </a:moveTo>
                      <a:cubicBezTo>
                        <a:pt x="116" y="0"/>
                        <a:pt x="107" y="9"/>
                        <a:pt x="99" y="18"/>
                      </a:cubicBezTo>
                      <a:lnTo>
                        <a:pt x="0" y="303"/>
                      </a:lnTo>
                      <a:cubicBezTo>
                        <a:pt x="0" y="312"/>
                        <a:pt x="0" y="330"/>
                        <a:pt x="9" y="330"/>
                      </a:cubicBezTo>
                      <a:lnTo>
                        <a:pt x="18" y="330"/>
                      </a:lnTo>
                      <a:cubicBezTo>
                        <a:pt x="27" y="330"/>
                        <a:pt x="36" y="330"/>
                        <a:pt x="36" y="321"/>
                      </a:cubicBezTo>
                      <a:lnTo>
                        <a:pt x="134" y="27"/>
                      </a:lnTo>
                      <a:cubicBezTo>
                        <a:pt x="143" y="18"/>
                        <a:pt x="134" y="9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5" name="Google Shape;9605;p40"/>
                <p:cNvSpPr/>
                <p:nvPr/>
              </p:nvSpPr>
              <p:spPr>
                <a:xfrm>
                  <a:off x="5028097" y="398573"/>
                  <a:ext cx="7268" cy="1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90" extrusionOk="0">
                      <a:moveTo>
                        <a:pt x="109" y="0"/>
                      </a:moveTo>
                      <a:cubicBezTo>
                        <a:pt x="103" y="0"/>
                        <a:pt x="99" y="7"/>
                        <a:pt x="99" y="13"/>
                      </a:cubicBezTo>
                      <a:lnTo>
                        <a:pt x="10" y="263"/>
                      </a:lnTo>
                      <a:cubicBezTo>
                        <a:pt x="1" y="272"/>
                        <a:pt x="10" y="281"/>
                        <a:pt x="19" y="281"/>
                      </a:cubicBezTo>
                      <a:cubicBezTo>
                        <a:pt x="19" y="289"/>
                        <a:pt x="27" y="289"/>
                        <a:pt x="27" y="289"/>
                      </a:cubicBezTo>
                      <a:cubicBezTo>
                        <a:pt x="36" y="289"/>
                        <a:pt x="36" y="281"/>
                        <a:pt x="45" y="272"/>
                      </a:cubicBezTo>
                      <a:lnTo>
                        <a:pt x="134" y="22"/>
                      </a:lnTo>
                      <a:cubicBezTo>
                        <a:pt x="134" y="13"/>
                        <a:pt x="134" y="4"/>
                        <a:pt x="117" y="4"/>
                      </a:cubicBezTo>
                      <a:cubicBezTo>
                        <a:pt x="114" y="1"/>
                        <a:pt x="111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6" name="Google Shape;9606;p40"/>
                <p:cNvSpPr/>
                <p:nvPr/>
              </p:nvSpPr>
              <p:spPr>
                <a:xfrm>
                  <a:off x="5039134" y="391090"/>
                  <a:ext cx="6784" cy="15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86" extrusionOk="0">
                      <a:moveTo>
                        <a:pt x="117" y="0"/>
                      </a:moveTo>
                      <a:cubicBezTo>
                        <a:pt x="108" y="0"/>
                        <a:pt x="90" y="9"/>
                        <a:pt x="90" y="18"/>
                      </a:cubicBezTo>
                      <a:lnTo>
                        <a:pt x="1" y="259"/>
                      </a:lnTo>
                      <a:cubicBezTo>
                        <a:pt x="1" y="277"/>
                        <a:pt x="1" y="286"/>
                        <a:pt x="19" y="286"/>
                      </a:cubicBezTo>
                      <a:cubicBezTo>
                        <a:pt x="28" y="286"/>
                        <a:pt x="37" y="286"/>
                        <a:pt x="37" y="277"/>
                      </a:cubicBezTo>
                      <a:lnTo>
                        <a:pt x="126" y="27"/>
                      </a:lnTo>
                      <a:cubicBezTo>
                        <a:pt x="126" y="18"/>
                        <a:pt x="126" y="9"/>
                        <a:pt x="1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7" name="Google Shape;9607;p40"/>
                <p:cNvSpPr/>
                <p:nvPr/>
              </p:nvSpPr>
              <p:spPr>
                <a:xfrm>
                  <a:off x="5050655" y="386298"/>
                  <a:ext cx="5868" cy="1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8" extrusionOk="0">
                      <a:moveTo>
                        <a:pt x="90" y="0"/>
                      </a:moveTo>
                      <a:cubicBezTo>
                        <a:pt x="81" y="0"/>
                        <a:pt x="72" y="0"/>
                        <a:pt x="72" y="9"/>
                      </a:cubicBezTo>
                      <a:lnTo>
                        <a:pt x="1" y="161"/>
                      </a:lnTo>
                      <a:cubicBezTo>
                        <a:pt x="1" y="170"/>
                        <a:pt x="1" y="178"/>
                        <a:pt x="10" y="178"/>
                      </a:cubicBezTo>
                      <a:cubicBezTo>
                        <a:pt x="19" y="187"/>
                        <a:pt x="19" y="187"/>
                        <a:pt x="19" y="187"/>
                      </a:cubicBezTo>
                      <a:cubicBezTo>
                        <a:pt x="28" y="187"/>
                        <a:pt x="37" y="178"/>
                        <a:pt x="37" y="170"/>
                      </a:cubicBezTo>
                      <a:lnTo>
                        <a:pt x="99" y="27"/>
                      </a:lnTo>
                      <a:cubicBezTo>
                        <a:pt x="108" y="18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8" name="Google Shape;9608;p40"/>
                <p:cNvSpPr/>
                <p:nvPr/>
              </p:nvSpPr>
              <p:spPr>
                <a:xfrm>
                  <a:off x="4472450" y="879013"/>
                  <a:ext cx="252175" cy="10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1931" extrusionOk="0">
                      <a:moveTo>
                        <a:pt x="80" y="1"/>
                      </a:moveTo>
                      <a:cubicBezTo>
                        <a:pt x="71" y="46"/>
                        <a:pt x="62" y="99"/>
                        <a:pt x="54" y="144"/>
                      </a:cubicBezTo>
                      <a:cubicBezTo>
                        <a:pt x="0" y="456"/>
                        <a:pt x="125" y="813"/>
                        <a:pt x="348" y="1045"/>
                      </a:cubicBezTo>
                      <a:cubicBezTo>
                        <a:pt x="562" y="1286"/>
                        <a:pt x="812" y="1464"/>
                        <a:pt x="1097" y="1607"/>
                      </a:cubicBezTo>
                      <a:cubicBezTo>
                        <a:pt x="1303" y="1714"/>
                        <a:pt x="1543" y="1794"/>
                        <a:pt x="1766" y="1848"/>
                      </a:cubicBezTo>
                      <a:cubicBezTo>
                        <a:pt x="1980" y="1903"/>
                        <a:pt x="2194" y="1930"/>
                        <a:pt x="2408" y="1930"/>
                      </a:cubicBezTo>
                      <a:cubicBezTo>
                        <a:pt x="2810" y="1930"/>
                        <a:pt x="3207" y="1835"/>
                        <a:pt x="3586" y="1660"/>
                      </a:cubicBezTo>
                      <a:cubicBezTo>
                        <a:pt x="3890" y="1518"/>
                        <a:pt x="4255" y="1241"/>
                        <a:pt x="4461" y="973"/>
                      </a:cubicBezTo>
                      <a:cubicBezTo>
                        <a:pt x="4594" y="795"/>
                        <a:pt x="4684" y="572"/>
                        <a:pt x="4684" y="349"/>
                      </a:cubicBezTo>
                      <a:lnTo>
                        <a:pt x="4684" y="349"/>
                      </a:lnTo>
                      <a:cubicBezTo>
                        <a:pt x="4577" y="509"/>
                        <a:pt x="4371" y="652"/>
                        <a:pt x="4211" y="724"/>
                      </a:cubicBezTo>
                      <a:cubicBezTo>
                        <a:pt x="3775" y="925"/>
                        <a:pt x="3291" y="1055"/>
                        <a:pt x="2805" y="1055"/>
                      </a:cubicBezTo>
                      <a:cubicBezTo>
                        <a:pt x="2774" y="1055"/>
                        <a:pt x="2743" y="1055"/>
                        <a:pt x="2712" y="1054"/>
                      </a:cubicBezTo>
                      <a:cubicBezTo>
                        <a:pt x="2204" y="1036"/>
                        <a:pt x="1731" y="982"/>
                        <a:pt x="1240" y="848"/>
                      </a:cubicBezTo>
                      <a:cubicBezTo>
                        <a:pt x="990" y="777"/>
                        <a:pt x="705" y="643"/>
                        <a:pt x="491" y="501"/>
                      </a:cubicBezTo>
                      <a:cubicBezTo>
                        <a:pt x="312" y="376"/>
                        <a:pt x="161" y="206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9" name="Google Shape;9609;p40"/>
                <p:cNvSpPr/>
                <p:nvPr/>
              </p:nvSpPr>
              <p:spPr>
                <a:xfrm>
                  <a:off x="4466205" y="860762"/>
                  <a:ext cx="258905" cy="12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2362" extrusionOk="0">
                      <a:moveTo>
                        <a:pt x="4800" y="688"/>
                      </a:moveTo>
                      <a:lnTo>
                        <a:pt x="4800" y="688"/>
                      </a:lnTo>
                      <a:cubicBezTo>
                        <a:pt x="4800" y="688"/>
                        <a:pt x="4800" y="688"/>
                        <a:pt x="4800" y="688"/>
                      </a:cubicBezTo>
                      <a:lnTo>
                        <a:pt x="4800" y="688"/>
                      </a:lnTo>
                      <a:cubicBezTo>
                        <a:pt x="4800" y="688"/>
                        <a:pt x="4800" y="688"/>
                        <a:pt x="4800" y="688"/>
                      </a:cubicBezTo>
                      <a:close/>
                      <a:moveTo>
                        <a:pt x="196" y="1"/>
                      </a:moveTo>
                      <a:lnTo>
                        <a:pt x="98" y="313"/>
                      </a:lnTo>
                      <a:cubicBezTo>
                        <a:pt x="0" y="599"/>
                        <a:pt x="54" y="911"/>
                        <a:pt x="178" y="1170"/>
                      </a:cubicBezTo>
                      <a:cubicBezTo>
                        <a:pt x="250" y="1303"/>
                        <a:pt x="339" y="1428"/>
                        <a:pt x="437" y="1526"/>
                      </a:cubicBezTo>
                      <a:cubicBezTo>
                        <a:pt x="535" y="1625"/>
                        <a:pt x="642" y="1714"/>
                        <a:pt x="758" y="1794"/>
                      </a:cubicBezTo>
                      <a:cubicBezTo>
                        <a:pt x="981" y="1964"/>
                        <a:pt x="1231" y="2088"/>
                        <a:pt x="1499" y="2178"/>
                      </a:cubicBezTo>
                      <a:cubicBezTo>
                        <a:pt x="1758" y="2267"/>
                        <a:pt x="2025" y="2338"/>
                        <a:pt x="2311" y="2356"/>
                      </a:cubicBezTo>
                      <a:cubicBezTo>
                        <a:pt x="2364" y="2360"/>
                        <a:pt x="2418" y="2361"/>
                        <a:pt x="2471" y="2361"/>
                      </a:cubicBezTo>
                      <a:cubicBezTo>
                        <a:pt x="2970" y="2361"/>
                        <a:pt x="3463" y="2213"/>
                        <a:pt x="3899" y="1964"/>
                      </a:cubicBezTo>
                      <a:cubicBezTo>
                        <a:pt x="4131" y="1821"/>
                        <a:pt x="4336" y="1642"/>
                        <a:pt x="4514" y="1428"/>
                      </a:cubicBezTo>
                      <a:cubicBezTo>
                        <a:pt x="4693" y="1223"/>
                        <a:pt x="4809" y="956"/>
                        <a:pt x="4800" y="688"/>
                      </a:cubicBezTo>
                      <a:lnTo>
                        <a:pt x="4800" y="688"/>
                      </a:lnTo>
                      <a:cubicBezTo>
                        <a:pt x="4782" y="956"/>
                        <a:pt x="4648" y="1205"/>
                        <a:pt x="4470" y="1384"/>
                      </a:cubicBezTo>
                      <a:cubicBezTo>
                        <a:pt x="4282" y="1580"/>
                        <a:pt x="4068" y="1732"/>
                        <a:pt x="3836" y="1857"/>
                      </a:cubicBezTo>
                      <a:cubicBezTo>
                        <a:pt x="3447" y="2066"/>
                        <a:pt x="3007" y="2182"/>
                        <a:pt x="2570" y="2182"/>
                      </a:cubicBezTo>
                      <a:cubicBezTo>
                        <a:pt x="2486" y="2182"/>
                        <a:pt x="2403" y="2177"/>
                        <a:pt x="2320" y="2169"/>
                      </a:cubicBezTo>
                      <a:cubicBezTo>
                        <a:pt x="2070" y="2151"/>
                        <a:pt x="1811" y="2071"/>
                        <a:pt x="1570" y="1990"/>
                      </a:cubicBezTo>
                      <a:cubicBezTo>
                        <a:pt x="1320" y="1901"/>
                        <a:pt x="1097" y="1776"/>
                        <a:pt x="883" y="1625"/>
                      </a:cubicBezTo>
                      <a:cubicBezTo>
                        <a:pt x="785" y="1544"/>
                        <a:pt x="687" y="1464"/>
                        <a:pt x="598" y="1366"/>
                      </a:cubicBezTo>
                      <a:cubicBezTo>
                        <a:pt x="509" y="1277"/>
                        <a:pt x="437" y="1187"/>
                        <a:pt x="384" y="1072"/>
                      </a:cubicBezTo>
                      <a:cubicBezTo>
                        <a:pt x="323" y="949"/>
                        <a:pt x="282" y="815"/>
                        <a:pt x="271" y="678"/>
                      </a:cubicBezTo>
                      <a:lnTo>
                        <a:pt x="271" y="678"/>
                      </a:lnTo>
                      <a:cubicBezTo>
                        <a:pt x="348" y="771"/>
                        <a:pt x="439" y="851"/>
                        <a:pt x="535" y="920"/>
                      </a:cubicBezTo>
                      <a:cubicBezTo>
                        <a:pt x="723" y="1045"/>
                        <a:pt x="928" y="1143"/>
                        <a:pt x="1133" y="1214"/>
                      </a:cubicBezTo>
                      <a:cubicBezTo>
                        <a:pt x="1552" y="1366"/>
                        <a:pt x="1989" y="1419"/>
                        <a:pt x="2418" y="1446"/>
                      </a:cubicBezTo>
                      <a:cubicBezTo>
                        <a:pt x="2550" y="1457"/>
                        <a:pt x="2682" y="1465"/>
                        <a:pt x="2817" y="1465"/>
                      </a:cubicBezTo>
                      <a:cubicBezTo>
                        <a:pt x="2900" y="1465"/>
                        <a:pt x="2984" y="1462"/>
                        <a:pt x="3069" y="1455"/>
                      </a:cubicBezTo>
                      <a:cubicBezTo>
                        <a:pt x="3283" y="1437"/>
                        <a:pt x="3506" y="1402"/>
                        <a:pt x="3711" y="1339"/>
                      </a:cubicBezTo>
                      <a:cubicBezTo>
                        <a:pt x="3916" y="1277"/>
                        <a:pt x="4122" y="1196"/>
                        <a:pt x="4318" y="1098"/>
                      </a:cubicBezTo>
                      <a:cubicBezTo>
                        <a:pt x="4505" y="1000"/>
                        <a:pt x="4684" y="866"/>
                        <a:pt x="4800" y="688"/>
                      </a:cubicBezTo>
                      <a:lnTo>
                        <a:pt x="4800" y="688"/>
                      </a:lnTo>
                      <a:cubicBezTo>
                        <a:pt x="4532" y="1027"/>
                        <a:pt x="4086" y="1143"/>
                        <a:pt x="3684" y="1241"/>
                      </a:cubicBezTo>
                      <a:cubicBezTo>
                        <a:pt x="3479" y="1286"/>
                        <a:pt x="3274" y="1321"/>
                        <a:pt x="3060" y="1321"/>
                      </a:cubicBezTo>
                      <a:cubicBezTo>
                        <a:pt x="3022" y="1323"/>
                        <a:pt x="2984" y="1324"/>
                        <a:pt x="2946" y="1324"/>
                      </a:cubicBezTo>
                      <a:cubicBezTo>
                        <a:pt x="2776" y="1324"/>
                        <a:pt x="2601" y="1309"/>
                        <a:pt x="2427" y="1295"/>
                      </a:cubicBezTo>
                      <a:cubicBezTo>
                        <a:pt x="2016" y="1250"/>
                        <a:pt x="1588" y="1170"/>
                        <a:pt x="1204" y="1027"/>
                      </a:cubicBezTo>
                      <a:cubicBezTo>
                        <a:pt x="830" y="875"/>
                        <a:pt x="428" y="661"/>
                        <a:pt x="303" y="304"/>
                      </a:cubicBez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0" name="Google Shape;9610;p40"/>
                <p:cNvSpPr/>
                <p:nvPr/>
              </p:nvSpPr>
              <p:spPr>
                <a:xfrm>
                  <a:off x="4475674" y="799768"/>
                  <a:ext cx="248352" cy="145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2700" extrusionOk="0">
                      <a:moveTo>
                        <a:pt x="1933" y="0"/>
                      </a:moveTo>
                      <a:cubicBezTo>
                        <a:pt x="1588" y="0"/>
                        <a:pt x="1243" y="46"/>
                        <a:pt x="910" y="137"/>
                      </a:cubicBezTo>
                      <a:cubicBezTo>
                        <a:pt x="732" y="191"/>
                        <a:pt x="553" y="253"/>
                        <a:pt x="402" y="369"/>
                      </a:cubicBezTo>
                      <a:cubicBezTo>
                        <a:pt x="206" y="503"/>
                        <a:pt x="63" y="735"/>
                        <a:pt x="72" y="976"/>
                      </a:cubicBezTo>
                      <a:cubicBezTo>
                        <a:pt x="72" y="1119"/>
                        <a:pt x="107" y="1244"/>
                        <a:pt x="72" y="1386"/>
                      </a:cubicBezTo>
                      <a:cubicBezTo>
                        <a:pt x="54" y="1475"/>
                        <a:pt x="27" y="1556"/>
                        <a:pt x="0" y="1645"/>
                      </a:cubicBezTo>
                      <a:cubicBezTo>
                        <a:pt x="81" y="1850"/>
                        <a:pt x="232" y="2020"/>
                        <a:pt x="411" y="2145"/>
                      </a:cubicBezTo>
                      <a:cubicBezTo>
                        <a:pt x="625" y="2287"/>
                        <a:pt x="910" y="2421"/>
                        <a:pt x="1160" y="2492"/>
                      </a:cubicBezTo>
                      <a:cubicBezTo>
                        <a:pt x="1651" y="2626"/>
                        <a:pt x="2124" y="2680"/>
                        <a:pt x="2632" y="2698"/>
                      </a:cubicBezTo>
                      <a:cubicBezTo>
                        <a:pt x="2663" y="2699"/>
                        <a:pt x="2694" y="2699"/>
                        <a:pt x="2725" y="2699"/>
                      </a:cubicBezTo>
                      <a:cubicBezTo>
                        <a:pt x="3211" y="2699"/>
                        <a:pt x="3695" y="2569"/>
                        <a:pt x="4131" y="2368"/>
                      </a:cubicBezTo>
                      <a:cubicBezTo>
                        <a:pt x="4291" y="2296"/>
                        <a:pt x="4497" y="2153"/>
                        <a:pt x="4604" y="1993"/>
                      </a:cubicBezTo>
                      <a:cubicBezTo>
                        <a:pt x="4613" y="1877"/>
                        <a:pt x="4595" y="1770"/>
                        <a:pt x="4550" y="1663"/>
                      </a:cubicBezTo>
                      <a:cubicBezTo>
                        <a:pt x="4523" y="1583"/>
                        <a:pt x="4479" y="1511"/>
                        <a:pt x="4452" y="1431"/>
                      </a:cubicBezTo>
                      <a:cubicBezTo>
                        <a:pt x="4425" y="1342"/>
                        <a:pt x="4416" y="1261"/>
                        <a:pt x="4389" y="1172"/>
                      </a:cubicBezTo>
                      <a:cubicBezTo>
                        <a:pt x="4291" y="780"/>
                        <a:pt x="3926" y="521"/>
                        <a:pt x="3560" y="351"/>
                      </a:cubicBezTo>
                      <a:cubicBezTo>
                        <a:pt x="3052" y="120"/>
                        <a:pt x="2493" y="0"/>
                        <a:pt x="19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611" name="Google Shape;9611;p40"/>
                <p:cNvSpPr/>
                <p:nvPr/>
              </p:nvSpPr>
              <p:spPr>
                <a:xfrm>
                  <a:off x="4470996" y="787167"/>
                  <a:ext cx="257451" cy="15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" h="2862" extrusionOk="0">
                      <a:moveTo>
                        <a:pt x="1966" y="1"/>
                      </a:moveTo>
                      <a:cubicBezTo>
                        <a:pt x="1769" y="1"/>
                        <a:pt x="1570" y="16"/>
                        <a:pt x="1374" y="48"/>
                      </a:cubicBezTo>
                      <a:cubicBezTo>
                        <a:pt x="1178" y="83"/>
                        <a:pt x="982" y="119"/>
                        <a:pt x="785" y="181"/>
                      </a:cubicBezTo>
                      <a:cubicBezTo>
                        <a:pt x="598" y="253"/>
                        <a:pt x="402" y="360"/>
                        <a:pt x="268" y="529"/>
                      </a:cubicBezTo>
                      <a:cubicBezTo>
                        <a:pt x="197" y="610"/>
                        <a:pt x="143" y="708"/>
                        <a:pt x="107" y="815"/>
                      </a:cubicBezTo>
                      <a:cubicBezTo>
                        <a:pt x="72" y="922"/>
                        <a:pt x="72" y="1047"/>
                        <a:pt x="81" y="1145"/>
                      </a:cubicBezTo>
                      <a:cubicBezTo>
                        <a:pt x="89" y="1243"/>
                        <a:pt x="98" y="1332"/>
                        <a:pt x="81" y="1413"/>
                      </a:cubicBezTo>
                      <a:cubicBezTo>
                        <a:pt x="63" y="1493"/>
                        <a:pt x="27" y="1591"/>
                        <a:pt x="9" y="1680"/>
                      </a:cubicBezTo>
                      <a:lnTo>
                        <a:pt x="0" y="1716"/>
                      </a:lnTo>
                      <a:lnTo>
                        <a:pt x="9" y="1743"/>
                      </a:lnTo>
                      <a:cubicBezTo>
                        <a:pt x="89" y="1975"/>
                        <a:pt x="259" y="2153"/>
                        <a:pt x="446" y="2287"/>
                      </a:cubicBezTo>
                      <a:cubicBezTo>
                        <a:pt x="634" y="2412"/>
                        <a:pt x="830" y="2519"/>
                        <a:pt x="1044" y="2590"/>
                      </a:cubicBezTo>
                      <a:cubicBezTo>
                        <a:pt x="1463" y="2742"/>
                        <a:pt x="1892" y="2813"/>
                        <a:pt x="2329" y="2849"/>
                      </a:cubicBezTo>
                      <a:cubicBezTo>
                        <a:pt x="2480" y="2855"/>
                        <a:pt x="2631" y="2861"/>
                        <a:pt x="2786" y="2861"/>
                      </a:cubicBezTo>
                      <a:cubicBezTo>
                        <a:pt x="2850" y="2861"/>
                        <a:pt x="2915" y="2860"/>
                        <a:pt x="2980" y="2858"/>
                      </a:cubicBezTo>
                      <a:cubicBezTo>
                        <a:pt x="3203" y="2840"/>
                        <a:pt x="3417" y="2804"/>
                        <a:pt x="3631" y="2742"/>
                      </a:cubicBezTo>
                      <a:cubicBezTo>
                        <a:pt x="3845" y="2688"/>
                        <a:pt x="4050" y="2608"/>
                        <a:pt x="4247" y="2519"/>
                      </a:cubicBezTo>
                      <a:cubicBezTo>
                        <a:pt x="4452" y="2421"/>
                        <a:pt x="4639" y="2278"/>
                        <a:pt x="4773" y="2091"/>
                      </a:cubicBezTo>
                      <a:lnTo>
                        <a:pt x="4782" y="2073"/>
                      </a:lnTo>
                      <a:lnTo>
                        <a:pt x="4782" y="2055"/>
                      </a:lnTo>
                      <a:cubicBezTo>
                        <a:pt x="4782" y="1966"/>
                        <a:pt x="4773" y="1868"/>
                        <a:pt x="4746" y="1778"/>
                      </a:cubicBezTo>
                      <a:cubicBezTo>
                        <a:pt x="4720" y="1689"/>
                        <a:pt x="4675" y="1609"/>
                        <a:pt x="4639" y="1537"/>
                      </a:cubicBezTo>
                      <a:cubicBezTo>
                        <a:pt x="4604" y="1466"/>
                        <a:pt x="4586" y="1386"/>
                        <a:pt x="4568" y="1306"/>
                      </a:cubicBezTo>
                      <a:cubicBezTo>
                        <a:pt x="4550" y="1216"/>
                        <a:pt x="4514" y="1127"/>
                        <a:pt x="4470" y="1056"/>
                      </a:cubicBezTo>
                      <a:cubicBezTo>
                        <a:pt x="4389" y="895"/>
                        <a:pt x="4265" y="761"/>
                        <a:pt x="4122" y="663"/>
                      </a:cubicBezTo>
                      <a:cubicBezTo>
                        <a:pt x="3979" y="556"/>
                        <a:pt x="3827" y="485"/>
                        <a:pt x="3667" y="413"/>
                      </a:cubicBezTo>
                      <a:lnTo>
                        <a:pt x="3667" y="413"/>
                      </a:lnTo>
                      <a:cubicBezTo>
                        <a:pt x="3818" y="494"/>
                        <a:pt x="3970" y="583"/>
                        <a:pt x="4095" y="699"/>
                      </a:cubicBezTo>
                      <a:cubicBezTo>
                        <a:pt x="4220" y="806"/>
                        <a:pt x="4336" y="940"/>
                        <a:pt x="4407" y="1083"/>
                      </a:cubicBezTo>
                      <a:cubicBezTo>
                        <a:pt x="4434" y="1163"/>
                        <a:pt x="4461" y="1234"/>
                        <a:pt x="4470" y="1323"/>
                      </a:cubicBezTo>
                      <a:cubicBezTo>
                        <a:pt x="4479" y="1404"/>
                        <a:pt x="4496" y="1502"/>
                        <a:pt x="4532" y="1582"/>
                      </a:cubicBezTo>
                      <a:cubicBezTo>
                        <a:pt x="4568" y="1662"/>
                        <a:pt x="4612" y="1734"/>
                        <a:pt x="4630" y="1814"/>
                      </a:cubicBezTo>
                      <a:cubicBezTo>
                        <a:pt x="4646" y="1878"/>
                        <a:pt x="4648" y="1950"/>
                        <a:pt x="4648" y="2022"/>
                      </a:cubicBezTo>
                      <a:lnTo>
                        <a:pt x="4648" y="2022"/>
                      </a:lnTo>
                      <a:cubicBezTo>
                        <a:pt x="4406" y="2335"/>
                        <a:pt x="3983" y="2458"/>
                        <a:pt x="3587" y="2563"/>
                      </a:cubicBezTo>
                      <a:cubicBezTo>
                        <a:pt x="3381" y="2617"/>
                        <a:pt x="3176" y="2644"/>
                        <a:pt x="2971" y="2653"/>
                      </a:cubicBezTo>
                      <a:cubicBezTo>
                        <a:pt x="2932" y="2654"/>
                        <a:pt x="2892" y="2655"/>
                        <a:pt x="2853" y="2655"/>
                      </a:cubicBezTo>
                      <a:cubicBezTo>
                        <a:pt x="2684" y="2655"/>
                        <a:pt x="2513" y="2642"/>
                        <a:pt x="2347" y="2635"/>
                      </a:cubicBezTo>
                      <a:cubicBezTo>
                        <a:pt x="1927" y="2599"/>
                        <a:pt x="1508" y="2528"/>
                        <a:pt x="1115" y="2385"/>
                      </a:cubicBezTo>
                      <a:cubicBezTo>
                        <a:pt x="750" y="2237"/>
                        <a:pt x="359" y="2038"/>
                        <a:pt x="224" y="1698"/>
                      </a:cubicBezTo>
                      <a:lnTo>
                        <a:pt x="224" y="1698"/>
                      </a:lnTo>
                      <a:cubicBezTo>
                        <a:pt x="248" y="1613"/>
                        <a:pt x="270" y="1533"/>
                        <a:pt x="286" y="1439"/>
                      </a:cubicBezTo>
                      <a:cubicBezTo>
                        <a:pt x="304" y="1332"/>
                        <a:pt x="295" y="1216"/>
                        <a:pt x="286" y="1127"/>
                      </a:cubicBezTo>
                      <a:cubicBezTo>
                        <a:pt x="277" y="1029"/>
                        <a:pt x="277" y="958"/>
                        <a:pt x="295" y="877"/>
                      </a:cubicBezTo>
                      <a:cubicBezTo>
                        <a:pt x="321" y="797"/>
                        <a:pt x="366" y="717"/>
                        <a:pt x="411" y="645"/>
                      </a:cubicBezTo>
                      <a:cubicBezTo>
                        <a:pt x="625" y="369"/>
                        <a:pt x="1026" y="271"/>
                        <a:pt x="1392" y="190"/>
                      </a:cubicBezTo>
                      <a:cubicBezTo>
                        <a:pt x="1648" y="143"/>
                        <a:pt x="1903" y="123"/>
                        <a:pt x="2159" y="123"/>
                      </a:cubicBezTo>
                      <a:cubicBezTo>
                        <a:pt x="2287" y="123"/>
                        <a:pt x="2415" y="128"/>
                        <a:pt x="2543" y="137"/>
                      </a:cubicBezTo>
                      <a:cubicBezTo>
                        <a:pt x="2926" y="173"/>
                        <a:pt x="3310" y="271"/>
                        <a:pt x="3667" y="413"/>
                      </a:cubicBezTo>
                      <a:cubicBezTo>
                        <a:pt x="3319" y="235"/>
                        <a:pt x="2944" y="119"/>
                        <a:pt x="2552" y="48"/>
                      </a:cubicBezTo>
                      <a:cubicBezTo>
                        <a:pt x="2360" y="16"/>
                        <a:pt x="2164" y="1"/>
                        <a:pt x="19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2" name="Google Shape;9612;p40"/>
                <p:cNvSpPr/>
                <p:nvPr/>
              </p:nvSpPr>
              <p:spPr>
                <a:xfrm>
                  <a:off x="4491616" y="834813"/>
                  <a:ext cx="225310" cy="3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5" h="655" extrusionOk="0">
                      <a:moveTo>
                        <a:pt x="1272" y="0"/>
                      </a:moveTo>
                      <a:cubicBezTo>
                        <a:pt x="872" y="0"/>
                        <a:pt x="486" y="62"/>
                        <a:pt x="144" y="215"/>
                      </a:cubicBezTo>
                      <a:cubicBezTo>
                        <a:pt x="63" y="251"/>
                        <a:pt x="1" y="340"/>
                        <a:pt x="45" y="421"/>
                      </a:cubicBezTo>
                      <a:cubicBezTo>
                        <a:pt x="65" y="468"/>
                        <a:pt x="109" y="485"/>
                        <a:pt x="161" y="485"/>
                      </a:cubicBezTo>
                      <a:cubicBezTo>
                        <a:pt x="205" y="485"/>
                        <a:pt x="254" y="473"/>
                        <a:pt x="295" y="456"/>
                      </a:cubicBezTo>
                      <a:cubicBezTo>
                        <a:pt x="673" y="339"/>
                        <a:pt x="1071" y="277"/>
                        <a:pt x="1466" y="277"/>
                      </a:cubicBezTo>
                      <a:cubicBezTo>
                        <a:pt x="1883" y="277"/>
                        <a:pt x="2297" y="346"/>
                        <a:pt x="2686" y="492"/>
                      </a:cubicBezTo>
                      <a:cubicBezTo>
                        <a:pt x="2775" y="519"/>
                        <a:pt x="2856" y="563"/>
                        <a:pt x="2954" y="581"/>
                      </a:cubicBezTo>
                      <a:cubicBezTo>
                        <a:pt x="3123" y="635"/>
                        <a:pt x="3355" y="652"/>
                        <a:pt x="3534" y="652"/>
                      </a:cubicBezTo>
                      <a:cubicBezTo>
                        <a:pt x="3627" y="652"/>
                        <a:pt x="3710" y="655"/>
                        <a:pt x="3792" y="655"/>
                      </a:cubicBezTo>
                      <a:cubicBezTo>
                        <a:pt x="3875" y="655"/>
                        <a:pt x="3957" y="652"/>
                        <a:pt x="4051" y="644"/>
                      </a:cubicBezTo>
                      <a:cubicBezTo>
                        <a:pt x="4096" y="644"/>
                        <a:pt x="4185" y="599"/>
                        <a:pt x="4167" y="554"/>
                      </a:cubicBezTo>
                      <a:cubicBezTo>
                        <a:pt x="4069" y="510"/>
                        <a:pt x="3962" y="510"/>
                        <a:pt x="3864" y="501"/>
                      </a:cubicBezTo>
                      <a:cubicBezTo>
                        <a:pt x="3480" y="465"/>
                        <a:pt x="3114" y="331"/>
                        <a:pt x="2749" y="224"/>
                      </a:cubicBezTo>
                      <a:cubicBezTo>
                        <a:pt x="2269" y="92"/>
                        <a:pt x="1760" y="0"/>
                        <a:pt x="1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3" name="Google Shape;9613;p40"/>
                <p:cNvSpPr/>
                <p:nvPr/>
              </p:nvSpPr>
              <p:spPr>
                <a:xfrm>
                  <a:off x="4576139" y="923213"/>
                  <a:ext cx="116774" cy="57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1063" extrusionOk="0">
                      <a:moveTo>
                        <a:pt x="2151" y="1"/>
                      </a:moveTo>
                      <a:cubicBezTo>
                        <a:pt x="2142" y="1"/>
                        <a:pt x="2133" y="10"/>
                        <a:pt x="2133" y="19"/>
                      </a:cubicBezTo>
                      <a:cubicBezTo>
                        <a:pt x="2089" y="259"/>
                        <a:pt x="1901" y="474"/>
                        <a:pt x="1642" y="607"/>
                      </a:cubicBezTo>
                      <a:cubicBezTo>
                        <a:pt x="1393" y="732"/>
                        <a:pt x="1125" y="777"/>
                        <a:pt x="857" y="795"/>
                      </a:cubicBezTo>
                      <a:lnTo>
                        <a:pt x="804" y="804"/>
                      </a:lnTo>
                      <a:cubicBezTo>
                        <a:pt x="518" y="830"/>
                        <a:pt x="233" y="857"/>
                        <a:pt x="10" y="1027"/>
                      </a:cubicBezTo>
                      <a:cubicBezTo>
                        <a:pt x="10" y="1036"/>
                        <a:pt x="1" y="1044"/>
                        <a:pt x="10" y="1053"/>
                      </a:cubicBezTo>
                      <a:cubicBezTo>
                        <a:pt x="10" y="1053"/>
                        <a:pt x="19" y="1062"/>
                        <a:pt x="28" y="1062"/>
                      </a:cubicBezTo>
                      <a:cubicBezTo>
                        <a:pt x="28" y="1062"/>
                        <a:pt x="37" y="1053"/>
                        <a:pt x="37" y="1053"/>
                      </a:cubicBezTo>
                      <a:cubicBezTo>
                        <a:pt x="251" y="893"/>
                        <a:pt x="527" y="866"/>
                        <a:pt x="804" y="839"/>
                      </a:cubicBezTo>
                      <a:lnTo>
                        <a:pt x="866" y="830"/>
                      </a:lnTo>
                      <a:cubicBezTo>
                        <a:pt x="1125" y="813"/>
                        <a:pt x="1411" y="768"/>
                        <a:pt x="1660" y="643"/>
                      </a:cubicBezTo>
                      <a:cubicBezTo>
                        <a:pt x="1928" y="509"/>
                        <a:pt x="2124" y="277"/>
                        <a:pt x="2169" y="27"/>
                      </a:cubicBezTo>
                      <a:cubicBezTo>
                        <a:pt x="2169" y="10"/>
                        <a:pt x="2160" y="1"/>
                        <a:pt x="2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4" name="Google Shape;9614;p40"/>
                <p:cNvSpPr/>
                <p:nvPr/>
              </p:nvSpPr>
              <p:spPr>
                <a:xfrm>
                  <a:off x="4482517" y="904962"/>
                  <a:ext cx="17336" cy="8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62" extrusionOk="0">
                      <a:moveTo>
                        <a:pt x="295" y="1"/>
                      </a:moveTo>
                      <a:lnTo>
                        <a:pt x="18" y="126"/>
                      </a:lnTo>
                      <a:cubicBezTo>
                        <a:pt x="9" y="135"/>
                        <a:pt x="0" y="143"/>
                        <a:pt x="9" y="152"/>
                      </a:cubicBezTo>
                      <a:cubicBezTo>
                        <a:pt x="9" y="161"/>
                        <a:pt x="18" y="161"/>
                        <a:pt x="27" y="161"/>
                      </a:cubicBezTo>
                      <a:lnTo>
                        <a:pt x="36" y="161"/>
                      </a:lnTo>
                      <a:lnTo>
                        <a:pt x="313" y="36"/>
                      </a:lnTo>
                      <a:cubicBezTo>
                        <a:pt x="322" y="36"/>
                        <a:pt x="322" y="27"/>
                        <a:pt x="322" y="10"/>
                      </a:cubicBezTo>
                      <a:cubicBezTo>
                        <a:pt x="313" y="1"/>
                        <a:pt x="304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5" name="Google Shape;9615;p40"/>
                <p:cNvSpPr/>
                <p:nvPr/>
              </p:nvSpPr>
              <p:spPr>
                <a:xfrm>
                  <a:off x="4490216" y="916807"/>
                  <a:ext cx="21158" cy="1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" h="227" extrusionOk="0">
                      <a:moveTo>
                        <a:pt x="366" y="0"/>
                      </a:moveTo>
                      <a:cubicBezTo>
                        <a:pt x="363" y="0"/>
                        <a:pt x="360" y="1"/>
                        <a:pt x="357" y="4"/>
                      </a:cubicBezTo>
                      <a:lnTo>
                        <a:pt x="9" y="191"/>
                      </a:lnTo>
                      <a:cubicBezTo>
                        <a:pt x="0" y="200"/>
                        <a:pt x="0" y="209"/>
                        <a:pt x="0" y="218"/>
                      </a:cubicBezTo>
                      <a:cubicBezTo>
                        <a:pt x="9" y="227"/>
                        <a:pt x="9" y="227"/>
                        <a:pt x="18" y="227"/>
                      </a:cubicBezTo>
                      <a:lnTo>
                        <a:pt x="27" y="227"/>
                      </a:lnTo>
                      <a:lnTo>
                        <a:pt x="375" y="39"/>
                      </a:lnTo>
                      <a:cubicBezTo>
                        <a:pt x="384" y="31"/>
                        <a:pt x="393" y="22"/>
                        <a:pt x="384" y="13"/>
                      </a:cubicBezTo>
                      <a:cubicBezTo>
                        <a:pt x="384" y="6"/>
                        <a:pt x="375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6" name="Google Shape;9616;p40"/>
                <p:cNvSpPr/>
                <p:nvPr/>
              </p:nvSpPr>
              <p:spPr>
                <a:xfrm>
                  <a:off x="4505560" y="926120"/>
                  <a:ext cx="27457" cy="16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304" extrusionOk="0">
                      <a:moveTo>
                        <a:pt x="482" y="0"/>
                      </a:moveTo>
                      <a:lnTo>
                        <a:pt x="10" y="268"/>
                      </a:lnTo>
                      <a:cubicBezTo>
                        <a:pt x="1" y="268"/>
                        <a:pt x="1" y="286"/>
                        <a:pt x="10" y="295"/>
                      </a:cubicBezTo>
                      <a:cubicBezTo>
                        <a:pt x="10" y="295"/>
                        <a:pt x="18" y="304"/>
                        <a:pt x="18" y="304"/>
                      </a:cubicBezTo>
                      <a:cubicBezTo>
                        <a:pt x="27" y="304"/>
                        <a:pt x="27" y="304"/>
                        <a:pt x="27" y="295"/>
                      </a:cubicBezTo>
                      <a:lnTo>
                        <a:pt x="500" y="36"/>
                      </a:lnTo>
                      <a:cubicBezTo>
                        <a:pt x="509" y="36"/>
                        <a:pt x="509" y="18"/>
                        <a:pt x="509" y="9"/>
                      </a:cubicBezTo>
                      <a:cubicBezTo>
                        <a:pt x="500" y="0"/>
                        <a:pt x="491" y="0"/>
                        <a:pt x="4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7" name="Google Shape;9617;p40"/>
                <p:cNvSpPr/>
                <p:nvPr/>
              </p:nvSpPr>
              <p:spPr>
                <a:xfrm>
                  <a:off x="4519503" y="934734"/>
                  <a:ext cx="40863" cy="2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76" extrusionOk="0">
                      <a:moveTo>
                        <a:pt x="732" y="1"/>
                      </a:moveTo>
                      <a:cubicBezTo>
                        <a:pt x="482" y="99"/>
                        <a:pt x="241" y="206"/>
                        <a:pt x="18" y="340"/>
                      </a:cubicBezTo>
                      <a:cubicBezTo>
                        <a:pt x="9" y="349"/>
                        <a:pt x="0" y="358"/>
                        <a:pt x="9" y="367"/>
                      </a:cubicBezTo>
                      <a:cubicBezTo>
                        <a:pt x="9" y="375"/>
                        <a:pt x="18" y="375"/>
                        <a:pt x="27" y="375"/>
                      </a:cubicBezTo>
                      <a:lnTo>
                        <a:pt x="36" y="375"/>
                      </a:lnTo>
                      <a:cubicBezTo>
                        <a:pt x="259" y="242"/>
                        <a:pt x="500" y="126"/>
                        <a:pt x="741" y="36"/>
                      </a:cubicBezTo>
                      <a:cubicBezTo>
                        <a:pt x="750" y="36"/>
                        <a:pt x="759" y="28"/>
                        <a:pt x="750" y="19"/>
                      </a:cubicBezTo>
                      <a:cubicBezTo>
                        <a:pt x="750" y="1"/>
                        <a:pt x="741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8" name="Google Shape;9618;p40"/>
                <p:cNvSpPr/>
                <p:nvPr/>
              </p:nvSpPr>
              <p:spPr>
                <a:xfrm>
                  <a:off x="4542545" y="938126"/>
                  <a:ext cx="53838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482" extrusionOk="0">
                      <a:moveTo>
                        <a:pt x="973" y="0"/>
                      </a:moveTo>
                      <a:cubicBezTo>
                        <a:pt x="643" y="116"/>
                        <a:pt x="322" y="268"/>
                        <a:pt x="18" y="446"/>
                      </a:cubicBezTo>
                      <a:cubicBezTo>
                        <a:pt x="1" y="446"/>
                        <a:pt x="1" y="464"/>
                        <a:pt x="9" y="473"/>
                      </a:cubicBezTo>
                      <a:cubicBezTo>
                        <a:pt x="9" y="473"/>
                        <a:pt x="18" y="482"/>
                        <a:pt x="27" y="482"/>
                      </a:cubicBezTo>
                      <a:lnTo>
                        <a:pt x="36" y="482"/>
                      </a:lnTo>
                      <a:cubicBezTo>
                        <a:pt x="340" y="304"/>
                        <a:pt x="652" y="152"/>
                        <a:pt x="982" y="36"/>
                      </a:cubicBezTo>
                      <a:cubicBezTo>
                        <a:pt x="991" y="36"/>
                        <a:pt x="1000" y="18"/>
                        <a:pt x="1000" y="9"/>
                      </a:cubicBezTo>
                      <a:cubicBezTo>
                        <a:pt x="991" y="0"/>
                        <a:pt x="982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9" name="Google Shape;9619;p40"/>
                <p:cNvSpPr/>
                <p:nvPr/>
              </p:nvSpPr>
              <p:spPr>
                <a:xfrm>
                  <a:off x="4566556" y="937911"/>
                  <a:ext cx="71119" cy="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683" extrusionOk="0">
                      <a:moveTo>
                        <a:pt x="1302" y="1"/>
                      </a:moveTo>
                      <a:cubicBezTo>
                        <a:pt x="1299" y="1"/>
                        <a:pt x="1297" y="2"/>
                        <a:pt x="1294" y="4"/>
                      </a:cubicBezTo>
                      <a:cubicBezTo>
                        <a:pt x="857" y="183"/>
                        <a:pt x="420" y="397"/>
                        <a:pt x="9" y="647"/>
                      </a:cubicBezTo>
                      <a:cubicBezTo>
                        <a:pt x="1" y="655"/>
                        <a:pt x="1" y="664"/>
                        <a:pt x="9" y="673"/>
                      </a:cubicBezTo>
                      <a:cubicBezTo>
                        <a:pt x="9" y="673"/>
                        <a:pt x="18" y="682"/>
                        <a:pt x="18" y="682"/>
                      </a:cubicBezTo>
                      <a:cubicBezTo>
                        <a:pt x="27" y="682"/>
                        <a:pt x="27" y="682"/>
                        <a:pt x="27" y="673"/>
                      </a:cubicBezTo>
                      <a:cubicBezTo>
                        <a:pt x="438" y="432"/>
                        <a:pt x="866" y="218"/>
                        <a:pt x="1312" y="40"/>
                      </a:cubicBezTo>
                      <a:cubicBezTo>
                        <a:pt x="1321" y="31"/>
                        <a:pt x="1321" y="22"/>
                        <a:pt x="1321" y="13"/>
                      </a:cubicBezTo>
                      <a:cubicBezTo>
                        <a:pt x="1315" y="7"/>
                        <a:pt x="1308" y="1"/>
                        <a:pt x="13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0" name="Google Shape;9620;p40"/>
                <p:cNvSpPr/>
                <p:nvPr/>
              </p:nvSpPr>
              <p:spPr>
                <a:xfrm>
                  <a:off x="4623246" y="935057"/>
                  <a:ext cx="54807" cy="2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557" extrusionOk="0">
                      <a:moveTo>
                        <a:pt x="998" y="0"/>
                      </a:moveTo>
                      <a:cubicBezTo>
                        <a:pt x="996" y="0"/>
                        <a:pt x="993" y="1"/>
                        <a:pt x="990" y="4"/>
                      </a:cubicBezTo>
                      <a:cubicBezTo>
                        <a:pt x="651" y="146"/>
                        <a:pt x="321" y="316"/>
                        <a:pt x="9" y="521"/>
                      </a:cubicBezTo>
                      <a:cubicBezTo>
                        <a:pt x="0" y="521"/>
                        <a:pt x="0" y="539"/>
                        <a:pt x="9" y="548"/>
                      </a:cubicBezTo>
                      <a:cubicBezTo>
                        <a:pt x="9" y="548"/>
                        <a:pt x="18" y="557"/>
                        <a:pt x="27" y="557"/>
                      </a:cubicBezTo>
                      <a:cubicBezTo>
                        <a:pt x="27" y="557"/>
                        <a:pt x="27" y="557"/>
                        <a:pt x="36" y="548"/>
                      </a:cubicBezTo>
                      <a:cubicBezTo>
                        <a:pt x="339" y="352"/>
                        <a:pt x="669" y="173"/>
                        <a:pt x="999" y="39"/>
                      </a:cubicBezTo>
                      <a:cubicBezTo>
                        <a:pt x="1008" y="30"/>
                        <a:pt x="1017" y="22"/>
                        <a:pt x="1017" y="13"/>
                      </a:cubicBezTo>
                      <a:cubicBezTo>
                        <a:pt x="1011" y="6"/>
                        <a:pt x="1005" y="0"/>
                        <a:pt x="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1" name="Google Shape;9621;p40"/>
                <p:cNvSpPr/>
                <p:nvPr/>
              </p:nvSpPr>
              <p:spPr>
                <a:xfrm>
                  <a:off x="4646288" y="802672"/>
                  <a:ext cx="28857" cy="5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000" extrusionOk="0">
                      <a:moveTo>
                        <a:pt x="36" y="1"/>
                      </a:moveTo>
                      <a:cubicBezTo>
                        <a:pt x="27" y="1"/>
                        <a:pt x="9" y="1"/>
                        <a:pt x="9" y="9"/>
                      </a:cubicBezTo>
                      <a:cubicBezTo>
                        <a:pt x="0" y="18"/>
                        <a:pt x="9" y="36"/>
                        <a:pt x="18" y="36"/>
                      </a:cubicBezTo>
                      <a:cubicBezTo>
                        <a:pt x="179" y="125"/>
                        <a:pt x="384" y="277"/>
                        <a:pt x="455" y="500"/>
                      </a:cubicBezTo>
                      <a:cubicBezTo>
                        <a:pt x="500" y="652"/>
                        <a:pt x="473" y="839"/>
                        <a:pt x="384" y="973"/>
                      </a:cubicBezTo>
                      <a:cubicBezTo>
                        <a:pt x="375" y="982"/>
                        <a:pt x="375" y="991"/>
                        <a:pt x="384" y="1000"/>
                      </a:cubicBezTo>
                      <a:lnTo>
                        <a:pt x="393" y="1000"/>
                      </a:lnTo>
                      <a:cubicBezTo>
                        <a:pt x="402" y="1000"/>
                        <a:pt x="411" y="1000"/>
                        <a:pt x="411" y="991"/>
                      </a:cubicBezTo>
                      <a:cubicBezTo>
                        <a:pt x="509" y="848"/>
                        <a:pt x="536" y="652"/>
                        <a:pt x="491" y="491"/>
                      </a:cubicBezTo>
                      <a:cubicBezTo>
                        <a:pt x="411" y="250"/>
                        <a:pt x="197" y="90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2" name="Google Shape;9622;p40"/>
                <p:cNvSpPr/>
                <p:nvPr/>
              </p:nvSpPr>
              <p:spPr>
                <a:xfrm>
                  <a:off x="4659263" y="807948"/>
                  <a:ext cx="10121" cy="4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81" extrusionOk="0">
                      <a:moveTo>
                        <a:pt x="161" y="1"/>
                      </a:moveTo>
                      <a:lnTo>
                        <a:pt x="18" y="45"/>
                      </a:lnTo>
                      <a:cubicBezTo>
                        <a:pt x="0" y="45"/>
                        <a:pt x="0" y="54"/>
                        <a:pt x="0" y="63"/>
                      </a:cubicBezTo>
                      <a:cubicBezTo>
                        <a:pt x="0" y="72"/>
                        <a:pt x="9" y="81"/>
                        <a:pt x="18" y="81"/>
                      </a:cubicBezTo>
                      <a:lnTo>
                        <a:pt x="27" y="81"/>
                      </a:lnTo>
                      <a:lnTo>
                        <a:pt x="170" y="45"/>
                      </a:lnTo>
                      <a:cubicBezTo>
                        <a:pt x="179" y="36"/>
                        <a:pt x="188" y="27"/>
                        <a:pt x="188" y="19"/>
                      </a:cubicBezTo>
                      <a:cubicBezTo>
                        <a:pt x="188" y="10"/>
                        <a:pt x="17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3" name="Google Shape;9623;p40"/>
                <p:cNvSpPr/>
                <p:nvPr/>
              </p:nvSpPr>
              <p:spPr>
                <a:xfrm>
                  <a:off x="4665508" y="812740"/>
                  <a:ext cx="12060" cy="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117" extrusionOk="0">
                      <a:moveTo>
                        <a:pt x="188" y="1"/>
                      </a:moveTo>
                      <a:lnTo>
                        <a:pt x="18" y="81"/>
                      </a:lnTo>
                      <a:cubicBezTo>
                        <a:pt x="9" y="90"/>
                        <a:pt x="0" y="99"/>
                        <a:pt x="9" y="108"/>
                      </a:cubicBezTo>
                      <a:cubicBezTo>
                        <a:pt x="9" y="117"/>
                        <a:pt x="18" y="117"/>
                        <a:pt x="27" y="117"/>
                      </a:cubicBezTo>
                      <a:lnTo>
                        <a:pt x="36" y="117"/>
                      </a:lnTo>
                      <a:lnTo>
                        <a:pt x="205" y="37"/>
                      </a:lnTo>
                      <a:cubicBezTo>
                        <a:pt x="214" y="37"/>
                        <a:pt x="223" y="19"/>
                        <a:pt x="214" y="10"/>
                      </a:cubicBezTo>
                      <a:cubicBezTo>
                        <a:pt x="214" y="1"/>
                        <a:pt x="197" y="1"/>
                        <a:pt x="1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4" name="Google Shape;9624;p40"/>
                <p:cNvSpPr/>
                <p:nvPr/>
              </p:nvSpPr>
              <p:spPr>
                <a:xfrm>
                  <a:off x="4672722" y="819308"/>
                  <a:ext cx="17336" cy="8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65" extrusionOk="0">
                      <a:moveTo>
                        <a:pt x="295" y="0"/>
                      </a:moveTo>
                      <a:cubicBezTo>
                        <a:pt x="292" y="0"/>
                        <a:pt x="288" y="1"/>
                        <a:pt x="286" y="4"/>
                      </a:cubicBezTo>
                      <a:lnTo>
                        <a:pt x="18" y="129"/>
                      </a:lnTo>
                      <a:cubicBezTo>
                        <a:pt x="9" y="138"/>
                        <a:pt x="0" y="147"/>
                        <a:pt x="9" y="155"/>
                      </a:cubicBezTo>
                      <a:cubicBezTo>
                        <a:pt x="9" y="164"/>
                        <a:pt x="18" y="164"/>
                        <a:pt x="27" y="164"/>
                      </a:cubicBezTo>
                      <a:lnTo>
                        <a:pt x="303" y="39"/>
                      </a:lnTo>
                      <a:cubicBezTo>
                        <a:pt x="312" y="31"/>
                        <a:pt x="321" y="22"/>
                        <a:pt x="312" y="13"/>
                      </a:cubicBezTo>
                      <a:cubicBezTo>
                        <a:pt x="312" y="6"/>
                        <a:pt x="303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5" name="Google Shape;9625;p40"/>
                <p:cNvSpPr/>
                <p:nvPr/>
              </p:nvSpPr>
              <p:spPr>
                <a:xfrm>
                  <a:off x="4672722" y="830991"/>
                  <a:ext cx="23096" cy="8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62" extrusionOk="0">
                      <a:moveTo>
                        <a:pt x="402" y="1"/>
                      </a:moveTo>
                      <a:cubicBezTo>
                        <a:pt x="268" y="19"/>
                        <a:pt x="134" y="63"/>
                        <a:pt x="9" y="126"/>
                      </a:cubicBezTo>
                      <a:cubicBezTo>
                        <a:pt x="0" y="135"/>
                        <a:pt x="0" y="144"/>
                        <a:pt x="0" y="153"/>
                      </a:cubicBezTo>
                      <a:cubicBezTo>
                        <a:pt x="9" y="161"/>
                        <a:pt x="9" y="161"/>
                        <a:pt x="18" y="161"/>
                      </a:cubicBezTo>
                      <a:lnTo>
                        <a:pt x="27" y="161"/>
                      </a:lnTo>
                      <a:cubicBezTo>
                        <a:pt x="143" y="99"/>
                        <a:pt x="277" y="54"/>
                        <a:pt x="410" y="37"/>
                      </a:cubicBezTo>
                      <a:cubicBezTo>
                        <a:pt x="419" y="37"/>
                        <a:pt x="428" y="28"/>
                        <a:pt x="428" y="10"/>
                      </a:cubicBezTo>
                      <a:cubicBezTo>
                        <a:pt x="428" y="1"/>
                        <a:pt x="419" y="1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6" name="Google Shape;9626;p40"/>
                <p:cNvSpPr/>
                <p:nvPr/>
              </p:nvSpPr>
              <p:spPr>
                <a:xfrm>
                  <a:off x="4670784" y="836590"/>
                  <a:ext cx="34133" cy="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254" extrusionOk="0">
                      <a:moveTo>
                        <a:pt x="615" y="0"/>
                      </a:moveTo>
                      <a:cubicBezTo>
                        <a:pt x="612" y="0"/>
                        <a:pt x="610" y="1"/>
                        <a:pt x="607" y="4"/>
                      </a:cubicBezTo>
                      <a:lnTo>
                        <a:pt x="18" y="218"/>
                      </a:lnTo>
                      <a:cubicBezTo>
                        <a:pt x="9" y="227"/>
                        <a:pt x="0" y="236"/>
                        <a:pt x="9" y="245"/>
                      </a:cubicBezTo>
                      <a:cubicBezTo>
                        <a:pt x="9" y="254"/>
                        <a:pt x="18" y="254"/>
                        <a:pt x="27" y="254"/>
                      </a:cubicBezTo>
                      <a:lnTo>
                        <a:pt x="625" y="31"/>
                      </a:lnTo>
                      <a:cubicBezTo>
                        <a:pt x="634" y="31"/>
                        <a:pt x="634" y="22"/>
                        <a:pt x="634" y="13"/>
                      </a:cubicBezTo>
                      <a:cubicBezTo>
                        <a:pt x="628" y="7"/>
                        <a:pt x="621" y="0"/>
                        <a:pt x="6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7" name="Google Shape;9627;p40"/>
                <p:cNvSpPr/>
                <p:nvPr/>
              </p:nvSpPr>
              <p:spPr>
                <a:xfrm>
                  <a:off x="4675575" y="844234"/>
                  <a:ext cx="30795" cy="1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246" extrusionOk="0">
                      <a:moveTo>
                        <a:pt x="552" y="1"/>
                      </a:moveTo>
                      <a:cubicBezTo>
                        <a:pt x="550" y="1"/>
                        <a:pt x="547" y="2"/>
                        <a:pt x="545" y="5"/>
                      </a:cubicBezTo>
                      <a:cubicBezTo>
                        <a:pt x="375" y="76"/>
                        <a:pt x="197" y="147"/>
                        <a:pt x="18" y="210"/>
                      </a:cubicBezTo>
                      <a:cubicBezTo>
                        <a:pt x="10" y="210"/>
                        <a:pt x="1" y="228"/>
                        <a:pt x="10" y="237"/>
                      </a:cubicBezTo>
                      <a:cubicBezTo>
                        <a:pt x="10" y="246"/>
                        <a:pt x="18" y="246"/>
                        <a:pt x="27" y="246"/>
                      </a:cubicBezTo>
                      <a:cubicBezTo>
                        <a:pt x="206" y="183"/>
                        <a:pt x="384" y="112"/>
                        <a:pt x="554" y="31"/>
                      </a:cubicBezTo>
                      <a:cubicBezTo>
                        <a:pt x="563" y="31"/>
                        <a:pt x="572" y="23"/>
                        <a:pt x="563" y="14"/>
                      </a:cubicBezTo>
                      <a:cubicBezTo>
                        <a:pt x="563" y="7"/>
                        <a:pt x="558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8" name="Google Shape;9628;p40"/>
                <p:cNvSpPr/>
                <p:nvPr/>
              </p:nvSpPr>
              <p:spPr>
                <a:xfrm>
                  <a:off x="4690973" y="852902"/>
                  <a:ext cx="14913" cy="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130" extrusionOk="0">
                      <a:moveTo>
                        <a:pt x="258" y="1"/>
                      </a:moveTo>
                      <a:cubicBezTo>
                        <a:pt x="255" y="1"/>
                        <a:pt x="253" y="2"/>
                        <a:pt x="250" y="4"/>
                      </a:cubicBezTo>
                      <a:cubicBezTo>
                        <a:pt x="179" y="40"/>
                        <a:pt x="98" y="76"/>
                        <a:pt x="18" y="93"/>
                      </a:cubicBezTo>
                      <a:cubicBezTo>
                        <a:pt x="9" y="93"/>
                        <a:pt x="0" y="102"/>
                        <a:pt x="0" y="111"/>
                      </a:cubicBezTo>
                      <a:cubicBezTo>
                        <a:pt x="0" y="120"/>
                        <a:pt x="9" y="129"/>
                        <a:pt x="18" y="129"/>
                      </a:cubicBezTo>
                      <a:lnTo>
                        <a:pt x="27" y="129"/>
                      </a:lnTo>
                      <a:cubicBezTo>
                        <a:pt x="107" y="111"/>
                        <a:pt x="187" y="76"/>
                        <a:pt x="268" y="31"/>
                      </a:cubicBezTo>
                      <a:cubicBezTo>
                        <a:pt x="277" y="31"/>
                        <a:pt x="277" y="22"/>
                        <a:pt x="277" y="13"/>
                      </a:cubicBezTo>
                      <a:cubicBezTo>
                        <a:pt x="270" y="7"/>
                        <a:pt x="26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9" name="Google Shape;9629;p40"/>
                <p:cNvSpPr/>
                <p:nvPr/>
              </p:nvSpPr>
              <p:spPr>
                <a:xfrm>
                  <a:off x="4599235" y="867169"/>
                  <a:ext cx="10606" cy="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32" extrusionOk="0">
                      <a:moveTo>
                        <a:pt x="183" y="0"/>
                      </a:moveTo>
                      <a:cubicBezTo>
                        <a:pt x="179" y="0"/>
                        <a:pt x="174" y="2"/>
                        <a:pt x="170" y="7"/>
                      </a:cubicBezTo>
                      <a:cubicBezTo>
                        <a:pt x="116" y="34"/>
                        <a:pt x="63" y="69"/>
                        <a:pt x="9" y="96"/>
                      </a:cubicBezTo>
                      <a:cubicBezTo>
                        <a:pt x="0" y="96"/>
                        <a:pt x="0" y="114"/>
                        <a:pt x="0" y="123"/>
                      </a:cubicBezTo>
                      <a:cubicBezTo>
                        <a:pt x="9" y="123"/>
                        <a:pt x="9" y="132"/>
                        <a:pt x="18" y="132"/>
                      </a:cubicBezTo>
                      <a:lnTo>
                        <a:pt x="27" y="132"/>
                      </a:lnTo>
                      <a:cubicBezTo>
                        <a:pt x="80" y="96"/>
                        <a:pt x="134" y="69"/>
                        <a:pt x="188" y="34"/>
                      </a:cubicBezTo>
                      <a:cubicBezTo>
                        <a:pt x="196" y="34"/>
                        <a:pt x="196" y="16"/>
                        <a:pt x="196" y="7"/>
                      </a:cubicBezTo>
                      <a:cubicBezTo>
                        <a:pt x="192" y="2"/>
                        <a:pt x="188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0" name="Google Shape;9630;p40"/>
                <p:cNvSpPr/>
                <p:nvPr/>
              </p:nvSpPr>
              <p:spPr>
                <a:xfrm>
                  <a:off x="4607364" y="870884"/>
                  <a:ext cx="12544" cy="8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52" extrusionOk="0">
                      <a:moveTo>
                        <a:pt x="206" y="0"/>
                      </a:moveTo>
                      <a:lnTo>
                        <a:pt x="10" y="116"/>
                      </a:lnTo>
                      <a:cubicBezTo>
                        <a:pt x="1" y="125"/>
                        <a:pt x="1" y="134"/>
                        <a:pt x="1" y="143"/>
                      </a:cubicBezTo>
                      <a:cubicBezTo>
                        <a:pt x="10" y="152"/>
                        <a:pt x="10" y="152"/>
                        <a:pt x="19" y="152"/>
                      </a:cubicBezTo>
                      <a:lnTo>
                        <a:pt x="28" y="152"/>
                      </a:lnTo>
                      <a:lnTo>
                        <a:pt x="224" y="36"/>
                      </a:lnTo>
                      <a:cubicBezTo>
                        <a:pt x="233" y="27"/>
                        <a:pt x="233" y="18"/>
                        <a:pt x="224" y="9"/>
                      </a:cubicBezTo>
                      <a:cubicBezTo>
                        <a:pt x="224" y="0"/>
                        <a:pt x="215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1" name="Google Shape;9631;p40"/>
                <p:cNvSpPr/>
                <p:nvPr/>
              </p:nvSpPr>
              <p:spPr>
                <a:xfrm>
                  <a:off x="4618455" y="874814"/>
                  <a:ext cx="12490" cy="9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69" extrusionOk="0">
                      <a:moveTo>
                        <a:pt x="210" y="1"/>
                      </a:moveTo>
                      <a:cubicBezTo>
                        <a:pt x="205" y="1"/>
                        <a:pt x="201" y="3"/>
                        <a:pt x="196" y="8"/>
                      </a:cubicBezTo>
                      <a:cubicBezTo>
                        <a:pt x="143" y="61"/>
                        <a:pt x="80" y="97"/>
                        <a:pt x="9" y="133"/>
                      </a:cubicBezTo>
                      <a:cubicBezTo>
                        <a:pt x="0" y="133"/>
                        <a:pt x="0" y="141"/>
                        <a:pt x="0" y="150"/>
                      </a:cubicBezTo>
                      <a:cubicBezTo>
                        <a:pt x="9" y="159"/>
                        <a:pt x="9" y="168"/>
                        <a:pt x="18" y="168"/>
                      </a:cubicBezTo>
                      <a:cubicBezTo>
                        <a:pt x="27" y="168"/>
                        <a:pt x="27" y="168"/>
                        <a:pt x="27" y="159"/>
                      </a:cubicBezTo>
                      <a:cubicBezTo>
                        <a:pt x="98" y="133"/>
                        <a:pt x="170" y="88"/>
                        <a:pt x="223" y="25"/>
                      </a:cubicBezTo>
                      <a:cubicBezTo>
                        <a:pt x="232" y="25"/>
                        <a:pt x="232" y="8"/>
                        <a:pt x="223" y="8"/>
                      </a:cubicBezTo>
                      <a:cubicBezTo>
                        <a:pt x="219" y="3"/>
                        <a:pt x="214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2" name="Google Shape;9632;p40"/>
                <p:cNvSpPr/>
                <p:nvPr/>
              </p:nvSpPr>
              <p:spPr>
                <a:xfrm>
                  <a:off x="4632345" y="877236"/>
                  <a:ext cx="10175" cy="8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9" extrusionOk="0">
                      <a:moveTo>
                        <a:pt x="166" y="1"/>
                      </a:moveTo>
                      <a:cubicBezTo>
                        <a:pt x="161" y="1"/>
                        <a:pt x="157" y="3"/>
                        <a:pt x="152" y="7"/>
                      </a:cubicBezTo>
                      <a:cubicBezTo>
                        <a:pt x="117" y="61"/>
                        <a:pt x="72" y="96"/>
                        <a:pt x="19" y="123"/>
                      </a:cubicBezTo>
                      <a:cubicBezTo>
                        <a:pt x="10" y="123"/>
                        <a:pt x="1" y="141"/>
                        <a:pt x="10" y="150"/>
                      </a:cubicBezTo>
                      <a:cubicBezTo>
                        <a:pt x="10" y="150"/>
                        <a:pt x="19" y="159"/>
                        <a:pt x="28" y="159"/>
                      </a:cubicBezTo>
                      <a:lnTo>
                        <a:pt x="36" y="159"/>
                      </a:lnTo>
                      <a:cubicBezTo>
                        <a:pt x="90" y="123"/>
                        <a:pt x="143" y="88"/>
                        <a:pt x="179" y="34"/>
                      </a:cubicBezTo>
                      <a:cubicBezTo>
                        <a:pt x="188" y="25"/>
                        <a:pt x="188" y="7"/>
                        <a:pt x="179" y="7"/>
                      </a:cubicBezTo>
                      <a:cubicBezTo>
                        <a:pt x="175" y="3"/>
                        <a:pt x="170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3" name="Google Shape;9633;p40"/>
                <p:cNvSpPr/>
                <p:nvPr/>
              </p:nvSpPr>
              <p:spPr>
                <a:xfrm>
                  <a:off x="4505075" y="824261"/>
                  <a:ext cx="13998" cy="12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25" extrusionOk="0">
                      <a:moveTo>
                        <a:pt x="224" y="1"/>
                      </a:moveTo>
                      <a:cubicBezTo>
                        <a:pt x="143" y="55"/>
                        <a:pt x="72" y="117"/>
                        <a:pt x="10" y="197"/>
                      </a:cubicBezTo>
                      <a:cubicBezTo>
                        <a:pt x="1" y="206"/>
                        <a:pt x="10" y="215"/>
                        <a:pt x="19" y="224"/>
                      </a:cubicBezTo>
                      <a:lnTo>
                        <a:pt x="27" y="224"/>
                      </a:lnTo>
                      <a:cubicBezTo>
                        <a:pt x="27" y="224"/>
                        <a:pt x="36" y="224"/>
                        <a:pt x="36" y="215"/>
                      </a:cubicBezTo>
                      <a:cubicBezTo>
                        <a:pt x="99" y="144"/>
                        <a:pt x="170" y="81"/>
                        <a:pt x="242" y="37"/>
                      </a:cubicBezTo>
                      <a:cubicBezTo>
                        <a:pt x="250" y="28"/>
                        <a:pt x="259" y="19"/>
                        <a:pt x="250" y="10"/>
                      </a:cubicBezTo>
                      <a:cubicBezTo>
                        <a:pt x="242" y="1"/>
                        <a:pt x="233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4" name="Google Shape;9634;p40"/>
                <p:cNvSpPr/>
                <p:nvPr/>
              </p:nvSpPr>
              <p:spPr>
                <a:xfrm>
                  <a:off x="4515196" y="824261"/>
                  <a:ext cx="15398" cy="1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242" extrusionOk="0">
                      <a:moveTo>
                        <a:pt x="259" y="1"/>
                      </a:moveTo>
                      <a:lnTo>
                        <a:pt x="9" y="206"/>
                      </a:lnTo>
                      <a:cubicBezTo>
                        <a:pt x="0" y="215"/>
                        <a:pt x="0" y="224"/>
                        <a:pt x="9" y="233"/>
                      </a:cubicBezTo>
                      <a:cubicBezTo>
                        <a:pt x="9" y="242"/>
                        <a:pt x="18" y="242"/>
                        <a:pt x="18" y="242"/>
                      </a:cubicBezTo>
                      <a:cubicBezTo>
                        <a:pt x="27" y="242"/>
                        <a:pt x="27" y="242"/>
                        <a:pt x="27" y="233"/>
                      </a:cubicBezTo>
                      <a:lnTo>
                        <a:pt x="277" y="37"/>
                      </a:lnTo>
                      <a:cubicBezTo>
                        <a:pt x="285" y="28"/>
                        <a:pt x="285" y="19"/>
                        <a:pt x="285" y="10"/>
                      </a:cubicBezTo>
                      <a:cubicBezTo>
                        <a:pt x="277" y="1"/>
                        <a:pt x="268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5" name="Google Shape;9635;p40"/>
                <p:cNvSpPr/>
                <p:nvPr/>
              </p:nvSpPr>
              <p:spPr>
                <a:xfrm>
                  <a:off x="4529086" y="824907"/>
                  <a:ext cx="13998" cy="11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13" extrusionOk="0">
                      <a:moveTo>
                        <a:pt x="237" y="0"/>
                      </a:moveTo>
                      <a:cubicBezTo>
                        <a:pt x="233" y="0"/>
                        <a:pt x="228" y="2"/>
                        <a:pt x="224" y="7"/>
                      </a:cubicBezTo>
                      <a:lnTo>
                        <a:pt x="10" y="176"/>
                      </a:lnTo>
                      <a:cubicBezTo>
                        <a:pt x="1" y="185"/>
                        <a:pt x="1" y="194"/>
                        <a:pt x="10" y="203"/>
                      </a:cubicBezTo>
                      <a:cubicBezTo>
                        <a:pt x="10" y="203"/>
                        <a:pt x="19" y="212"/>
                        <a:pt x="19" y="212"/>
                      </a:cubicBezTo>
                      <a:cubicBezTo>
                        <a:pt x="27" y="212"/>
                        <a:pt x="27" y="203"/>
                        <a:pt x="36" y="203"/>
                      </a:cubicBezTo>
                      <a:lnTo>
                        <a:pt x="242" y="34"/>
                      </a:lnTo>
                      <a:cubicBezTo>
                        <a:pt x="251" y="25"/>
                        <a:pt x="259" y="16"/>
                        <a:pt x="251" y="7"/>
                      </a:cubicBezTo>
                      <a:cubicBezTo>
                        <a:pt x="246" y="2"/>
                        <a:pt x="242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6" name="Google Shape;9636;p40"/>
                <p:cNvSpPr/>
                <p:nvPr/>
              </p:nvSpPr>
              <p:spPr>
                <a:xfrm>
                  <a:off x="4542545" y="824261"/>
                  <a:ext cx="13998" cy="11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07" extrusionOk="0">
                      <a:moveTo>
                        <a:pt x="224" y="1"/>
                      </a:moveTo>
                      <a:lnTo>
                        <a:pt x="9" y="179"/>
                      </a:lnTo>
                      <a:cubicBezTo>
                        <a:pt x="1" y="179"/>
                        <a:pt x="1" y="197"/>
                        <a:pt x="9" y="206"/>
                      </a:cubicBezTo>
                      <a:lnTo>
                        <a:pt x="36" y="206"/>
                      </a:lnTo>
                      <a:lnTo>
                        <a:pt x="250" y="37"/>
                      </a:lnTo>
                      <a:cubicBezTo>
                        <a:pt x="250" y="28"/>
                        <a:pt x="259" y="19"/>
                        <a:pt x="250" y="10"/>
                      </a:cubicBezTo>
                      <a:cubicBezTo>
                        <a:pt x="241" y="1"/>
                        <a:pt x="23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7" name="Google Shape;9637;p40"/>
                <p:cNvSpPr/>
                <p:nvPr/>
              </p:nvSpPr>
              <p:spPr>
                <a:xfrm>
                  <a:off x="4558373" y="825553"/>
                  <a:ext cx="9691" cy="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29" extrusionOk="0">
                      <a:moveTo>
                        <a:pt x="160" y="0"/>
                      </a:moveTo>
                      <a:cubicBezTo>
                        <a:pt x="158" y="0"/>
                        <a:pt x="155" y="1"/>
                        <a:pt x="153" y="4"/>
                      </a:cubicBezTo>
                      <a:lnTo>
                        <a:pt x="10" y="102"/>
                      </a:lnTo>
                      <a:cubicBezTo>
                        <a:pt x="1" y="102"/>
                        <a:pt x="1" y="111"/>
                        <a:pt x="10" y="120"/>
                      </a:cubicBezTo>
                      <a:cubicBezTo>
                        <a:pt x="10" y="129"/>
                        <a:pt x="19" y="129"/>
                        <a:pt x="19" y="129"/>
                      </a:cubicBezTo>
                      <a:lnTo>
                        <a:pt x="28" y="129"/>
                      </a:lnTo>
                      <a:lnTo>
                        <a:pt x="170" y="31"/>
                      </a:lnTo>
                      <a:cubicBezTo>
                        <a:pt x="179" y="31"/>
                        <a:pt x="179" y="22"/>
                        <a:pt x="179" y="13"/>
                      </a:cubicBezTo>
                      <a:cubicBezTo>
                        <a:pt x="173" y="6"/>
                        <a:pt x="167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8" name="Google Shape;9638;p40"/>
                <p:cNvSpPr/>
                <p:nvPr/>
              </p:nvSpPr>
              <p:spPr>
                <a:xfrm>
                  <a:off x="4593959" y="656021"/>
                  <a:ext cx="230586" cy="12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" h="2310" extrusionOk="0">
                      <a:moveTo>
                        <a:pt x="1524" y="0"/>
                      </a:moveTo>
                      <a:cubicBezTo>
                        <a:pt x="1055" y="0"/>
                        <a:pt x="576" y="139"/>
                        <a:pt x="232" y="450"/>
                      </a:cubicBezTo>
                      <a:cubicBezTo>
                        <a:pt x="89" y="584"/>
                        <a:pt x="63" y="717"/>
                        <a:pt x="0" y="878"/>
                      </a:cubicBezTo>
                      <a:cubicBezTo>
                        <a:pt x="170" y="1119"/>
                        <a:pt x="339" y="1404"/>
                        <a:pt x="553" y="1592"/>
                      </a:cubicBezTo>
                      <a:cubicBezTo>
                        <a:pt x="642" y="1672"/>
                        <a:pt x="741" y="1734"/>
                        <a:pt x="848" y="1788"/>
                      </a:cubicBezTo>
                      <a:cubicBezTo>
                        <a:pt x="1471" y="2131"/>
                        <a:pt x="2178" y="2310"/>
                        <a:pt x="2889" y="2310"/>
                      </a:cubicBezTo>
                      <a:cubicBezTo>
                        <a:pt x="3083" y="2310"/>
                        <a:pt x="3277" y="2296"/>
                        <a:pt x="3470" y="2270"/>
                      </a:cubicBezTo>
                      <a:cubicBezTo>
                        <a:pt x="3711" y="2234"/>
                        <a:pt x="3970" y="2171"/>
                        <a:pt x="4157" y="2020"/>
                      </a:cubicBezTo>
                      <a:cubicBezTo>
                        <a:pt x="4157" y="2011"/>
                        <a:pt x="4157" y="2002"/>
                        <a:pt x="4157" y="1993"/>
                      </a:cubicBezTo>
                      <a:cubicBezTo>
                        <a:pt x="4157" y="1931"/>
                        <a:pt x="4184" y="1868"/>
                        <a:pt x="4202" y="1797"/>
                      </a:cubicBezTo>
                      <a:cubicBezTo>
                        <a:pt x="4282" y="1485"/>
                        <a:pt x="4139" y="1154"/>
                        <a:pt x="3925" y="922"/>
                      </a:cubicBezTo>
                      <a:cubicBezTo>
                        <a:pt x="3702" y="682"/>
                        <a:pt x="3408" y="539"/>
                        <a:pt x="3114" y="405"/>
                      </a:cubicBezTo>
                      <a:cubicBezTo>
                        <a:pt x="2650" y="200"/>
                        <a:pt x="2159" y="30"/>
                        <a:pt x="1650" y="4"/>
                      </a:cubicBezTo>
                      <a:cubicBezTo>
                        <a:pt x="1609" y="1"/>
                        <a:pt x="1566" y="0"/>
                        <a:pt x="15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9" name="Google Shape;9639;p40"/>
                <p:cNvSpPr/>
                <p:nvPr/>
              </p:nvSpPr>
              <p:spPr>
                <a:xfrm>
                  <a:off x="4588199" y="652629"/>
                  <a:ext cx="236831" cy="133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9" h="2471" extrusionOk="0">
                      <a:moveTo>
                        <a:pt x="1625" y="1"/>
                      </a:moveTo>
                      <a:cubicBezTo>
                        <a:pt x="1586" y="1"/>
                        <a:pt x="1547" y="2"/>
                        <a:pt x="1508" y="4"/>
                      </a:cubicBezTo>
                      <a:cubicBezTo>
                        <a:pt x="1204" y="4"/>
                        <a:pt x="901" y="76"/>
                        <a:pt x="624" y="209"/>
                      </a:cubicBezTo>
                      <a:cubicBezTo>
                        <a:pt x="482" y="281"/>
                        <a:pt x="357" y="370"/>
                        <a:pt x="232" y="477"/>
                      </a:cubicBezTo>
                      <a:cubicBezTo>
                        <a:pt x="170" y="539"/>
                        <a:pt x="125" y="620"/>
                        <a:pt x="89" y="691"/>
                      </a:cubicBezTo>
                      <a:cubicBezTo>
                        <a:pt x="62" y="771"/>
                        <a:pt x="36" y="843"/>
                        <a:pt x="18" y="905"/>
                      </a:cubicBezTo>
                      <a:lnTo>
                        <a:pt x="0" y="959"/>
                      </a:lnTo>
                      <a:lnTo>
                        <a:pt x="27" y="1003"/>
                      </a:lnTo>
                      <a:cubicBezTo>
                        <a:pt x="134" y="1155"/>
                        <a:pt x="241" y="1333"/>
                        <a:pt x="357" y="1494"/>
                      </a:cubicBezTo>
                      <a:cubicBezTo>
                        <a:pt x="419" y="1574"/>
                        <a:pt x="491" y="1655"/>
                        <a:pt x="571" y="1726"/>
                      </a:cubicBezTo>
                      <a:cubicBezTo>
                        <a:pt x="651" y="1797"/>
                        <a:pt x="740" y="1860"/>
                        <a:pt x="830" y="1904"/>
                      </a:cubicBezTo>
                      <a:cubicBezTo>
                        <a:pt x="1178" y="2110"/>
                        <a:pt x="1552" y="2261"/>
                        <a:pt x="1945" y="2350"/>
                      </a:cubicBezTo>
                      <a:cubicBezTo>
                        <a:pt x="2273" y="2432"/>
                        <a:pt x="2613" y="2471"/>
                        <a:pt x="2951" y="2471"/>
                      </a:cubicBezTo>
                      <a:cubicBezTo>
                        <a:pt x="3017" y="2471"/>
                        <a:pt x="3083" y="2469"/>
                        <a:pt x="3149" y="2466"/>
                      </a:cubicBezTo>
                      <a:cubicBezTo>
                        <a:pt x="3345" y="2457"/>
                        <a:pt x="3542" y="2440"/>
                        <a:pt x="3747" y="2395"/>
                      </a:cubicBezTo>
                      <a:cubicBezTo>
                        <a:pt x="3943" y="2350"/>
                        <a:pt x="4148" y="2279"/>
                        <a:pt x="4309" y="2136"/>
                      </a:cubicBezTo>
                      <a:lnTo>
                        <a:pt x="4345" y="2110"/>
                      </a:lnTo>
                      <a:lnTo>
                        <a:pt x="4345" y="2074"/>
                      </a:lnTo>
                      <a:cubicBezTo>
                        <a:pt x="4327" y="2011"/>
                        <a:pt x="4371" y="1931"/>
                        <a:pt x="4380" y="1833"/>
                      </a:cubicBezTo>
                      <a:cubicBezTo>
                        <a:pt x="4398" y="1735"/>
                        <a:pt x="4398" y="1637"/>
                        <a:pt x="4380" y="1539"/>
                      </a:cubicBezTo>
                      <a:cubicBezTo>
                        <a:pt x="4345" y="1351"/>
                        <a:pt x="4255" y="1182"/>
                        <a:pt x="4139" y="1039"/>
                      </a:cubicBezTo>
                      <a:cubicBezTo>
                        <a:pt x="3899" y="754"/>
                        <a:pt x="3560" y="593"/>
                        <a:pt x="3221" y="468"/>
                      </a:cubicBezTo>
                      <a:lnTo>
                        <a:pt x="3221" y="468"/>
                      </a:lnTo>
                      <a:cubicBezTo>
                        <a:pt x="3381" y="548"/>
                        <a:pt x="3542" y="638"/>
                        <a:pt x="3684" y="736"/>
                      </a:cubicBezTo>
                      <a:cubicBezTo>
                        <a:pt x="3836" y="834"/>
                        <a:pt x="3970" y="959"/>
                        <a:pt x="4068" y="1093"/>
                      </a:cubicBezTo>
                      <a:cubicBezTo>
                        <a:pt x="4166" y="1235"/>
                        <a:pt x="4238" y="1396"/>
                        <a:pt x="4255" y="1556"/>
                      </a:cubicBezTo>
                      <a:cubicBezTo>
                        <a:pt x="4273" y="1646"/>
                        <a:pt x="4264" y="1726"/>
                        <a:pt x="4246" y="1806"/>
                      </a:cubicBezTo>
                      <a:cubicBezTo>
                        <a:pt x="4239" y="1868"/>
                        <a:pt x="4197" y="1944"/>
                        <a:pt x="4192" y="2039"/>
                      </a:cubicBezTo>
                      <a:lnTo>
                        <a:pt x="4192" y="2039"/>
                      </a:lnTo>
                      <a:cubicBezTo>
                        <a:pt x="3900" y="2236"/>
                        <a:pt x="3503" y="2253"/>
                        <a:pt x="3140" y="2270"/>
                      </a:cubicBezTo>
                      <a:cubicBezTo>
                        <a:pt x="3108" y="2271"/>
                        <a:pt x="3076" y="2271"/>
                        <a:pt x="3044" y="2271"/>
                      </a:cubicBezTo>
                      <a:cubicBezTo>
                        <a:pt x="2692" y="2271"/>
                        <a:pt x="2342" y="2227"/>
                        <a:pt x="1998" y="2145"/>
                      </a:cubicBezTo>
                      <a:cubicBezTo>
                        <a:pt x="1633" y="2047"/>
                        <a:pt x="1267" y="1904"/>
                        <a:pt x="937" y="1717"/>
                      </a:cubicBezTo>
                      <a:cubicBezTo>
                        <a:pt x="619" y="1554"/>
                        <a:pt x="441" y="1233"/>
                        <a:pt x="221" y="922"/>
                      </a:cubicBezTo>
                      <a:lnTo>
                        <a:pt x="221" y="922"/>
                      </a:lnTo>
                      <a:cubicBezTo>
                        <a:pt x="259" y="795"/>
                        <a:pt x="296" y="689"/>
                        <a:pt x="375" y="611"/>
                      </a:cubicBezTo>
                      <a:cubicBezTo>
                        <a:pt x="464" y="522"/>
                        <a:pt x="580" y="432"/>
                        <a:pt x="705" y="370"/>
                      </a:cubicBezTo>
                      <a:cubicBezTo>
                        <a:pt x="946" y="227"/>
                        <a:pt x="1231" y="156"/>
                        <a:pt x="1517" y="129"/>
                      </a:cubicBezTo>
                      <a:cubicBezTo>
                        <a:pt x="1567" y="126"/>
                        <a:pt x="1618" y="124"/>
                        <a:pt x="1669" y="124"/>
                      </a:cubicBezTo>
                      <a:cubicBezTo>
                        <a:pt x="1906" y="124"/>
                        <a:pt x="2147" y="156"/>
                        <a:pt x="2382" y="200"/>
                      </a:cubicBezTo>
                      <a:cubicBezTo>
                        <a:pt x="2667" y="272"/>
                        <a:pt x="2944" y="361"/>
                        <a:pt x="3221" y="468"/>
                      </a:cubicBezTo>
                      <a:cubicBezTo>
                        <a:pt x="2962" y="334"/>
                        <a:pt x="2685" y="218"/>
                        <a:pt x="2400" y="129"/>
                      </a:cubicBezTo>
                      <a:cubicBezTo>
                        <a:pt x="2151" y="51"/>
                        <a:pt x="1889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0" name="Google Shape;9640;p40"/>
                <p:cNvSpPr/>
                <p:nvPr/>
              </p:nvSpPr>
              <p:spPr>
                <a:xfrm>
                  <a:off x="4586261" y="703236"/>
                  <a:ext cx="232524" cy="135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2509" extrusionOk="0">
                      <a:moveTo>
                        <a:pt x="143" y="1"/>
                      </a:moveTo>
                      <a:cubicBezTo>
                        <a:pt x="143" y="19"/>
                        <a:pt x="134" y="45"/>
                        <a:pt x="125" y="63"/>
                      </a:cubicBezTo>
                      <a:cubicBezTo>
                        <a:pt x="63" y="215"/>
                        <a:pt x="27" y="349"/>
                        <a:pt x="18" y="518"/>
                      </a:cubicBezTo>
                      <a:cubicBezTo>
                        <a:pt x="0" y="857"/>
                        <a:pt x="107" y="1178"/>
                        <a:pt x="277" y="1473"/>
                      </a:cubicBezTo>
                      <a:cubicBezTo>
                        <a:pt x="384" y="1642"/>
                        <a:pt x="509" y="1794"/>
                        <a:pt x="660" y="1919"/>
                      </a:cubicBezTo>
                      <a:cubicBezTo>
                        <a:pt x="892" y="2097"/>
                        <a:pt x="1133" y="2222"/>
                        <a:pt x="1410" y="2320"/>
                      </a:cubicBezTo>
                      <a:cubicBezTo>
                        <a:pt x="1723" y="2430"/>
                        <a:pt x="2045" y="2508"/>
                        <a:pt x="2374" y="2508"/>
                      </a:cubicBezTo>
                      <a:cubicBezTo>
                        <a:pt x="2392" y="2508"/>
                        <a:pt x="2409" y="2508"/>
                        <a:pt x="2427" y="2508"/>
                      </a:cubicBezTo>
                      <a:cubicBezTo>
                        <a:pt x="3123" y="2490"/>
                        <a:pt x="3774" y="2213"/>
                        <a:pt x="4193" y="1544"/>
                      </a:cubicBezTo>
                      <a:cubicBezTo>
                        <a:pt x="4247" y="1464"/>
                        <a:pt x="4309" y="1375"/>
                        <a:pt x="4318" y="1277"/>
                      </a:cubicBezTo>
                      <a:cubicBezTo>
                        <a:pt x="4318" y="1232"/>
                        <a:pt x="4300" y="1187"/>
                        <a:pt x="4300" y="1143"/>
                      </a:cubicBezTo>
                      <a:cubicBezTo>
                        <a:pt x="4104" y="1294"/>
                        <a:pt x="3854" y="1357"/>
                        <a:pt x="3613" y="1393"/>
                      </a:cubicBezTo>
                      <a:cubicBezTo>
                        <a:pt x="3420" y="1419"/>
                        <a:pt x="3226" y="1433"/>
                        <a:pt x="3032" y="1433"/>
                      </a:cubicBezTo>
                      <a:cubicBezTo>
                        <a:pt x="2321" y="1433"/>
                        <a:pt x="1614" y="1254"/>
                        <a:pt x="991" y="911"/>
                      </a:cubicBezTo>
                      <a:cubicBezTo>
                        <a:pt x="884" y="857"/>
                        <a:pt x="785" y="795"/>
                        <a:pt x="696" y="715"/>
                      </a:cubicBezTo>
                      <a:cubicBezTo>
                        <a:pt x="482" y="527"/>
                        <a:pt x="313" y="242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641" name="Google Shape;9641;p40"/>
                <p:cNvSpPr/>
                <p:nvPr/>
              </p:nvSpPr>
              <p:spPr>
                <a:xfrm>
                  <a:off x="4580985" y="690746"/>
                  <a:ext cx="237800" cy="150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7" h="2789" extrusionOk="0">
                      <a:moveTo>
                        <a:pt x="4398" y="1375"/>
                      </a:moveTo>
                      <a:lnTo>
                        <a:pt x="4398" y="1375"/>
                      </a:lnTo>
                      <a:cubicBezTo>
                        <a:pt x="4398" y="1419"/>
                        <a:pt x="4416" y="1464"/>
                        <a:pt x="4416" y="1509"/>
                      </a:cubicBezTo>
                      <a:cubicBezTo>
                        <a:pt x="4416" y="1464"/>
                        <a:pt x="4407" y="1419"/>
                        <a:pt x="4398" y="1375"/>
                      </a:cubicBezTo>
                      <a:close/>
                      <a:moveTo>
                        <a:pt x="214" y="1"/>
                      </a:moveTo>
                      <a:lnTo>
                        <a:pt x="143" y="197"/>
                      </a:lnTo>
                      <a:cubicBezTo>
                        <a:pt x="98" y="313"/>
                        <a:pt x="45" y="456"/>
                        <a:pt x="18" y="599"/>
                      </a:cubicBezTo>
                      <a:cubicBezTo>
                        <a:pt x="0" y="741"/>
                        <a:pt x="0" y="893"/>
                        <a:pt x="18" y="1036"/>
                      </a:cubicBezTo>
                      <a:cubicBezTo>
                        <a:pt x="54" y="1321"/>
                        <a:pt x="179" y="1580"/>
                        <a:pt x="321" y="1821"/>
                      </a:cubicBezTo>
                      <a:cubicBezTo>
                        <a:pt x="482" y="2053"/>
                        <a:pt x="696" y="2249"/>
                        <a:pt x="937" y="2392"/>
                      </a:cubicBezTo>
                      <a:cubicBezTo>
                        <a:pt x="1187" y="2526"/>
                        <a:pt x="1445" y="2615"/>
                        <a:pt x="1704" y="2686"/>
                      </a:cubicBezTo>
                      <a:cubicBezTo>
                        <a:pt x="1932" y="2747"/>
                        <a:pt x="2160" y="2788"/>
                        <a:pt x="2393" y="2788"/>
                      </a:cubicBezTo>
                      <a:cubicBezTo>
                        <a:pt x="2434" y="2788"/>
                        <a:pt x="2475" y="2787"/>
                        <a:pt x="2516" y="2784"/>
                      </a:cubicBezTo>
                      <a:cubicBezTo>
                        <a:pt x="2792" y="2775"/>
                        <a:pt x="3060" y="2722"/>
                        <a:pt x="3310" y="2615"/>
                      </a:cubicBezTo>
                      <a:cubicBezTo>
                        <a:pt x="3560" y="2517"/>
                        <a:pt x="3792" y="2365"/>
                        <a:pt x="3979" y="2178"/>
                      </a:cubicBezTo>
                      <a:cubicBezTo>
                        <a:pt x="4077" y="2080"/>
                        <a:pt x="4157" y="1981"/>
                        <a:pt x="4238" y="1865"/>
                      </a:cubicBezTo>
                      <a:cubicBezTo>
                        <a:pt x="4273" y="1813"/>
                        <a:pt x="4308" y="1760"/>
                        <a:pt x="4343" y="1698"/>
                      </a:cubicBezTo>
                      <a:lnTo>
                        <a:pt x="4343" y="1698"/>
                      </a:lnTo>
                      <a:cubicBezTo>
                        <a:pt x="4308" y="1760"/>
                        <a:pt x="4273" y="1813"/>
                        <a:pt x="4229" y="1865"/>
                      </a:cubicBezTo>
                      <a:cubicBezTo>
                        <a:pt x="4157" y="1972"/>
                        <a:pt x="4068" y="2080"/>
                        <a:pt x="3970" y="2169"/>
                      </a:cubicBezTo>
                      <a:cubicBezTo>
                        <a:pt x="3774" y="2347"/>
                        <a:pt x="3542" y="2490"/>
                        <a:pt x="3292" y="2579"/>
                      </a:cubicBezTo>
                      <a:cubicBezTo>
                        <a:pt x="3042" y="2668"/>
                        <a:pt x="2775" y="2704"/>
                        <a:pt x="2516" y="2704"/>
                      </a:cubicBezTo>
                      <a:cubicBezTo>
                        <a:pt x="2257" y="2695"/>
                        <a:pt x="1999" y="2642"/>
                        <a:pt x="1749" y="2561"/>
                      </a:cubicBezTo>
                      <a:cubicBezTo>
                        <a:pt x="1249" y="2392"/>
                        <a:pt x="767" y="2142"/>
                        <a:pt x="500" y="1705"/>
                      </a:cubicBezTo>
                      <a:cubicBezTo>
                        <a:pt x="375" y="1482"/>
                        <a:pt x="268" y="1250"/>
                        <a:pt x="232" y="1000"/>
                      </a:cubicBezTo>
                      <a:cubicBezTo>
                        <a:pt x="223" y="884"/>
                        <a:pt x="214" y="750"/>
                        <a:pt x="232" y="634"/>
                      </a:cubicBezTo>
                      <a:cubicBezTo>
                        <a:pt x="245" y="575"/>
                        <a:pt x="259" y="520"/>
                        <a:pt x="277" y="465"/>
                      </a:cubicBezTo>
                      <a:lnTo>
                        <a:pt x="277" y="465"/>
                      </a:lnTo>
                      <a:cubicBezTo>
                        <a:pt x="347" y="568"/>
                        <a:pt x="420" y="674"/>
                        <a:pt x="500" y="777"/>
                      </a:cubicBezTo>
                      <a:cubicBezTo>
                        <a:pt x="625" y="938"/>
                        <a:pt x="794" y="1080"/>
                        <a:pt x="973" y="1179"/>
                      </a:cubicBezTo>
                      <a:cubicBezTo>
                        <a:pt x="1329" y="1366"/>
                        <a:pt x="1704" y="1500"/>
                        <a:pt x="2097" y="1589"/>
                      </a:cubicBezTo>
                      <a:cubicBezTo>
                        <a:pt x="2412" y="1653"/>
                        <a:pt x="2728" y="1683"/>
                        <a:pt x="3043" y="1683"/>
                      </a:cubicBezTo>
                      <a:cubicBezTo>
                        <a:pt x="3120" y="1683"/>
                        <a:pt x="3197" y="1682"/>
                        <a:pt x="3274" y="1678"/>
                      </a:cubicBezTo>
                      <a:cubicBezTo>
                        <a:pt x="3470" y="1660"/>
                        <a:pt x="3667" y="1642"/>
                        <a:pt x="3863" y="1598"/>
                      </a:cubicBezTo>
                      <a:cubicBezTo>
                        <a:pt x="4050" y="1562"/>
                        <a:pt x="4247" y="1500"/>
                        <a:pt x="4398" y="1375"/>
                      </a:cubicBezTo>
                      <a:lnTo>
                        <a:pt x="4398" y="1375"/>
                      </a:lnTo>
                      <a:cubicBezTo>
                        <a:pt x="4247" y="1491"/>
                        <a:pt x="4050" y="1553"/>
                        <a:pt x="3863" y="1589"/>
                      </a:cubicBezTo>
                      <a:cubicBezTo>
                        <a:pt x="3667" y="1625"/>
                        <a:pt x="3470" y="1642"/>
                        <a:pt x="3274" y="1642"/>
                      </a:cubicBezTo>
                      <a:cubicBezTo>
                        <a:pt x="3246" y="1643"/>
                        <a:pt x="3218" y="1643"/>
                        <a:pt x="3189" y="1643"/>
                      </a:cubicBezTo>
                      <a:cubicBezTo>
                        <a:pt x="2825" y="1643"/>
                        <a:pt x="2463" y="1591"/>
                        <a:pt x="2123" y="1500"/>
                      </a:cubicBezTo>
                      <a:cubicBezTo>
                        <a:pt x="1749" y="1393"/>
                        <a:pt x="1383" y="1241"/>
                        <a:pt x="1062" y="1036"/>
                      </a:cubicBezTo>
                      <a:cubicBezTo>
                        <a:pt x="732" y="848"/>
                        <a:pt x="553" y="501"/>
                        <a:pt x="330" y="170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2" name="Google Shape;9642;p40"/>
                <p:cNvSpPr/>
                <p:nvPr/>
              </p:nvSpPr>
              <p:spPr>
                <a:xfrm>
                  <a:off x="4619370" y="702213"/>
                  <a:ext cx="184017" cy="4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747" extrusionOk="0">
                      <a:moveTo>
                        <a:pt x="576" y="0"/>
                      </a:moveTo>
                      <a:cubicBezTo>
                        <a:pt x="356" y="0"/>
                        <a:pt x="27" y="15"/>
                        <a:pt x="1" y="127"/>
                      </a:cubicBezTo>
                      <a:cubicBezTo>
                        <a:pt x="54" y="151"/>
                        <a:pt x="132" y="151"/>
                        <a:pt x="204" y="151"/>
                      </a:cubicBezTo>
                      <a:cubicBezTo>
                        <a:pt x="240" y="151"/>
                        <a:pt x="274" y="151"/>
                        <a:pt x="304" y="154"/>
                      </a:cubicBezTo>
                      <a:cubicBezTo>
                        <a:pt x="1232" y="216"/>
                        <a:pt x="2160" y="395"/>
                        <a:pt x="3052" y="680"/>
                      </a:cubicBezTo>
                      <a:cubicBezTo>
                        <a:pt x="3150" y="710"/>
                        <a:pt x="3254" y="747"/>
                        <a:pt x="3359" y="747"/>
                      </a:cubicBezTo>
                      <a:cubicBezTo>
                        <a:pt x="3378" y="747"/>
                        <a:pt x="3398" y="745"/>
                        <a:pt x="3418" y="742"/>
                      </a:cubicBezTo>
                      <a:cubicBezTo>
                        <a:pt x="3418" y="707"/>
                        <a:pt x="3382" y="680"/>
                        <a:pt x="3355" y="662"/>
                      </a:cubicBezTo>
                      <a:cubicBezTo>
                        <a:pt x="2811" y="305"/>
                        <a:pt x="2213" y="172"/>
                        <a:pt x="1589" y="73"/>
                      </a:cubicBezTo>
                      <a:cubicBezTo>
                        <a:pt x="1321" y="29"/>
                        <a:pt x="1018" y="2"/>
                        <a:pt x="750" y="2"/>
                      </a:cubicBezTo>
                      <a:cubicBezTo>
                        <a:pt x="718" y="2"/>
                        <a:pt x="654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3" name="Google Shape;9643;p40"/>
                <p:cNvSpPr/>
                <p:nvPr/>
              </p:nvSpPr>
              <p:spPr>
                <a:xfrm>
                  <a:off x="4716868" y="778177"/>
                  <a:ext cx="66812" cy="59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1107" extrusionOk="0">
                      <a:moveTo>
                        <a:pt x="1232" y="1"/>
                      </a:moveTo>
                      <a:cubicBezTo>
                        <a:pt x="1223" y="1"/>
                        <a:pt x="1205" y="1"/>
                        <a:pt x="1205" y="9"/>
                      </a:cubicBezTo>
                      <a:cubicBezTo>
                        <a:pt x="991" y="518"/>
                        <a:pt x="545" y="911"/>
                        <a:pt x="19" y="1062"/>
                      </a:cubicBezTo>
                      <a:cubicBezTo>
                        <a:pt x="10" y="1071"/>
                        <a:pt x="1" y="1080"/>
                        <a:pt x="1" y="1089"/>
                      </a:cubicBezTo>
                      <a:cubicBezTo>
                        <a:pt x="10" y="1098"/>
                        <a:pt x="19" y="1107"/>
                        <a:pt x="19" y="1107"/>
                      </a:cubicBezTo>
                      <a:cubicBezTo>
                        <a:pt x="28" y="1107"/>
                        <a:pt x="28" y="1107"/>
                        <a:pt x="28" y="1098"/>
                      </a:cubicBezTo>
                      <a:cubicBezTo>
                        <a:pt x="563" y="946"/>
                        <a:pt x="1018" y="545"/>
                        <a:pt x="1241" y="27"/>
                      </a:cubicBezTo>
                      <a:cubicBezTo>
                        <a:pt x="1241" y="18"/>
                        <a:pt x="1241" y="9"/>
                        <a:pt x="12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4" name="Google Shape;9644;p40"/>
                <p:cNvSpPr/>
                <p:nvPr/>
              </p:nvSpPr>
              <p:spPr>
                <a:xfrm>
                  <a:off x="4589114" y="725470"/>
                  <a:ext cx="15451" cy="1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320" extrusionOk="0">
                      <a:moveTo>
                        <a:pt x="273" y="0"/>
                      </a:moveTo>
                      <a:cubicBezTo>
                        <a:pt x="268" y="0"/>
                        <a:pt x="264" y="3"/>
                        <a:pt x="260" y="7"/>
                      </a:cubicBezTo>
                      <a:cubicBezTo>
                        <a:pt x="161" y="87"/>
                        <a:pt x="81" y="186"/>
                        <a:pt x="10" y="293"/>
                      </a:cubicBezTo>
                      <a:cubicBezTo>
                        <a:pt x="1" y="302"/>
                        <a:pt x="10" y="310"/>
                        <a:pt x="19" y="319"/>
                      </a:cubicBezTo>
                      <a:lnTo>
                        <a:pt x="28" y="319"/>
                      </a:lnTo>
                      <a:cubicBezTo>
                        <a:pt x="37" y="319"/>
                        <a:pt x="37" y="319"/>
                        <a:pt x="45" y="310"/>
                      </a:cubicBezTo>
                      <a:cubicBezTo>
                        <a:pt x="108" y="212"/>
                        <a:pt x="188" y="114"/>
                        <a:pt x="286" y="34"/>
                      </a:cubicBezTo>
                      <a:cubicBezTo>
                        <a:pt x="286" y="25"/>
                        <a:pt x="286" y="16"/>
                        <a:pt x="286" y="7"/>
                      </a:cubicBezTo>
                      <a:cubicBezTo>
                        <a:pt x="282" y="3"/>
                        <a:pt x="277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5" name="Google Shape;9645;p40"/>
                <p:cNvSpPr/>
                <p:nvPr/>
              </p:nvSpPr>
              <p:spPr>
                <a:xfrm>
                  <a:off x="4599235" y="742752"/>
                  <a:ext cx="21158" cy="2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" h="454" extrusionOk="0">
                      <a:moveTo>
                        <a:pt x="370" y="1"/>
                      </a:moveTo>
                      <a:cubicBezTo>
                        <a:pt x="366" y="1"/>
                        <a:pt x="361" y="3"/>
                        <a:pt x="357" y="7"/>
                      </a:cubicBezTo>
                      <a:cubicBezTo>
                        <a:pt x="223" y="132"/>
                        <a:pt x="107" y="275"/>
                        <a:pt x="9" y="427"/>
                      </a:cubicBezTo>
                      <a:cubicBezTo>
                        <a:pt x="0" y="436"/>
                        <a:pt x="9" y="444"/>
                        <a:pt x="9" y="453"/>
                      </a:cubicBezTo>
                      <a:lnTo>
                        <a:pt x="27" y="453"/>
                      </a:lnTo>
                      <a:cubicBezTo>
                        <a:pt x="27" y="453"/>
                        <a:pt x="36" y="453"/>
                        <a:pt x="36" y="444"/>
                      </a:cubicBezTo>
                      <a:cubicBezTo>
                        <a:pt x="134" y="302"/>
                        <a:pt x="250" y="159"/>
                        <a:pt x="384" y="34"/>
                      </a:cubicBezTo>
                      <a:cubicBezTo>
                        <a:pt x="393" y="25"/>
                        <a:pt x="393" y="16"/>
                        <a:pt x="384" y="7"/>
                      </a:cubicBezTo>
                      <a:cubicBezTo>
                        <a:pt x="379" y="3"/>
                        <a:pt x="37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6" name="Google Shape;9646;p40"/>
                <p:cNvSpPr/>
                <p:nvPr/>
              </p:nvSpPr>
              <p:spPr>
                <a:xfrm>
                  <a:off x="4610272" y="758634"/>
                  <a:ext cx="25519" cy="29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542" extrusionOk="0">
                      <a:moveTo>
                        <a:pt x="451" y="0"/>
                      </a:moveTo>
                      <a:cubicBezTo>
                        <a:pt x="446" y="0"/>
                        <a:pt x="442" y="2"/>
                        <a:pt x="438" y="7"/>
                      </a:cubicBezTo>
                      <a:cubicBezTo>
                        <a:pt x="277" y="158"/>
                        <a:pt x="134" y="328"/>
                        <a:pt x="0" y="506"/>
                      </a:cubicBezTo>
                      <a:cubicBezTo>
                        <a:pt x="0" y="515"/>
                        <a:pt x="0" y="524"/>
                        <a:pt x="9" y="533"/>
                      </a:cubicBezTo>
                      <a:cubicBezTo>
                        <a:pt x="9" y="533"/>
                        <a:pt x="18" y="542"/>
                        <a:pt x="18" y="542"/>
                      </a:cubicBezTo>
                      <a:cubicBezTo>
                        <a:pt x="27" y="542"/>
                        <a:pt x="27" y="533"/>
                        <a:pt x="36" y="533"/>
                      </a:cubicBezTo>
                      <a:cubicBezTo>
                        <a:pt x="161" y="355"/>
                        <a:pt x="313" y="185"/>
                        <a:pt x="464" y="33"/>
                      </a:cubicBezTo>
                      <a:cubicBezTo>
                        <a:pt x="473" y="25"/>
                        <a:pt x="473" y="16"/>
                        <a:pt x="464" y="7"/>
                      </a:cubicBezTo>
                      <a:cubicBezTo>
                        <a:pt x="460" y="2"/>
                        <a:pt x="455" y="0"/>
                        <a:pt x="4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7" name="Google Shape;9647;p40"/>
                <p:cNvSpPr/>
                <p:nvPr/>
              </p:nvSpPr>
              <p:spPr>
                <a:xfrm>
                  <a:off x="4625615" y="766279"/>
                  <a:ext cx="32249" cy="3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731" extrusionOk="0">
                      <a:moveTo>
                        <a:pt x="576" y="1"/>
                      </a:moveTo>
                      <a:cubicBezTo>
                        <a:pt x="572" y="1"/>
                        <a:pt x="567" y="3"/>
                        <a:pt x="563" y="7"/>
                      </a:cubicBezTo>
                      <a:cubicBezTo>
                        <a:pt x="367" y="230"/>
                        <a:pt x="179" y="462"/>
                        <a:pt x="1" y="703"/>
                      </a:cubicBezTo>
                      <a:cubicBezTo>
                        <a:pt x="1" y="712"/>
                        <a:pt x="1" y="721"/>
                        <a:pt x="10" y="730"/>
                      </a:cubicBezTo>
                      <a:lnTo>
                        <a:pt x="19" y="730"/>
                      </a:lnTo>
                      <a:cubicBezTo>
                        <a:pt x="28" y="730"/>
                        <a:pt x="28" y="730"/>
                        <a:pt x="37" y="721"/>
                      </a:cubicBezTo>
                      <a:cubicBezTo>
                        <a:pt x="206" y="489"/>
                        <a:pt x="393" y="248"/>
                        <a:pt x="590" y="34"/>
                      </a:cubicBezTo>
                      <a:cubicBezTo>
                        <a:pt x="599" y="25"/>
                        <a:pt x="599" y="7"/>
                        <a:pt x="590" y="7"/>
                      </a:cubicBezTo>
                      <a:cubicBezTo>
                        <a:pt x="585" y="3"/>
                        <a:pt x="581" y="1"/>
                        <a:pt x="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8" name="Google Shape;9648;p40"/>
                <p:cNvSpPr/>
                <p:nvPr/>
              </p:nvSpPr>
              <p:spPr>
                <a:xfrm>
                  <a:off x="4642950" y="771555"/>
                  <a:ext cx="38925" cy="4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802" extrusionOk="0">
                      <a:moveTo>
                        <a:pt x="704" y="1"/>
                      </a:moveTo>
                      <a:cubicBezTo>
                        <a:pt x="698" y="1"/>
                        <a:pt x="691" y="3"/>
                        <a:pt x="687" y="8"/>
                      </a:cubicBezTo>
                      <a:cubicBezTo>
                        <a:pt x="437" y="231"/>
                        <a:pt x="205" y="489"/>
                        <a:pt x="9" y="775"/>
                      </a:cubicBezTo>
                      <a:cubicBezTo>
                        <a:pt x="0" y="784"/>
                        <a:pt x="0" y="793"/>
                        <a:pt x="9" y="802"/>
                      </a:cubicBezTo>
                      <a:lnTo>
                        <a:pt x="27" y="802"/>
                      </a:lnTo>
                      <a:cubicBezTo>
                        <a:pt x="27" y="802"/>
                        <a:pt x="36" y="802"/>
                        <a:pt x="36" y="793"/>
                      </a:cubicBezTo>
                      <a:cubicBezTo>
                        <a:pt x="232" y="516"/>
                        <a:pt x="464" y="257"/>
                        <a:pt x="714" y="34"/>
                      </a:cubicBezTo>
                      <a:cubicBezTo>
                        <a:pt x="723" y="25"/>
                        <a:pt x="723" y="17"/>
                        <a:pt x="714" y="8"/>
                      </a:cubicBezTo>
                      <a:cubicBezTo>
                        <a:pt x="714" y="3"/>
                        <a:pt x="709" y="1"/>
                        <a:pt x="7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9" name="Google Shape;9649;p40"/>
                <p:cNvSpPr/>
                <p:nvPr/>
              </p:nvSpPr>
              <p:spPr>
                <a:xfrm>
                  <a:off x="4665508" y="776400"/>
                  <a:ext cx="42801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899" extrusionOk="0">
                      <a:moveTo>
                        <a:pt x="781" y="0"/>
                      </a:moveTo>
                      <a:cubicBezTo>
                        <a:pt x="776" y="0"/>
                        <a:pt x="772" y="2"/>
                        <a:pt x="768" y="7"/>
                      </a:cubicBezTo>
                      <a:cubicBezTo>
                        <a:pt x="473" y="257"/>
                        <a:pt x="214" y="551"/>
                        <a:pt x="0" y="872"/>
                      </a:cubicBezTo>
                      <a:cubicBezTo>
                        <a:pt x="0" y="872"/>
                        <a:pt x="0" y="890"/>
                        <a:pt x="9" y="890"/>
                      </a:cubicBezTo>
                      <a:cubicBezTo>
                        <a:pt x="9" y="899"/>
                        <a:pt x="18" y="899"/>
                        <a:pt x="18" y="899"/>
                      </a:cubicBezTo>
                      <a:cubicBezTo>
                        <a:pt x="27" y="899"/>
                        <a:pt x="27" y="890"/>
                        <a:pt x="36" y="890"/>
                      </a:cubicBezTo>
                      <a:cubicBezTo>
                        <a:pt x="241" y="569"/>
                        <a:pt x="500" y="283"/>
                        <a:pt x="785" y="34"/>
                      </a:cubicBezTo>
                      <a:cubicBezTo>
                        <a:pt x="794" y="34"/>
                        <a:pt x="794" y="16"/>
                        <a:pt x="794" y="7"/>
                      </a:cubicBezTo>
                      <a:cubicBezTo>
                        <a:pt x="790" y="2"/>
                        <a:pt x="785" y="0"/>
                        <a:pt x="7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0" name="Google Shape;9650;p40"/>
                <p:cNvSpPr/>
                <p:nvPr/>
              </p:nvSpPr>
              <p:spPr>
                <a:xfrm>
                  <a:off x="4690004" y="783130"/>
                  <a:ext cx="43285" cy="46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864" extrusionOk="0">
                      <a:moveTo>
                        <a:pt x="781" y="0"/>
                      </a:moveTo>
                      <a:cubicBezTo>
                        <a:pt x="776" y="0"/>
                        <a:pt x="772" y="2"/>
                        <a:pt x="767" y="7"/>
                      </a:cubicBezTo>
                      <a:lnTo>
                        <a:pt x="9" y="836"/>
                      </a:lnTo>
                      <a:cubicBezTo>
                        <a:pt x="0" y="836"/>
                        <a:pt x="0" y="854"/>
                        <a:pt x="9" y="863"/>
                      </a:cubicBezTo>
                      <a:lnTo>
                        <a:pt x="18" y="863"/>
                      </a:lnTo>
                      <a:cubicBezTo>
                        <a:pt x="27" y="863"/>
                        <a:pt x="36" y="863"/>
                        <a:pt x="36" y="854"/>
                      </a:cubicBezTo>
                      <a:lnTo>
                        <a:pt x="794" y="33"/>
                      </a:lnTo>
                      <a:cubicBezTo>
                        <a:pt x="803" y="25"/>
                        <a:pt x="803" y="16"/>
                        <a:pt x="794" y="7"/>
                      </a:cubicBezTo>
                      <a:cubicBezTo>
                        <a:pt x="790" y="2"/>
                        <a:pt x="785" y="0"/>
                        <a:pt x="7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1" name="Google Shape;9651;p40"/>
                <p:cNvSpPr/>
                <p:nvPr/>
              </p:nvSpPr>
              <p:spPr>
                <a:xfrm>
                  <a:off x="4715468" y="785983"/>
                  <a:ext cx="38925" cy="4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855" extrusionOk="0">
                      <a:moveTo>
                        <a:pt x="700" y="1"/>
                      </a:moveTo>
                      <a:cubicBezTo>
                        <a:pt x="696" y="1"/>
                        <a:pt x="691" y="3"/>
                        <a:pt x="687" y="7"/>
                      </a:cubicBezTo>
                      <a:lnTo>
                        <a:pt x="0" y="828"/>
                      </a:lnTo>
                      <a:cubicBezTo>
                        <a:pt x="0" y="837"/>
                        <a:pt x="0" y="846"/>
                        <a:pt x="9" y="855"/>
                      </a:cubicBezTo>
                      <a:lnTo>
                        <a:pt x="18" y="855"/>
                      </a:lnTo>
                      <a:cubicBezTo>
                        <a:pt x="27" y="855"/>
                        <a:pt x="27" y="855"/>
                        <a:pt x="36" y="846"/>
                      </a:cubicBezTo>
                      <a:lnTo>
                        <a:pt x="714" y="34"/>
                      </a:lnTo>
                      <a:cubicBezTo>
                        <a:pt x="723" y="25"/>
                        <a:pt x="723" y="7"/>
                        <a:pt x="714" y="7"/>
                      </a:cubicBezTo>
                      <a:cubicBezTo>
                        <a:pt x="709" y="3"/>
                        <a:pt x="705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2" name="Google Shape;9652;p40"/>
                <p:cNvSpPr/>
                <p:nvPr/>
              </p:nvSpPr>
              <p:spPr>
                <a:xfrm>
                  <a:off x="4648226" y="661297"/>
                  <a:ext cx="171472" cy="81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5" h="1512" extrusionOk="0">
                      <a:moveTo>
                        <a:pt x="26" y="0"/>
                      </a:moveTo>
                      <a:cubicBezTo>
                        <a:pt x="23" y="0"/>
                        <a:pt x="21" y="1"/>
                        <a:pt x="18" y="4"/>
                      </a:cubicBezTo>
                      <a:cubicBezTo>
                        <a:pt x="9" y="4"/>
                        <a:pt x="0" y="22"/>
                        <a:pt x="9" y="31"/>
                      </a:cubicBezTo>
                      <a:cubicBezTo>
                        <a:pt x="98" y="200"/>
                        <a:pt x="295" y="289"/>
                        <a:pt x="446" y="352"/>
                      </a:cubicBezTo>
                      <a:cubicBezTo>
                        <a:pt x="598" y="405"/>
                        <a:pt x="750" y="459"/>
                        <a:pt x="910" y="494"/>
                      </a:cubicBezTo>
                      <a:cubicBezTo>
                        <a:pt x="1071" y="530"/>
                        <a:pt x="1240" y="557"/>
                        <a:pt x="1410" y="584"/>
                      </a:cubicBezTo>
                      <a:cubicBezTo>
                        <a:pt x="1588" y="619"/>
                        <a:pt x="1784" y="646"/>
                        <a:pt x="1963" y="691"/>
                      </a:cubicBezTo>
                      <a:cubicBezTo>
                        <a:pt x="2382" y="798"/>
                        <a:pt x="2676" y="976"/>
                        <a:pt x="2864" y="1235"/>
                      </a:cubicBezTo>
                      <a:cubicBezTo>
                        <a:pt x="2873" y="1244"/>
                        <a:pt x="2882" y="1262"/>
                        <a:pt x="2899" y="1279"/>
                      </a:cubicBezTo>
                      <a:cubicBezTo>
                        <a:pt x="2971" y="1387"/>
                        <a:pt x="3042" y="1494"/>
                        <a:pt x="3167" y="1511"/>
                      </a:cubicBezTo>
                      <a:cubicBezTo>
                        <a:pt x="3176" y="1511"/>
                        <a:pt x="3185" y="1502"/>
                        <a:pt x="3185" y="1494"/>
                      </a:cubicBezTo>
                      <a:cubicBezTo>
                        <a:pt x="3185" y="1485"/>
                        <a:pt x="3185" y="1476"/>
                        <a:pt x="3167" y="1476"/>
                      </a:cubicBezTo>
                      <a:cubicBezTo>
                        <a:pt x="3060" y="1458"/>
                        <a:pt x="2998" y="1360"/>
                        <a:pt x="2926" y="1262"/>
                      </a:cubicBezTo>
                      <a:cubicBezTo>
                        <a:pt x="2917" y="1244"/>
                        <a:pt x="2908" y="1226"/>
                        <a:pt x="2891" y="1208"/>
                      </a:cubicBezTo>
                      <a:cubicBezTo>
                        <a:pt x="2703" y="949"/>
                        <a:pt x="2400" y="762"/>
                        <a:pt x="1972" y="655"/>
                      </a:cubicBezTo>
                      <a:cubicBezTo>
                        <a:pt x="1793" y="610"/>
                        <a:pt x="1597" y="575"/>
                        <a:pt x="1410" y="548"/>
                      </a:cubicBezTo>
                      <a:cubicBezTo>
                        <a:pt x="1249" y="521"/>
                        <a:pt x="1080" y="494"/>
                        <a:pt x="919" y="459"/>
                      </a:cubicBezTo>
                      <a:cubicBezTo>
                        <a:pt x="758" y="423"/>
                        <a:pt x="607" y="370"/>
                        <a:pt x="464" y="316"/>
                      </a:cubicBezTo>
                      <a:cubicBezTo>
                        <a:pt x="312" y="254"/>
                        <a:pt x="125" y="173"/>
                        <a:pt x="45" y="13"/>
                      </a:cubicBezTo>
                      <a:cubicBezTo>
                        <a:pt x="38" y="6"/>
                        <a:pt x="32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3" name="Google Shape;9653;p40"/>
                <p:cNvSpPr/>
                <p:nvPr/>
              </p:nvSpPr>
              <p:spPr>
                <a:xfrm>
                  <a:off x="4659747" y="654406"/>
                  <a:ext cx="15882" cy="1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75" extrusionOk="0">
                      <a:moveTo>
                        <a:pt x="272" y="0"/>
                      </a:moveTo>
                      <a:cubicBezTo>
                        <a:pt x="268" y="0"/>
                        <a:pt x="263" y="2"/>
                        <a:pt x="259" y="7"/>
                      </a:cubicBezTo>
                      <a:cubicBezTo>
                        <a:pt x="170" y="78"/>
                        <a:pt x="81" y="150"/>
                        <a:pt x="9" y="239"/>
                      </a:cubicBezTo>
                      <a:cubicBezTo>
                        <a:pt x="0" y="248"/>
                        <a:pt x="0" y="257"/>
                        <a:pt x="9" y="266"/>
                      </a:cubicBezTo>
                      <a:cubicBezTo>
                        <a:pt x="9" y="275"/>
                        <a:pt x="18" y="275"/>
                        <a:pt x="18" y="275"/>
                      </a:cubicBezTo>
                      <a:cubicBezTo>
                        <a:pt x="27" y="275"/>
                        <a:pt x="36" y="266"/>
                        <a:pt x="36" y="266"/>
                      </a:cubicBezTo>
                      <a:cubicBezTo>
                        <a:pt x="107" y="176"/>
                        <a:pt x="197" y="105"/>
                        <a:pt x="286" y="34"/>
                      </a:cubicBezTo>
                      <a:cubicBezTo>
                        <a:pt x="295" y="25"/>
                        <a:pt x="295" y="16"/>
                        <a:pt x="286" y="7"/>
                      </a:cubicBezTo>
                      <a:cubicBezTo>
                        <a:pt x="281" y="2"/>
                        <a:pt x="277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4" name="Google Shape;9654;p40"/>
                <p:cNvSpPr/>
                <p:nvPr/>
              </p:nvSpPr>
              <p:spPr>
                <a:xfrm>
                  <a:off x="4670299" y="655805"/>
                  <a:ext cx="17820" cy="17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29" extrusionOk="0">
                      <a:moveTo>
                        <a:pt x="308" y="1"/>
                      </a:moveTo>
                      <a:cubicBezTo>
                        <a:pt x="304" y="1"/>
                        <a:pt x="299" y="3"/>
                        <a:pt x="295" y="8"/>
                      </a:cubicBezTo>
                      <a:lnTo>
                        <a:pt x="9" y="293"/>
                      </a:lnTo>
                      <a:cubicBezTo>
                        <a:pt x="1" y="302"/>
                        <a:pt x="1" y="311"/>
                        <a:pt x="9" y="320"/>
                      </a:cubicBezTo>
                      <a:cubicBezTo>
                        <a:pt x="9" y="320"/>
                        <a:pt x="9" y="329"/>
                        <a:pt x="18" y="329"/>
                      </a:cubicBezTo>
                      <a:cubicBezTo>
                        <a:pt x="27" y="329"/>
                        <a:pt x="27" y="320"/>
                        <a:pt x="27" y="320"/>
                      </a:cubicBezTo>
                      <a:lnTo>
                        <a:pt x="322" y="34"/>
                      </a:lnTo>
                      <a:cubicBezTo>
                        <a:pt x="331" y="25"/>
                        <a:pt x="331" y="17"/>
                        <a:pt x="322" y="8"/>
                      </a:cubicBezTo>
                      <a:cubicBezTo>
                        <a:pt x="317" y="3"/>
                        <a:pt x="313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5" name="Google Shape;9655;p40"/>
                <p:cNvSpPr/>
                <p:nvPr/>
              </p:nvSpPr>
              <p:spPr>
                <a:xfrm>
                  <a:off x="4678483" y="660489"/>
                  <a:ext cx="19220" cy="19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367" extrusionOk="0">
                      <a:moveTo>
                        <a:pt x="321" y="1"/>
                      </a:moveTo>
                      <a:cubicBezTo>
                        <a:pt x="205" y="108"/>
                        <a:pt x="98" y="215"/>
                        <a:pt x="0" y="340"/>
                      </a:cubicBezTo>
                      <a:cubicBezTo>
                        <a:pt x="0" y="349"/>
                        <a:pt x="0" y="358"/>
                        <a:pt x="9" y="367"/>
                      </a:cubicBezTo>
                      <a:lnTo>
                        <a:pt x="27" y="367"/>
                      </a:lnTo>
                      <a:cubicBezTo>
                        <a:pt x="125" y="242"/>
                        <a:pt x="232" y="135"/>
                        <a:pt x="348" y="28"/>
                      </a:cubicBezTo>
                      <a:cubicBezTo>
                        <a:pt x="357" y="28"/>
                        <a:pt x="357" y="10"/>
                        <a:pt x="3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6" name="Google Shape;9656;p40"/>
                <p:cNvSpPr/>
                <p:nvPr/>
              </p:nvSpPr>
              <p:spPr>
                <a:xfrm>
                  <a:off x="4690973" y="664473"/>
                  <a:ext cx="17820" cy="1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38" extrusionOk="0">
                      <a:moveTo>
                        <a:pt x="317" y="1"/>
                      </a:moveTo>
                      <a:cubicBezTo>
                        <a:pt x="312" y="1"/>
                        <a:pt x="308" y="3"/>
                        <a:pt x="303" y="7"/>
                      </a:cubicBezTo>
                      <a:cubicBezTo>
                        <a:pt x="196" y="96"/>
                        <a:pt x="89" y="203"/>
                        <a:pt x="9" y="311"/>
                      </a:cubicBezTo>
                      <a:cubicBezTo>
                        <a:pt x="0" y="319"/>
                        <a:pt x="0" y="328"/>
                        <a:pt x="9" y="337"/>
                      </a:cubicBezTo>
                      <a:lnTo>
                        <a:pt x="36" y="337"/>
                      </a:lnTo>
                      <a:cubicBezTo>
                        <a:pt x="125" y="221"/>
                        <a:pt x="214" y="123"/>
                        <a:pt x="321" y="34"/>
                      </a:cubicBezTo>
                      <a:cubicBezTo>
                        <a:pt x="330" y="25"/>
                        <a:pt x="330" y="16"/>
                        <a:pt x="330" y="7"/>
                      </a:cubicBezTo>
                      <a:cubicBezTo>
                        <a:pt x="326" y="3"/>
                        <a:pt x="321" y="1"/>
                        <a:pt x="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7" name="Google Shape;9657;p40"/>
                <p:cNvSpPr/>
                <p:nvPr/>
              </p:nvSpPr>
              <p:spPr>
                <a:xfrm>
                  <a:off x="4701525" y="667811"/>
                  <a:ext cx="19274" cy="17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29" extrusionOk="0">
                      <a:moveTo>
                        <a:pt x="344" y="1"/>
                      </a:moveTo>
                      <a:cubicBezTo>
                        <a:pt x="339" y="1"/>
                        <a:pt x="335" y="3"/>
                        <a:pt x="330" y="8"/>
                      </a:cubicBezTo>
                      <a:cubicBezTo>
                        <a:pt x="206" y="88"/>
                        <a:pt x="99" y="186"/>
                        <a:pt x="0" y="302"/>
                      </a:cubicBezTo>
                      <a:cubicBezTo>
                        <a:pt x="0" y="302"/>
                        <a:pt x="0" y="320"/>
                        <a:pt x="0" y="329"/>
                      </a:cubicBezTo>
                      <a:lnTo>
                        <a:pt x="18" y="329"/>
                      </a:lnTo>
                      <a:cubicBezTo>
                        <a:pt x="18" y="329"/>
                        <a:pt x="27" y="329"/>
                        <a:pt x="27" y="320"/>
                      </a:cubicBezTo>
                      <a:cubicBezTo>
                        <a:pt x="125" y="213"/>
                        <a:pt x="232" y="115"/>
                        <a:pt x="348" y="34"/>
                      </a:cubicBezTo>
                      <a:cubicBezTo>
                        <a:pt x="357" y="34"/>
                        <a:pt x="357" y="17"/>
                        <a:pt x="357" y="8"/>
                      </a:cubicBezTo>
                      <a:cubicBezTo>
                        <a:pt x="353" y="3"/>
                        <a:pt x="348" y="1"/>
                        <a:pt x="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8" name="Google Shape;9658;p40"/>
                <p:cNvSpPr/>
                <p:nvPr/>
              </p:nvSpPr>
              <p:spPr>
                <a:xfrm>
                  <a:off x="4714984" y="668780"/>
                  <a:ext cx="18789" cy="19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56" extrusionOk="0">
                      <a:moveTo>
                        <a:pt x="326" y="1"/>
                      </a:moveTo>
                      <a:cubicBezTo>
                        <a:pt x="321" y="1"/>
                        <a:pt x="317" y="3"/>
                        <a:pt x="312" y="8"/>
                      </a:cubicBezTo>
                      <a:lnTo>
                        <a:pt x="9" y="329"/>
                      </a:lnTo>
                      <a:cubicBezTo>
                        <a:pt x="0" y="329"/>
                        <a:pt x="0" y="347"/>
                        <a:pt x="9" y="347"/>
                      </a:cubicBezTo>
                      <a:cubicBezTo>
                        <a:pt x="9" y="355"/>
                        <a:pt x="18" y="355"/>
                        <a:pt x="18" y="355"/>
                      </a:cubicBezTo>
                      <a:cubicBezTo>
                        <a:pt x="27" y="355"/>
                        <a:pt x="27" y="355"/>
                        <a:pt x="36" y="347"/>
                      </a:cubicBezTo>
                      <a:lnTo>
                        <a:pt x="339" y="34"/>
                      </a:lnTo>
                      <a:cubicBezTo>
                        <a:pt x="348" y="25"/>
                        <a:pt x="348" y="16"/>
                        <a:pt x="339" y="8"/>
                      </a:cubicBezTo>
                      <a:cubicBezTo>
                        <a:pt x="335" y="3"/>
                        <a:pt x="330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9" name="Google Shape;9659;p40"/>
                <p:cNvSpPr/>
                <p:nvPr/>
              </p:nvSpPr>
              <p:spPr>
                <a:xfrm>
                  <a:off x="4726020" y="673625"/>
                  <a:ext cx="18789" cy="19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64" extrusionOk="0">
                      <a:moveTo>
                        <a:pt x="326" y="0"/>
                      </a:moveTo>
                      <a:cubicBezTo>
                        <a:pt x="322" y="0"/>
                        <a:pt x="317" y="2"/>
                        <a:pt x="313" y="7"/>
                      </a:cubicBezTo>
                      <a:cubicBezTo>
                        <a:pt x="197" y="96"/>
                        <a:pt x="90" y="203"/>
                        <a:pt x="9" y="328"/>
                      </a:cubicBezTo>
                      <a:cubicBezTo>
                        <a:pt x="0" y="337"/>
                        <a:pt x="0" y="355"/>
                        <a:pt x="9" y="355"/>
                      </a:cubicBezTo>
                      <a:cubicBezTo>
                        <a:pt x="18" y="364"/>
                        <a:pt x="18" y="364"/>
                        <a:pt x="27" y="364"/>
                      </a:cubicBezTo>
                      <a:cubicBezTo>
                        <a:pt x="27" y="364"/>
                        <a:pt x="36" y="355"/>
                        <a:pt x="36" y="355"/>
                      </a:cubicBezTo>
                      <a:cubicBezTo>
                        <a:pt x="125" y="230"/>
                        <a:pt x="223" y="123"/>
                        <a:pt x="339" y="33"/>
                      </a:cubicBezTo>
                      <a:cubicBezTo>
                        <a:pt x="348" y="25"/>
                        <a:pt x="348" y="16"/>
                        <a:pt x="339" y="7"/>
                      </a:cubicBezTo>
                      <a:cubicBezTo>
                        <a:pt x="335" y="2"/>
                        <a:pt x="330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0" name="Google Shape;9660;p40"/>
                <p:cNvSpPr/>
                <p:nvPr/>
              </p:nvSpPr>
              <p:spPr>
                <a:xfrm>
                  <a:off x="4737057" y="677340"/>
                  <a:ext cx="18305" cy="16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13" extrusionOk="0">
                      <a:moveTo>
                        <a:pt x="304" y="0"/>
                      </a:moveTo>
                      <a:cubicBezTo>
                        <a:pt x="197" y="80"/>
                        <a:pt x="99" y="179"/>
                        <a:pt x="9" y="277"/>
                      </a:cubicBezTo>
                      <a:cubicBezTo>
                        <a:pt x="1" y="286"/>
                        <a:pt x="1" y="295"/>
                        <a:pt x="9" y="303"/>
                      </a:cubicBezTo>
                      <a:cubicBezTo>
                        <a:pt x="9" y="303"/>
                        <a:pt x="18" y="312"/>
                        <a:pt x="18" y="312"/>
                      </a:cubicBezTo>
                      <a:cubicBezTo>
                        <a:pt x="27" y="312"/>
                        <a:pt x="36" y="303"/>
                        <a:pt x="36" y="303"/>
                      </a:cubicBezTo>
                      <a:cubicBezTo>
                        <a:pt x="125" y="205"/>
                        <a:pt x="224" y="116"/>
                        <a:pt x="322" y="36"/>
                      </a:cubicBezTo>
                      <a:cubicBezTo>
                        <a:pt x="331" y="27"/>
                        <a:pt x="340" y="18"/>
                        <a:pt x="331" y="9"/>
                      </a:cubicBezTo>
                      <a:cubicBezTo>
                        <a:pt x="322" y="0"/>
                        <a:pt x="313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1" name="Google Shape;9661;p40"/>
                <p:cNvSpPr/>
                <p:nvPr/>
              </p:nvSpPr>
              <p:spPr>
                <a:xfrm>
                  <a:off x="4751485" y="680301"/>
                  <a:ext cx="17336" cy="16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02" extrusionOk="0">
                      <a:moveTo>
                        <a:pt x="299" y="1"/>
                      </a:moveTo>
                      <a:cubicBezTo>
                        <a:pt x="295" y="1"/>
                        <a:pt x="290" y="3"/>
                        <a:pt x="286" y="8"/>
                      </a:cubicBezTo>
                      <a:cubicBezTo>
                        <a:pt x="188" y="79"/>
                        <a:pt x="89" y="168"/>
                        <a:pt x="9" y="266"/>
                      </a:cubicBezTo>
                      <a:cubicBezTo>
                        <a:pt x="0" y="275"/>
                        <a:pt x="0" y="284"/>
                        <a:pt x="9" y="293"/>
                      </a:cubicBezTo>
                      <a:cubicBezTo>
                        <a:pt x="18" y="293"/>
                        <a:pt x="18" y="302"/>
                        <a:pt x="27" y="302"/>
                      </a:cubicBezTo>
                      <a:cubicBezTo>
                        <a:pt x="27" y="302"/>
                        <a:pt x="36" y="293"/>
                        <a:pt x="36" y="293"/>
                      </a:cubicBezTo>
                      <a:cubicBezTo>
                        <a:pt x="116" y="195"/>
                        <a:pt x="205" y="106"/>
                        <a:pt x="312" y="34"/>
                      </a:cubicBezTo>
                      <a:cubicBezTo>
                        <a:pt x="321" y="34"/>
                        <a:pt x="321" y="17"/>
                        <a:pt x="312" y="8"/>
                      </a:cubicBezTo>
                      <a:cubicBezTo>
                        <a:pt x="308" y="3"/>
                        <a:pt x="303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2" name="Google Shape;9662;p40"/>
                <p:cNvSpPr/>
                <p:nvPr/>
              </p:nvSpPr>
              <p:spPr>
                <a:xfrm>
                  <a:off x="4763491" y="686546"/>
                  <a:ext cx="13029" cy="1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249" extrusionOk="0">
                      <a:moveTo>
                        <a:pt x="224" y="1"/>
                      </a:moveTo>
                      <a:cubicBezTo>
                        <a:pt x="219" y="1"/>
                        <a:pt x="214" y="3"/>
                        <a:pt x="214" y="8"/>
                      </a:cubicBezTo>
                      <a:cubicBezTo>
                        <a:pt x="134" y="70"/>
                        <a:pt x="72" y="141"/>
                        <a:pt x="9" y="213"/>
                      </a:cubicBezTo>
                      <a:cubicBezTo>
                        <a:pt x="0" y="222"/>
                        <a:pt x="0" y="231"/>
                        <a:pt x="9" y="240"/>
                      </a:cubicBezTo>
                      <a:cubicBezTo>
                        <a:pt x="18" y="240"/>
                        <a:pt x="18" y="248"/>
                        <a:pt x="27" y="248"/>
                      </a:cubicBezTo>
                      <a:cubicBezTo>
                        <a:pt x="27" y="248"/>
                        <a:pt x="36" y="240"/>
                        <a:pt x="36" y="240"/>
                      </a:cubicBezTo>
                      <a:cubicBezTo>
                        <a:pt x="98" y="168"/>
                        <a:pt x="161" y="97"/>
                        <a:pt x="232" y="34"/>
                      </a:cubicBezTo>
                      <a:cubicBezTo>
                        <a:pt x="241" y="25"/>
                        <a:pt x="241" y="17"/>
                        <a:pt x="241" y="8"/>
                      </a:cubicBezTo>
                      <a:cubicBezTo>
                        <a:pt x="237" y="3"/>
                        <a:pt x="230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3" name="Google Shape;9663;p40"/>
                <p:cNvSpPr/>
                <p:nvPr/>
              </p:nvSpPr>
              <p:spPr>
                <a:xfrm>
                  <a:off x="4773073" y="693760"/>
                  <a:ext cx="11575" cy="1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04" extrusionOk="0">
                      <a:moveTo>
                        <a:pt x="196" y="1"/>
                      </a:moveTo>
                      <a:cubicBezTo>
                        <a:pt x="190" y="1"/>
                        <a:pt x="183" y="3"/>
                        <a:pt x="179" y="7"/>
                      </a:cubicBezTo>
                      <a:lnTo>
                        <a:pt x="10" y="177"/>
                      </a:lnTo>
                      <a:cubicBezTo>
                        <a:pt x="1" y="177"/>
                        <a:pt x="1" y="195"/>
                        <a:pt x="10" y="195"/>
                      </a:cubicBezTo>
                      <a:cubicBezTo>
                        <a:pt x="10" y="204"/>
                        <a:pt x="18" y="204"/>
                        <a:pt x="18" y="204"/>
                      </a:cubicBezTo>
                      <a:lnTo>
                        <a:pt x="36" y="204"/>
                      </a:lnTo>
                      <a:lnTo>
                        <a:pt x="206" y="34"/>
                      </a:lnTo>
                      <a:cubicBezTo>
                        <a:pt x="215" y="25"/>
                        <a:pt x="215" y="16"/>
                        <a:pt x="206" y="7"/>
                      </a:cubicBezTo>
                      <a:cubicBezTo>
                        <a:pt x="206" y="3"/>
                        <a:pt x="201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4" name="Google Shape;9664;p40"/>
                <p:cNvSpPr/>
                <p:nvPr/>
              </p:nvSpPr>
              <p:spPr>
                <a:xfrm>
                  <a:off x="4782710" y="697744"/>
                  <a:ext cx="129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8" extrusionOk="0">
                      <a:moveTo>
                        <a:pt x="219" y="1"/>
                      </a:moveTo>
                      <a:cubicBezTo>
                        <a:pt x="216" y="1"/>
                        <a:pt x="214" y="2"/>
                        <a:pt x="214" y="5"/>
                      </a:cubicBezTo>
                      <a:lnTo>
                        <a:pt x="9" y="201"/>
                      </a:lnTo>
                      <a:cubicBezTo>
                        <a:pt x="0" y="201"/>
                        <a:pt x="0" y="219"/>
                        <a:pt x="9" y="219"/>
                      </a:cubicBezTo>
                      <a:cubicBezTo>
                        <a:pt x="9" y="228"/>
                        <a:pt x="18" y="228"/>
                        <a:pt x="18" y="228"/>
                      </a:cubicBezTo>
                      <a:lnTo>
                        <a:pt x="36" y="228"/>
                      </a:lnTo>
                      <a:lnTo>
                        <a:pt x="232" y="32"/>
                      </a:lnTo>
                      <a:cubicBezTo>
                        <a:pt x="241" y="32"/>
                        <a:pt x="241" y="14"/>
                        <a:pt x="232" y="5"/>
                      </a:cubicBezTo>
                      <a:cubicBezTo>
                        <a:pt x="232" y="5"/>
                        <a:pt x="224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5" name="Google Shape;9665;p40"/>
                <p:cNvSpPr/>
                <p:nvPr/>
              </p:nvSpPr>
              <p:spPr>
                <a:xfrm>
                  <a:off x="4790840" y="703397"/>
                  <a:ext cx="12060" cy="1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39" extrusionOk="0">
                      <a:moveTo>
                        <a:pt x="207" y="0"/>
                      </a:moveTo>
                      <a:cubicBezTo>
                        <a:pt x="201" y="0"/>
                        <a:pt x="197" y="2"/>
                        <a:pt x="197" y="7"/>
                      </a:cubicBezTo>
                      <a:lnTo>
                        <a:pt x="1" y="203"/>
                      </a:lnTo>
                      <a:cubicBezTo>
                        <a:pt x="1" y="212"/>
                        <a:pt x="1" y="221"/>
                        <a:pt x="1" y="230"/>
                      </a:cubicBezTo>
                      <a:cubicBezTo>
                        <a:pt x="10" y="239"/>
                        <a:pt x="10" y="239"/>
                        <a:pt x="19" y="239"/>
                      </a:cubicBezTo>
                      <a:cubicBezTo>
                        <a:pt x="19" y="239"/>
                        <a:pt x="27" y="239"/>
                        <a:pt x="27" y="230"/>
                      </a:cubicBezTo>
                      <a:lnTo>
                        <a:pt x="224" y="34"/>
                      </a:lnTo>
                      <a:cubicBezTo>
                        <a:pt x="224" y="25"/>
                        <a:pt x="224" y="16"/>
                        <a:pt x="224" y="7"/>
                      </a:cubicBezTo>
                      <a:cubicBezTo>
                        <a:pt x="219" y="2"/>
                        <a:pt x="213" y="0"/>
                        <a:pt x="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6" name="Google Shape;9666;p40"/>
                <p:cNvSpPr/>
                <p:nvPr/>
              </p:nvSpPr>
              <p:spPr>
                <a:xfrm>
                  <a:off x="4799023" y="714595"/>
                  <a:ext cx="9637" cy="1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210" extrusionOk="0">
                      <a:moveTo>
                        <a:pt x="161" y="0"/>
                      </a:moveTo>
                      <a:cubicBezTo>
                        <a:pt x="155" y="0"/>
                        <a:pt x="149" y="4"/>
                        <a:pt x="143" y="4"/>
                      </a:cubicBezTo>
                      <a:lnTo>
                        <a:pt x="9" y="173"/>
                      </a:lnTo>
                      <a:cubicBezTo>
                        <a:pt x="0" y="182"/>
                        <a:pt x="0" y="200"/>
                        <a:pt x="9" y="200"/>
                      </a:cubicBezTo>
                      <a:cubicBezTo>
                        <a:pt x="9" y="209"/>
                        <a:pt x="18" y="209"/>
                        <a:pt x="18" y="209"/>
                      </a:cubicBezTo>
                      <a:cubicBezTo>
                        <a:pt x="27" y="209"/>
                        <a:pt x="27" y="209"/>
                        <a:pt x="36" y="200"/>
                      </a:cubicBezTo>
                      <a:lnTo>
                        <a:pt x="170" y="31"/>
                      </a:lnTo>
                      <a:cubicBezTo>
                        <a:pt x="179" y="22"/>
                        <a:pt x="179" y="13"/>
                        <a:pt x="170" y="4"/>
                      </a:cubicBezTo>
                      <a:cubicBezTo>
                        <a:pt x="167" y="1"/>
                        <a:pt x="164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7" name="Google Shape;9667;p40"/>
                <p:cNvSpPr/>
                <p:nvPr/>
              </p:nvSpPr>
              <p:spPr>
                <a:xfrm>
                  <a:off x="4804299" y="722132"/>
                  <a:ext cx="10121" cy="10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86" extrusionOk="0">
                      <a:moveTo>
                        <a:pt x="169" y="0"/>
                      </a:moveTo>
                      <a:cubicBezTo>
                        <a:pt x="163" y="0"/>
                        <a:pt x="157" y="2"/>
                        <a:pt x="152" y="7"/>
                      </a:cubicBezTo>
                      <a:lnTo>
                        <a:pt x="9" y="149"/>
                      </a:lnTo>
                      <a:cubicBezTo>
                        <a:pt x="0" y="158"/>
                        <a:pt x="0" y="176"/>
                        <a:pt x="9" y="176"/>
                      </a:cubicBezTo>
                      <a:cubicBezTo>
                        <a:pt x="9" y="185"/>
                        <a:pt x="18" y="185"/>
                        <a:pt x="18" y="185"/>
                      </a:cubicBezTo>
                      <a:cubicBezTo>
                        <a:pt x="27" y="185"/>
                        <a:pt x="36" y="185"/>
                        <a:pt x="36" y="176"/>
                      </a:cubicBezTo>
                      <a:lnTo>
                        <a:pt x="179" y="33"/>
                      </a:lnTo>
                      <a:cubicBezTo>
                        <a:pt x="188" y="25"/>
                        <a:pt x="188" y="16"/>
                        <a:pt x="179" y="7"/>
                      </a:cubicBezTo>
                      <a:cubicBezTo>
                        <a:pt x="179" y="2"/>
                        <a:pt x="174" y="0"/>
                        <a:pt x="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8" name="Google Shape;9668;p40"/>
                <p:cNvSpPr/>
                <p:nvPr/>
              </p:nvSpPr>
              <p:spPr>
                <a:xfrm>
                  <a:off x="4726989" y="729777"/>
                  <a:ext cx="11575" cy="1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22" extrusionOk="0">
                      <a:moveTo>
                        <a:pt x="195" y="1"/>
                      </a:moveTo>
                      <a:cubicBezTo>
                        <a:pt x="190" y="1"/>
                        <a:pt x="183" y="3"/>
                        <a:pt x="179" y="7"/>
                      </a:cubicBezTo>
                      <a:lnTo>
                        <a:pt x="9" y="186"/>
                      </a:lnTo>
                      <a:cubicBezTo>
                        <a:pt x="0" y="195"/>
                        <a:pt x="0" y="204"/>
                        <a:pt x="9" y="213"/>
                      </a:cubicBezTo>
                      <a:cubicBezTo>
                        <a:pt x="9" y="213"/>
                        <a:pt x="18" y="222"/>
                        <a:pt x="18" y="222"/>
                      </a:cubicBezTo>
                      <a:cubicBezTo>
                        <a:pt x="27" y="222"/>
                        <a:pt x="36" y="213"/>
                        <a:pt x="36" y="213"/>
                      </a:cubicBezTo>
                      <a:lnTo>
                        <a:pt x="205" y="34"/>
                      </a:lnTo>
                      <a:cubicBezTo>
                        <a:pt x="214" y="25"/>
                        <a:pt x="214" y="16"/>
                        <a:pt x="205" y="7"/>
                      </a:cubicBezTo>
                      <a:cubicBezTo>
                        <a:pt x="205" y="3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9" name="Google Shape;9669;p40"/>
                <p:cNvSpPr/>
                <p:nvPr/>
              </p:nvSpPr>
              <p:spPr>
                <a:xfrm>
                  <a:off x="4736572" y="732200"/>
                  <a:ext cx="11575" cy="11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13" extrusionOk="0">
                      <a:moveTo>
                        <a:pt x="196" y="0"/>
                      </a:moveTo>
                      <a:cubicBezTo>
                        <a:pt x="190" y="0"/>
                        <a:pt x="183" y="3"/>
                        <a:pt x="179" y="7"/>
                      </a:cubicBezTo>
                      <a:cubicBezTo>
                        <a:pt x="117" y="52"/>
                        <a:pt x="54" y="114"/>
                        <a:pt x="10" y="177"/>
                      </a:cubicBezTo>
                      <a:cubicBezTo>
                        <a:pt x="1" y="185"/>
                        <a:pt x="10" y="203"/>
                        <a:pt x="18" y="203"/>
                      </a:cubicBezTo>
                      <a:cubicBezTo>
                        <a:pt x="18" y="212"/>
                        <a:pt x="18" y="212"/>
                        <a:pt x="27" y="212"/>
                      </a:cubicBezTo>
                      <a:cubicBezTo>
                        <a:pt x="27" y="212"/>
                        <a:pt x="36" y="203"/>
                        <a:pt x="45" y="203"/>
                      </a:cubicBezTo>
                      <a:cubicBezTo>
                        <a:pt x="81" y="141"/>
                        <a:pt x="143" y="78"/>
                        <a:pt x="206" y="34"/>
                      </a:cubicBezTo>
                      <a:cubicBezTo>
                        <a:pt x="215" y="25"/>
                        <a:pt x="215" y="16"/>
                        <a:pt x="206" y="7"/>
                      </a:cubicBezTo>
                      <a:cubicBezTo>
                        <a:pt x="206" y="3"/>
                        <a:pt x="201" y="0"/>
                        <a:pt x="1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0" name="Google Shape;9670;p40"/>
                <p:cNvSpPr/>
                <p:nvPr/>
              </p:nvSpPr>
              <p:spPr>
                <a:xfrm>
                  <a:off x="4746640" y="735053"/>
                  <a:ext cx="8722" cy="10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5" extrusionOk="0">
                      <a:moveTo>
                        <a:pt x="136" y="1"/>
                      </a:moveTo>
                      <a:cubicBezTo>
                        <a:pt x="130" y="1"/>
                        <a:pt x="126" y="3"/>
                        <a:pt x="126" y="8"/>
                      </a:cubicBezTo>
                      <a:cubicBezTo>
                        <a:pt x="90" y="70"/>
                        <a:pt x="54" y="124"/>
                        <a:pt x="10" y="168"/>
                      </a:cubicBezTo>
                      <a:cubicBezTo>
                        <a:pt x="1" y="177"/>
                        <a:pt x="1" y="186"/>
                        <a:pt x="10" y="195"/>
                      </a:cubicBezTo>
                      <a:lnTo>
                        <a:pt x="37" y="195"/>
                      </a:lnTo>
                      <a:cubicBezTo>
                        <a:pt x="81" y="141"/>
                        <a:pt x="126" y="88"/>
                        <a:pt x="153" y="25"/>
                      </a:cubicBezTo>
                      <a:cubicBezTo>
                        <a:pt x="162" y="17"/>
                        <a:pt x="162" y="8"/>
                        <a:pt x="153" y="8"/>
                      </a:cubicBezTo>
                      <a:cubicBezTo>
                        <a:pt x="148" y="3"/>
                        <a:pt x="141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1" name="Google Shape;9671;p40"/>
                <p:cNvSpPr/>
                <p:nvPr/>
              </p:nvSpPr>
              <p:spPr>
                <a:xfrm>
                  <a:off x="4755307" y="739576"/>
                  <a:ext cx="8237" cy="10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201" extrusionOk="0">
                      <a:moveTo>
                        <a:pt x="127" y="0"/>
                      </a:moveTo>
                      <a:cubicBezTo>
                        <a:pt x="121" y="0"/>
                        <a:pt x="117" y="7"/>
                        <a:pt x="117" y="13"/>
                      </a:cubicBezTo>
                      <a:lnTo>
                        <a:pt x="9" y="173"/>
                      </a:lnTo>
                      <a:cubicBezTo>
                        <a:pt x="1" y="173"/>
                        <a:pt x="1" y="191"/>
                        <a:pt x="9" y="191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27" y="200"/>
                        <a:pt x="36" y="191"/>
                        <a:pt x="36" y="191"/>
                      </a:cubicBezTo>
                      <a:lnTo>
                        <a:pt x="143" y="31"/>
                      </a:lnTo>
                      <a:cubicBezTo>
                        <a:pt x="152" y="22"/>
                        <a:pt x="143" y="13"/>
                        <a:pt x="134" y="4"/>
                      </a:cubicBezTo>
                      <a:cubicBezTo>
                        <a:pt x="132" y="1"/>
                        <a:pt x="129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2" name="Google Shape;9672;p40"/>
                <p:cNvSpPr/>
                <p:nvPr/>
              </p:nvSpPr>
              <p:spPr>
                <a:xfrm>
                  <a:off x="4765859" y="743398"/>
                  <a:ext cx="5814" cy="7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47" extrusionOk="0">
                      <a:moveTo>
                        <a:pt x="89" y="1"/>
                      </a:moveTo>
                      <a:cubicBezTo>
                        <a:pt x="81" y="1"/>
                        <a:pt x="72" y="7"/>
                        <a:pt x="72" y="13"/>
                      </a:cubicBezTo>
                      <a:lnTo>
                        <a:pt x="10" y="120"/>
                      </a:lnTo>
                      <a:cubicBezTo>
                        <a:pt x="1" y="129"/>
                        <a:pt x="10" y="138"/>
                        <a:pt x="19" y="147"/>
                      </a:cubicBezTo>
                      <a:lnTo>
                        <a:pt x="28" y="147"/>
                      </a:lnTo>
                      <a:cubicBezTo>
                        <a:pt x="28" y="147"/>
                        <a:pt x="36" y="147"/>
                        <a:pt x="36" y="138"/>
                      </a:cubicBezTo>
                      <a:lnTo>
                        <a:pt x="108" y="31"/>
                      </a:lnTo>
                      <a:cubicBezTo>
                        <a:pt x="108" y="22"/>
                        <a:pt x="108" y="4"/>
                        <a:pt x="99" y="4"/>
                      </a:cubicBezTo>
                      <a:cubicBezTo>
                        <a:pt x="96" y="2"/>
                        <a:pt x="93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3" name="Google Shape;9673;p40"/>
                <p:cNvSpPr/>
                <p:nvPr/>
              </p:nvSpPr>
              <p:spPr>
                <a:xfrm>
                  <a:off x="4763491" y="653813"/>
                  <a:ext cx="79303" cy="7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1374" extrusionOk="0">
                      <a:moveTo>
                        <a:pt x="27" y="0"/>
                      </a:moveTo>
                      <a:cubicBezTo>
                        <a:pt x="18" y="0"/>
                        <a:pt x="9" y="0"/>
                        <a:pt x="0" y="18"/>
                      </a:cubicBezTo>
                      <a:cubicBezTo>
                        <a:pt x="0" y="27"/>
                        <a:pt x="9" y="36"/>
                        <a:pt x="18" y="36"/>
                      </a:cubicBezTo>
                      <a:cubicBezTo>
                        <a:pt x="714" y="107"/>
                        <a:pt x="1321" y="678"/>
                        <a:pt x="1436" y="1365"/>
                      </a:cubicBezTo>
                      <a:cubicBezTo>
                        <a:pt x="1436" y="1374"/>
                        <a:pt x="1445" y="1374"/>
                        <a:pt x="1454" y="1374"/>
                      </a:cubicBezTo>
                      <a:cubicBezTo>
                        <a:pt x="1463" y="1374"/>
                        <a:pt x="1472" y="1365"/>
                        <a:pt x="1472" y="1356"/>
                      </a:cubicBezTo>
                      <a:cubicBezTo>
                        <a:pt x="1356" y="651"/>
                        <a:pt x="732" y="71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4" name="Google Shape;9674;p40"/>
                <p:cNvSpPr/>
                <p:nvPr/>
              </p:nvSpPr>
              <p:spPr>
                <a:xfrm>
                  <a:off x="4397025" y="900655"/>
                  <a:ext cx="234893" cy="5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" h="1080" extrusionOk="0">
                      <a:moveTo>
                        <a:pt x="4327" y="0"/>
                      </a:moveTo>
                      <a:cubicBezTo>
                        <a:pt x="3344" y="679"/>
                        <a:pt x="2154" y="1038"/>
                        <a:pt x="961" y="1038"/>
                      </a:cubicBezTo>
                      <a:cubicBezTo>
                        <a:pt x="649" y="1038"/>
                        <a:pt x="336" y="1014"/>
                        <a:pt x="27" y="964"/>
                      </a:cubicBezTo>
                      <a:cubicBezTo>
                        <a:pt x="18" y="964"/>
                        <a:pt x="9" y="973"/>
                        <a:pt x="0" y="982"/>
                      </a:cubicBezTo>
                      <a:cubicBezTo>
                        <a:pt x="0" y="991"/>
                        <a:pt x="9" y="1000"/>
                        <a:pt x="18" y="1000"/>
                      </a:cubicBezTo>
                      <a:cubicBezTo>
                        <a:pt x="331" y="1053"/>
                        <a:pt x="643" y="1080"/>
                        <a:pt x="955" y="1080"/>
                      </a:cubicBezTo>
                      <a:cubicBezTo>
                        <a:pt x="2159" y="1080"/>
                        <a:pt x="3355" y="714"/>
                        <a:pt x="4354" y="36"/>
                      </a:cubicBezTo>
                      <a:cubicBezTo>
                        <a:pt x="4363" y="27"/>
                        <a:pt x="4363" y="18"/>
                        <a:pt x="4354" y="9"/>
                      </a:cubicBezTo>
                      <a:cubicBezTo>
                        <a:pt x="4354" y="0"/>
                        <a:pt x="4336" y="0"/>
                        <a:pt x="43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5" name="Google Shape;9675;p40"/>
                <p:cNvSpPr/>
                <p:nvPr/>
              </p:nvSpPr>
              <p:spPr>
                <a:xfrm>
                  <a:off x="4421036" y="979203"/>
                  <a:ext cx="62021" cy="4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76" extrusionOk="0">
                      <a:moveTo>
                        <a:pt x="1132" y="1"/>
                      </a:moveTo>
                      <a:cubicBezTo>
                        <a:pt x="1129" y="1"/>
                        <a:pt x="1127" y="2"/>
                        <a:pt x="1125" y="4"/>
                      </a:cubicBezTo>
                      <a:cubicBezTo>
                        <a:pt x="919" y="25"/>
                        <a:pt x="711" y="36"/>
                        <a:pt x="503" y="36"/>
                      </a:cubicBezTo>
                      <a:cubicBezTo>
                        <a:pt x="341" y="36"/>
                        <a:pt x="179" y="29"/>
                        <a:pt x="18" y="13"/>
                      </a:cubicBezTo>
                      <a:cubicBezTo>
                        <a:pt x="9" y="13"/>
                        <a:pt x="0" y="22"/>
                        <a:pt x="0" y="31"/>
                      </a:cubicBezTo>
                      <a:cubicBezTo>
                        <a:pt x="0" y="40"/>
                        <a:pt x="0" y="49"/>
                        <a:pt x="18" y="49"/>
                      </a:cubicBezTo>
                      <a:cubicBezTo>
                        <a:pt x="179" y="67"/>
                        <a:pt x="348" y="76"/>
                        <a:pt x="509" y="76"/>
                      </a:cubicBezTo>
                      <a:cubicBezTo>
                        <a:pt x="723" y="76"/>
                        <a:pt x="928" y="58"/>
                        <a:pt x="1133" y="40"/>
                      </a:cubicBezTo>
                      <a:cubicBezTo>
                        <a:pt x="1142" y="40"/>
                        <a:pt x="1151" y="31"/>
                        <a:pt x="1151" y="22"/>
                      </a:cubicBezTo>
                      <a:cubicBezTo>
                        <a:pt x="1145" y="9"/>
                        <a:pt x="1138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6" name="Google Shape;9676;p40"/>
                <p:cNvSpPr/>
                <p:nvPr/>
              </p:nvSpPr>
              <p:spPr>
                <a:xfrm>
                  <a:off x="5162097" y="452840"/>
                  <a:ext cx="88455" cy="9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1717" extrusionOk="0">
                      <a:moveTo>
                        <a:pt x="1620" y="0"/>
                      </a:moveTo>
                      <a:cubicBezTo>
                        <a:pt x="1611" y="0"/>
                        <a:pt x="1606" y="7"/>
                        <a:pt x="1606" y="13"/>
                      </a:cubicBezTo>
                      <a:cubicBezTo>
                        <a:pt x="1259" y="709"/>
                        <a:pt x="688" y="1298"/>
                        <a:pt x="10" y="1681"/>
                      </a:cubicBezTo>
                      <a:cubicBezTo>
                        <a:pt x="1" y="1690"/>
                        <a:pt x="1" y="1699"/>
                        <a:pt x="1" y="1708"/>
                      </a:cubicBezTo>
                      <a:cubicBezTo>
                        <a:pt x="10" y="1717"/>
                        <a:pt x="18" y="1717"/>
                        <a:pt x="18" y="1717"/>
                      </a:cubicBezTo>
                      <a:lnTo>
                        <a:pt x="27" y="1717"/>
                      </a:lnTo>
                      <a:cubicBezTo>
                        <a:pt x="714" y="1333"/>
                        <a:pt x="1285" y="736"/>
                        <a:pt x="1633" y="31"/>
                      </a:cubicBezTo>
                      <a:cubicBezTo>
                        <a:pt x="1642" y="22"/>
                        <a:pt x="1642" y="13"/>
                        <a:pt x="1633" y="4"/>
                      </a:cubicBezTo>
                      <a:cubicBezTo>
                        <a:pt x="1628" y="1"/>
                        <a:pt x="1624" y="0"/>
                        <a:pt x="16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7" name="Google Shape;9677;p40"/>
                <p:cNvSpPr/>
                <p:nvPr/>
              </p:nvSpPr>
              <p:spPr>
                <a:xfrm>
                  <a:off x="5209634" y="500594"/>
                  <a:ext cx="35587" cy="3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88" extrusionOk="0">
                      <a:moveTo>
                        <a:pt x="652" y="0"/>
                      </a:moveTo>
                      <a:cubicBezTo>
                        <a:pt x="643" y="0"/>
                        <a:pt x="634" y="0"/>
                        <a:pt x="625" y="9"/>
                      </a:cubicBezTo>
                      <a:cubicBezTo>
                        <a:pt x="465" y="259"/>
                        <a:pt x="251" y="482"/>
                        <a:pt x="10" y="660"/>
                      </a:cubicBezTo>
                      <a:cubicBezTo>
                        <a:pt x="1" y="660"/>
                        <a:pt x="1" y="678"/>
                        <a:pt x="1" y="687"/>
                      </a:cubicBezTo>
                      <a:lnTo>
                        <a:pt x="28" y="687"/>
                      </a:lnTo>
                      <a:cubicBezTo>
                        <a:pt x="277" y="518"/>
                        <a:pt x="491" y="286"/>
                        <a:pt x="661" y="27"/>
                      </a:cubicBezTo>
                      <a:cubicBezTo>
                        <a:pt x="661" y="18"/>
                        <a:pt x="661" y="9"/>
                        <a:pt x="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8B8265-0FDC-664B-954D-D3D34EF118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9" t="5598" r="43340" b="3400"/>
          <a:stretch/>
        </p:blipFill>
        <p:spPr>
          <a:xfrm>
            <a:off x="1" y="1"/>
            <a:ext cx="9144000" cy="5127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2" name="Google Shape;9682;p41"/>
          <p:cNvSpPr txBox="1">
            <a:spLocks noGrp="1"/>
          </p:cNvSpPr>
          <p:nvPr>
            <p:ph type="title"/>
          </p:nvPr>
        </p:nvSpPr>
        <p:spPr>
          <a:xfrm>
            <a:off x="381600" y="392100"/>
            <a:ext cx="4003200" cy="7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Univariate Analysis</a:t>
            </a:r>
            <a:endParaRPr i="1" dirty="0">
              <a:solidFill>
                <a:schemeClr val="tx1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83" name="Google Shape;9683;p41"/>
          <p:cNvSpPr txBox="1">
            <a:spLocks noGrp="1"/>
          </p:cNvSpPr>
          <p:nvPr>
            <p:ph type="body" idx="1"/>
          </p:nvPr>
        </p:nvSpPr>
        <p:spPr>
          <a:xfrm>
            <a:off x="176875" y="1164600"/>
            <a:ext cx="4159050" cy="3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en-IN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Aftertaste</a:t>
            </a:r>
            <a:r>
              <a:rPr lang="en-I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majority of the species comes between the </a:t>
            </a:r>
            <a:r>
              <a:rPr lang="en-IN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and 8, </a:t>
            </a:r>
            <a:r>
              <a:rPr lang="en-I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because of which the distribution is widely spread around the same region and not before or after that. </a:t>
            </a:r>
          </a:p>
          <a:p>
            <a:pPr marL="171450" indent="-1714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en-IN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Flavor Distribution </a:t>
            </a:r>
            <a:r>
              <a:rPr lang="en-I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the mean of flavor is 7.5 and the outliers identified using box plot are either above average or below average.</a:t>
            </a:r>
          </a:p>
          <a:p>
            <a:pPr marL="171450" indent="-1714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coffee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grown between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1000–1500 meters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with a strong concentration in this range.</a:t>
            </a:r>
            <a:b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some extreme values above 4000 meters, showing the presence of rare high-altitude data points.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684" name="Google Shape;9684;p41"/>
          <p:cNvPicPr preferRelativeResize="0"/>
          <p:nvPr/>
        </p:nvPicPr>
        <p:blipFill rotWithShape="1">
          <a:blip r:embed="rId3">
            <a:alphaModFix/>
          </a:blip>
          <a:srcRect l="39097" t="2423" r="6320" b="21594"/>
          <a:stretch/>
        </p:blipFill>
        <p:spPr>
          <a:xfrm>
            <a:off x="4820950" y="0"/>
            <a:ext cx="4323048" cy="33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B27CD-A706-BB99-EB01-83DD5A0CDE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099"/>
          <a:stretch/>
        </p:blipFill>
        <p:spPr>
          <a:xfrm>
            <a:off x="4379125" y="0"/>
            <a:ext cx="4759198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8FD304-15D1-52DF-DBF3-6E8D05C62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973" y="32400"/>
            <a:ext cx="4701025" cy="5111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8ADC5-C668-0700-BC6B-614C96884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200" y="0"/>
            <a:ext cx="44208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2" grpId="0"/>
      <p:bldP spid="9683" grpId="0" build="p"/>
    </p:bldLst>
  </p:timing>
</p:sld>
</file>

<file path=ppt/theme/theme1.xml><?xml version="1.0" encoding="utf-8"?>
<a:theme xmlns:a="http://schemas.openxmlformats.org/drawingml/2006/main" name="Coffee Recipes Newsletter to Celebrate International Coffee Day by Slidesgo">
  <a:themeElements>
    <a:clrScheme name="Simple Light">
      <a:dk1>
        <a:srgbClr val="483634"/>
      </a:dk1>
      <a:lt1>
        <a:srgbClr val="FADEB7"/>
      </a:lt1>
      <a:dk2>
        <a:srgbClr val="FFF5E1"/>
      </a:dk2>
      <a:lt2>
        <a:srgbClr val="F5A240"/>
      </a:lt2>
      <a:accent1>
        <a:srgbClr val="FEBE4A"/>
      </a:accent1>
      <a:accent2>
        <a:srgbClr val="955D61"/>
      </a:accent2>
      <a:accent3>
        <a:srgbClr val="EE5079"/>
      </a:accent3>
      <a:accent4>
        <a:srgbClr val="D22D65"/>
      </a:accent4>
      <a:accent5>
        <a:srgbClr val="FFFFFF"/>
      </a:accent5>
      <a:accent6>
        <a:srgbClr val="FFFFFF"/>
      </a:accent6>
      <a:hlink>
        <a:srgbClr val="4836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906</Words>
  <Application>Microsoft Office PowerPoint</Application>
  <PresentationFormat>On-screen Show (16:9)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Assistant</vt:lpstr>
      <vt:lpstr>Rochester</vt:lpstr>
      <vt:lpstr>Calibri</vt:lpstr>
      <vt:lpstr>Coffee Recipes Newsletter to Celebrate International Coffee Day by Slidesgo</vt:lpstr>
      <vt:lpstr>Coffee Quality</vt:lpstr>
      <vt:lpstr>OBJECTIVE </vt:lpstr>
      <vt:lpstr>Contents</vt:lpstr>
      <vt:lpstr>Null Values</vt:lpstr>
      <vt:lpstr>Handling Missing Values</vt:lpstr>
      <vt:lpstr>Handling Outliers</vt:lpstr>
      <vt:lpstr>Statistical Analysis</vt:lpstr>
      <vt:lpstr>Descriptive Analysis</vt:lpstr>
      <vt:lpstr>Univariate Analysis</vt:lpstr>
      <vt:lpstr>Bivariate Analysis</vt:lpstr>
      <vt:lpstr>PowerPoint Presentation</vt:lpstr>
      <vt:lpstr>Important Insights</vt:lpstr>
      <vt:lpstr>Recommendations</vt:lpstr>
      <vt:lpstr>—Someone Famous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Manikandan Ayyasamy</cp:lastModifiedBy>
  <cp:revision>23</cp:revision>
  <dcterms:modified xsi:type="dcterms:W3CDTF">2025-04-18T06:33:36Z</dcterms:modified>
</cp:coreProperties>
</file>